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48556961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248556961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48556961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248556961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4a2f4bde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24a2f4bde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248556961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248556961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2485569618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248556961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2485569618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248556961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2485569618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2485569618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Problema rutării vehiculelor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Bancoș Gabriel, Ciurte Iulian, Gavriș Nicolae, Haidu Eduard, Mirth Kevin, Pop Lucas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Introducere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600"/>
              <a:t>Tema aleasă: Proiectul nostru propune implementarea unui algoritm genetic pentru a rezolva Problema Rutării Vehiculelor (VRP).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o" sz="1600"/>
              <a:t>Motivația: Ne-am dorit o provocare ca să ne dezvoltăm abilitățile de lucru în echipă și ca să învățăm algoritmii genetici cât mai bine.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Aspecte teoretice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741250"/>
            <a:ext cx="3538800" cy="26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o" sz="1600"/>
              <a:t>Problema rutării vehiculelor reprezintă distribuirea obiectelor cât mai eficient pentru un randament mult mai bun . Obiectivul principal constă în minimalizarea costurilor totale care include resursele umane , timpul de livrare si distanța totală .</a:t>
            </a:r>
            <a:endParaRPr sz="1600"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700" y="1800197"/>
            <a:ext cx="3985298" cy="25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308300"/>
            <a:ext cx="7130700" cy="8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Algoritmul Genetic</a:t>
            </a:r>
            <a:endParaRPr/>
          </a:p>
        </p:txBody>
      </p:sp>
      <p:sp>
        <p:nvSpPr>
          <p:cNvPr id="148" name="Google Shape;148;p16"/>
          <p:cNvSpPr txBox="1"/>
          <p:nvPr/>
        </p:nvSpPr>
        <p:spPr>
          <a:xfrm>
            <a:off x="887600" y="1388025"/>
            <a:ext cx="26322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Reprezentarea individului</a:t>
            </a:r>
            <a:endParaRPr b="1"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6"/>
          <p:cNvSpPr txBox="1"/>
          <p:nvPr/>
        </p:nvSpPr>
        <p:spPr>
          <a:xfrm>
            <a:off x="5034675" y="1303450"/>
            <a:ext cx="21690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Funcția de fitness</a:t>
            </a:r>
            <a:endParaRPr b="1"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251" y="1861450"/>
            <a:ext cx="1920300" cy="2857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6"/>
          <p:cNvSpPr txBox="1"/>
          <p:nvPr/>
        </p:nvSpPr>
        <p:spPr>
          <a:xfrm>
            <a:off x="4955075" y="1930300"/>
            <a:ext cx="3369900" cy="24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Funcția de fitness reprezintă suma tuturor distanțelor dintre destinațiile obiectelor.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fitness=distObj1Obj2 + distObj2Obj3 + …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6"/>
          <p:cNvSpPr txBox="1"/>
          <p:nvPr/>
        </p:nvSpPr>
        <p:spPr>
          <a:xfrm>
            <a:off x="2597125" y="1619175"/>
            <a:ext cx="6571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819150" y="338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Algoritmul Genetic</a:t>
            </a:r>
            <a:endParaRPr/>
          </a:p>
        </p:txBody>
      </p:sp>
      <p:sp>
        <p:nvSpPr>
          <p:cNvPr id="158" name="Google Shape;158;p17"/>
          <p:cNvSpPr txBox="1"/>
          <p:nvPr/>
        </p:nvSpPr>
        <p:spPr>
          <a:xfrm>
            <a:off x="819150" y="1522350"/>
            <a:ext cx="17511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Selecția</a:t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4044600" y="1582050"/>
            <a:ext cx="12972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Crossover</a:t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6941975" y="1552200"/>
            <a:ext cx="11676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Mutația</a:t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675" y="1950150"/>
            <a:ext cx="3148201" cy="154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2950" y="2129275"/>
            <a:ext cx="2241525" cy="20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7620" y="2164650"/>
            <a:ext cx="2317725" cy="10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Rezultate</a:t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272" y="1929550"/>
            <a:ext cx="5327454" cy="291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Concluzii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530825" y="1517900"/>
            <a:ext cx="3969300" cy="28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1800"/>
              <a:t>Realizări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o" sz="1600"/>
              <a:t>Problema rutării vehiculelor este o provocare majoră asupra optimizarii logisticii având un impact semnificativ asupra costurilor și care reduce impactul asupra mediului . Algoritmii genetici au fost dezvoltați de mult timp , însă continuă sa fie îmbunatațiți si adaptați pentru a răspunde problemelor moderne. </a:t>
            </a:r>
            <a:endParaRPr sz="1600"/>
          </a:p>
        </p:txBody>
      </p:sp>
      <p:sp>
        <p:nvSpPr>
          <p:cNvPr id="176" name="Google Shape;176;p19"/>
          <p:cNvSpPr txBox="1"/>
          <p:nvPr/>
        </p:nvSpPr>
        <p:spPr>
          <a:xfrm>
            <a:off x="4922875" y="1517900"/>
            <a:ext cx="3482700" cy="25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Cunoștințe noi </a:t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ro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Algoritmi genetici 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ro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Lucrul in echipa 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ro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C/C++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819150" y="845600"/>
            <a:ext cx="2414700" cy="8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Vă </a:t>
            </a:r>
            <a:r>
              <a:rPr lang="ro"/>
              <a:t>mulțumim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819150" y="1990725"/>
            <a:ext cx="2155800" cy="23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600"/>
              <a:t>Echipa: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o" sz="1600"/>
              <a:t>Bancoș Gabriel</a:t>
            </a:r>
            <a:br>
              <a:rPr lang="ro" sz="1600"/>
            </a:br>
            <a:r>
              <a:rPr lang="ro" sz="1600"/>
              <a:t>Ciurte Iulian</a:t>
            </a:r>
            <a:br>
              <a:rPr lang="ro" sz="1600"/>
            </a:br>
            <a:r>
              <a:rPr lang="ro" sz="1600"/>
              <a:t>Gavriș Nicolae</a:t>
            </a:r>
            <a:br>
              <a:rPr lang="ro" sz="1600"/>
            </a:br>
            <a:r>
              <a:rPr lang="ro" sz="1600"/>
              <a:t>Haidu Eduard</a:t>
            </a:r>
            <a:br>
              <a:rPr lang="ro" sz="1600"/>
            </a:br>
            <a:r>
              <a:rPr lang="ro" sz="1600"/>
              <a:t>Mirth Kevin</a:t>
            </a:r>
            <a:br>
              <a:rPr lang="ro" sz="1600"/>
            </a:br>
            <a:r>
              <a:rPr lang="ro" sz="1600"/>
              <a:t>Pop Lucas</a:t>
            </a:r>
            <a:endParaRPr sz="1600"/>
          </a:p>
        </p:txBody>
      </p:sp>
      <p:pic>
        <p:nvPicPr>
          <p:cNvPr id="183" name="Google Shape;183;p20"/>
          <p:cNvPicPr preferRelativeResize="0"/>
          <p:nvPr/>
        </p:nvPicPr>
        <p:blipFill rotWithShape="1">
          <a:blip r:embed="rId3">
            <a:alphaModFix/>
          </a:blip>
          <a:srcRect b="0" l="-28650" r="0" t="-6078"/>
          <a:stretch/>
        </p:blipFill>
        <p:spPr>
          <a:xfrm>
            <a:off x="3233850" y="750175"/>
            <a:ext cx="5579300" cy="389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