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10"/>
      <p:bold r:id="rId11"/>
    </p:embeddedFont>
    <p:embeddedFont>
      <p:font typeface="Roboto Serif" panose="020B0604020202020204" charset="0"/>
      <p:regular r:id="rId12"/>
      <p:bold r:id="rId13"/>
      <p:italic r:id="rId14"/>
      <p:boldItalic r:id="rId15"/>
    </p:embeddedFont>
    <p:embeddedFont>
      <p:font typeface="Source Code Pro" panose="020B050903040302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63F1B-157A-4C4F-9391-D77BBF301526}" v="1" dt="2024-08-17T16:45:41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kiran Banda" userId="5b92e75f662f6c21" providerId="LiveId" clId="{F2263F1B-157A-4C4F-9391-D77BBF301526}"/>
    <pc:docChg chg="custSel modSld">
      <pc:chgData name="Saikiran Banda" userId="5b92e75f662f6c21" providerId="LiveId" clId="{F2263F1B-157A-4C4F-9391-D77BBF301526}" dt="2024-08-17T16:45:58.898" v="1" actId="478"/>
      <pc:docMkLst>
        <pc:docMk/>
      </pc:docMkLst>
      <pc:sldChg chg="addSp delSp modSp mod delAnim modAnim modNotes">
        <pc:chgData name="Saikiran Banda" userId="5b92e75f662f6c21" providerId="LiveId" clId="{F2263F1B-157A-4C4F-9391-D77BBF301526}" dt="2024-08-17T16:45:58.898" v="1" actId="478"/>
        <pc:sldMkLst>
          <pc:docMk/>
          <pc:sldMk cId="0" sldId="256"/>
        </pc:sldMkLst>
        <pc:picChg chg="add del mod">
          <ac:chgData name="Saikiran Banda" userId="5b92e75f662f6c21" providerId="LiveId" clId="{F2263F1B-157A-4C4F-9391-D77BBF301526}" dt="2024-08-17T16:45:58.898" v="1" actId="478"/>
          <ac:picMkLst>
            <pc:docMk/>
            <pc:sldMk cId="0" sldId="256"/>
            <ac:picMk id="2" creationId="{CABBF2F1-ECED-1FF4-AD81-A968EFE010F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8124d4467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8124d4467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124d4467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124d4467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124d4467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124d44677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13329d63a_1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13329d63a_1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124d44677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124d44677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124d44677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124d44677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Discrepancy Analysis and Notification System</a:t>
            </a:r>
            <a:endParaRPr sz="70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Anusha Banda | 2024-08-17</a:t>
            </a:r>
            <a:endParaRPr sz="22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24725" y="638100"/>
            <a:ext cx="8520600" cy="1057500"/>
          </a:xfrm>
          <a:prstGeom prst="rect">
            <a:avLst/>
          </a:prstGeom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Why Content Management Matters in Healthcare</a:t>
            </a:r>
            <a:endParaRPr sz="30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24725" y="2149425"/>
            <a:ext cx="8520600" cy="16131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oboto Serif"/>
              <a:buChar char="❏"/>
            </a:pPr>
            <a:r>
              <a:rPr lang="en" sz="2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Ensures accuracy of information</a:t>
            </a:r>
            <a:endParaRPr sz="25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9144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oboto Serif"/>
              <a:buChar char="❏"/>
            </a:pPr>
            <a:r>
              <a:rPr lang="en" sz="2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Prevents misinformation</a:t>
            </a:r>
            <a:endParaRPr sz="25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9144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oboto Serif"/>
              <a:buChar char="❏"/>
            </a:pPr>
            <a:r>
              <a:rPr lang="en" sz="2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Supports patient safety</a:t>
            </a:r>
            <a:endParaRPr sz="25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24725" y="544875"/>
            <a:ext cx="8520600" cy="704700"/>
          </a:xfrm>
          <a:prstGeom prst="rect">
            <a:avLst/>
          </a:prstGeom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Definition of Content Moderation</a:t>
            </a:r>
            <a:endParaRPr sz="30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594950"/>
            <a:ext cx="8520600" cy="1521600"/>
          </a:xfrm>
          <a:prstGeom prst="rect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9144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oboto Serif"/>
              <a:buChar char="❏"/>
            </a:pPr>
            <a:r>
              <a:rPr lang="en" sz="2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Review and manage healthcare information</a:t>
            </a:r>
            <a:endParaRPr sz="25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9144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oboto Serif"/>
              <a:buChar char="❏"/>
            </a:pPr>
            <a:r>
              <a:rPr lang="en" sz="2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Ensure accuracy and compliance</a:t>
            </a:r>
            <a:endParaRPr sz="25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9144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oboto Serif"/>
              <a:buChar char="❏"/>
            </a:pPr>
            <a:r>
              <a:rPr lang="en" sz="2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Protect public health</a:t>
            </a:r>
            <a:endParaRPr sz="25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500" b="1"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Key Aspects of Content Management</a:t>
            </a:r>
            <a:endParaRPr sz="30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235575" y="1429975"/>
            <a:ext cx="8520600" cy="2391300"/>
          </a:xfrm>
          <a:prstGeom prst="rect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❏"/>
            </a:pPr>
            <a:r>
              <a:rPr lang="en" sz="2500" b="1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Billing and Coding:</a:t>
            </a:r>
            <a:r>
              <a:rPr lang="en" sz="2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 AI improves accuracy</a:t>
            </a:r>
            <a:endParaRPr sz="25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9144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❏"/>
            </a:pPr>
            <a:r>
              <a:rPr lang="en" sz="2500" b="1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Clinical Guidelines:</a:t>
            </a:r>
            <a:r>
              <a:rPr lang="en" sz="2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 Real-time updates with CDSS</a:t>
            </a:r>
            <a:endParaRPr sz="25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9144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❏"/>
            </a:pPr>
            <a:r>
              <a:rPr lang="en" sz="2500" b="1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Content Summarization:</a:t>
            </a:r>
            <a:r>
              <a:rPr lang="en" sz="2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 Makes information actionable</a:t>
            </a:r>
            <a:endParaRPr sz="2500" b="1"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Project Methodology</a:t>
            </a:r>
            <a:endParaRPr sz="3000"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914400" lvl="0" indent="-35274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2300" b="1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Data Analysis:</a:t>
            </a:r>
            <a:r>
              <a:rPr lang="en" sz="23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 Load and read dataset from hackathon proof.xlsx</a:t>
            </a:r>
            <a:endParaRPr sz="23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914400" lvl="0" indent="-35274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2300" b="1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Deviation Calculation:</a:t>
            </a:r>
            <a:r>
              <a:rPr lang="en" sz="23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 Identify discrepancies exceeding 10%</a:t>
            </a:r>
            <a:endParaRPr sz="23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914400" lvl="0" indent="-35274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2300" b="1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Reporting:</a:t>
            </a:r>
            <a:r>
              <a:rPr lang="en" sz="23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 Save detailed and summary reports</a:t>
            </a:r>
            <a:endParaRPr sz="23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914400" lvl="0" indent="-35274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2300" b="1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Visualization:</a:t>
            </a:r>
            <a:r>
              <a:rPr lang="en" sz="23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 Create and save a boxplot</a:t>
            </a:r>
            <a:endParaRPr sz="23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914400" lvl="0" indent="-35274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2300" b="1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Notification System:</a:t>
            </a:r>
            <a:r>
              <a:rPr lang="en" sz="23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 Alert users to significant discrepancies</a:t>
            </a:r>
            <a:endParaRPr sz="23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914400" lvl="0" indent="-35274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en" sz="2300" b="1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Testing and Deployment:</a:t>
            </a:r>
            <a:r>
              <a:rPr lang="en" sz="23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 Develop, test, deploy, and monitor</a:t>
            </a:r>
            <a:endParaRPr sz="23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Key Advantages</a:t>
            </a:r>
            <a:endParaRPr sz="40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557475"/>
            <a:ext cx="8520600" cy="3340200"/>
          </a:xfrm>
          <a:prstGeom prst="rect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oboto Serif"/>
              <a:buChar char="❏"/>
            </a:pPr>
            <a:r>
              <a:rPr lang="en" sz="2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Real-Time Updates: Immediate alerts for discrepancies</a:t>
            </a:r>
            <a:endParaRPr sz="25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9144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oboto Serif"/>
              <a:buChar char="❏"/>
            </a:pPr>
            <a:r>
              <a:rPr lang="en" sz="2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Enhanced Data Management: Improved accuracy and efficiency</a:t>
            </a:r>
            <a:endParaRPr sz="25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9144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oboto Serif"/>
              <a:buChar char="❏"/>
            </a:pPr>
            <a:r>
              <a:rPr lang="en" sz="2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Better Decision-Making: Reliable information for decisions </a:t>
            </a:r>
            <a:endParaRPr sz="25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9144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500"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Conclusion</a:t>
            </a:r>
            <a:endParaRPr sz="3000"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510525"/>
            <a:ext cx="8520600" cy="2698200"/>
          </a:xfrm>
          <a:prstGeom prst="rect">
            <a:avLst/>
          </a:prstGeom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914400" lvl="0" indent="-387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❏"/>
            </a:pPr>
            <a:r>
              <a:rPr lang="en" sz="2500" b="1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Automated Detection:</a:t>
            </a:r>
            <a:r>
              <a:rPr lang="en" sz="2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 Efficiently find and report discrepancies.</a:t>
            </a:r>
            <a:endParaRPr sz="25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9144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❏"/>
            </a:pPr>
            <a:r>
              <a:rPr lang="en" sz="2500" b="1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Visualization and Alerts:</a:t>
            </a:r>
            <a:r>
              <a:rPr lang="en" sz="2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 Clear insights and timely updates.</a:t>
            </a:r>
            <a:endParaRPr sz="25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9144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❏"/>
            </a:pPr>
            <a:r>
              <a:rPr lang="en" sz="2500" b="1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Improved Accuracy:</a:t>
            </a:r>
            <a:r>
              <a:rPr lang="en" sz="2500">
                <a:solidFill>
                  <a:srgbClr val="000000"/>
                </a:solidFill>
                <a:latin typeface="Roboto Serif"/>
                <a:ea typeface="Roboto Serif"/>
                <a:cs typeface="Roboto Serif"/>
                <a:sym typeface="Roboto Serif"/>
              </a:rPr>
              <a:t> Supports better data management.</a:t>
            </a:r>
            <a:endParaRPr sz="2500">
              <a:solidFill>
                <a:srgbClr val="000000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9144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500" b="1"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173</Words>
  <Application>Microsoft Office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Source Code Pro</vt:lpstr>
      <vt:lpstr>Amatic SC</vt:lpstr>
      <vt:lpstr>Arial</vt:lpstr>
      <vt:lpstr>Roboto Serif</vt:lpstr>
      <vt:lpstr>Beach Day</vt:lpstr>
      <vt:lpstr>Discrepancy Analysis and Notification System</vt:lpstr>
      <vt:lpstr>Why Content Management Matters in Healthcare</vt:lpstr>
      <vt:lpstr>Definition of Content Moderation</vt:lpstr>
      <vt:lpstr>Key Aspects of Content Management</vt:lpstr>
      <vt:lpstr>Project Methodology </vt:lpstr>
      <vt:lpstr>Key Advantages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Saikiran Banda</cp:lastModifiedBy>
  <cp:revision>1</cp:revision>
  <dcterms:modified xsi:type="dcterms:W3CDTF">2024-08-17T16:45:59Z</dcterms:modified>
</cp:coreProperties>
</file>