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87" r:id="rId27"/>
    <p:sldId id="279" r:id="rId28"/>
    <p:sldId id="280" r:id="rId29"/>
    <p:sldId id="281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5"/>
    <a:srgbClr val="FEF7C2"/>
    <a:srgbClr val="EDE1EF"/>
    <a:srgbClr val="FFCC00"/>
    <a:srgbClr val="E7E2EE"/>
    <a:srgbClr val="270A70"/>
    <a:srgbClr val="300C8A"/>
    <a:srgbClr val="42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3842" autoAdjust="0"/>
  </p:normalViewPr>
  <p:slideViewPr>
    <p:cSldViewPr>
      <p:cViewPr varScale="1">
        <p:scale>
          <a:sx n="63" d="100"/>
          <a:sy n="63" d="100"/>
        </p:scale>
        <p:origin x="7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1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ria aamir" userId="15f031f2a257b09c" providerId="LiveId" clId="{715C7C79-8E2A-4493-A4E9-FB11FF71DB1A}"/>
    <pc:docChg chg="custSel modSld">
      <pc:chgData name="javeria aamir" userId="15f031f2a257b09c" providerId="LiveId" clId="{715C7C79-8E2A-4493-A4E9-FB11FF71DB1A}" dt="2020-12-04T18:16:43.702" v="587" actId="13244"/>
      <pc:docMkLst>
        <pc:docMk/>
      </pc:docMkLst>
      <pc:sldChg chg="addSp delSp modSp">
        <pc:chgData name="javeria aamir" userId="15f031f2a257b09c" providerId="LiveId" clId="{715C7C79-8E2A-4493-A4E9-FB11FF71DB1A}" dt="2020-12-04T17:55:16.062" v="439" actId="20577"/>
        <pc:sldMkLst>
          <pc:docMk/>
          <pc:sldMk cId="0" sldId="261"/>
        </pc:sldMkLst>
        <pc:spChg chg="add del mod">
          <ac:chgData name="javeria aamir" userId="15f031f2a257b09c" providerId="LiveId" clId="{715C7C79-8E2A-4493-A4E9-FB11FF71DB1A}" dt="2020-12-04T17:55:09.132" v="432"/>
          <ac:spMkLst>
            <pc:docMk/>
            <pc:sldMk cId="0" sldId="261"/>
            <ac:spMk id="4" creationId="{464661DF-9BD5-47A9-B16D-4F678FAEA0A0}"/>
          </ac:spMkLst>
        </pc:spChg>
        <pc:spChg chg="mod">
          <ac:chgData name="javeria aamir" userId="15f031f2a257b09c" providerId="LiveId" clId="{715C7C79-8E2A-4493-A4E9-FB11FF71DB1A}" dt="2020-12-04T17:55:16.062" v="439" actId="20577"/>
          <ac:spMkLst>
            <pc:docMk/>
            <pc:sldMk cId="0" sldId="261"/>
            <ac:spMk id="7170" creationId="{C24D441F-D85B-4761-9CF2-1B88F0CDEFE0}"/>
          </ac:spMkLst>
        </pc:spChg>
      </pc:sldChg>
      <pc:sldChg chg="modSp">
        <pc:chgData name="javeria aamir" userId="15f031f2a257b09c" providerId="LiveId" clId="{715C7C79-8E2A-4493-A4E9-FB11FF71DB1A}" dt="2020-12-04T17:56:07.380" v="443" actId="20577"/>
        <pc:sldMkLst>
          <pc:docMk/>
          <pc:sldMk cId="0" sldId="264"/>
        </pc:sldMkLst>
        <pc:spChg chg="mod">
          <ac:chgData name="javeria aamir" userId="15f031f2a257b09c" providerId="LiveId" clId="{715C7C79-8E2A-4493-A4E9-FB11FF71DB1A}" dt="2020-12-04T17:56:07.380" v="443" actId="20577"/>
          <ac:spMkLst>
            <pc:docMk/>
            <pc:sldMk cId="0" sldId="264"/>
            <ac:spMk id="10242" creationId="{5D85DE57-3782-434C-892C-C51788B93605}"/>
          </ac:spMkLst>
        </pc:spChg>
        <pc:picChg chg="mod">
          <ac:chgData name="javeria aamir" userId="15f031f2a257b09c" providerId="LiveId" clId="{715C7C79-8E2A-4493-A4E9-FB11FF71DB1A}" dt="2020-12-04T17:46:47.542" v="112" actId="962"/>
          <ac:picMkLst>
            <pc:docMk/>
            <pc:sldMk cId="0" sldId="264"/>
            <ac:picMk id="10243" creationId="{C6BC4C75-CB17-4ACC-A2AE-C016A655D140}"/>
          </ac:picMkLst>
        </pc:picChg>
      </pc:sldChg>
      <pc:sldChg chg="modSp">
        <pc:chgData name="javeria aamir" userId="15f031f2a257b09c" providerId="LiveId" clId="{715C7C79-8E2A-4493-A4E9-FB11FF71DB1A}" dt="2020-12-04T17:55:45.932" v="442" actId="20577"/>
        <pc:sldMkLst>
          <pc:docMk/>
          <pc:sldMk cId="0" sldId="265"/>
        </pc:sldMkLst>
        <pc:spChg chg="mod">
          <ac:chgData name="javeria aamir" userId="15f031f2a257b09c" providerId="LiveId" clId="{715C7C79-8E2A-4493-A4E9-FB11FF71DB1A}" dt="2020-12-04T17:55:45.932" v="442" actId="20577"/>
          <ac:spMkLst>
            <pc:docMk/>
            <pc:sldMk cId="0" sldId="265"/>
            <ac:spMk id="11266" creationId="{8A12BBA9-52F7-44FC-B500-69550221715C}"/>
          </ac:spMkLst>
        </pc:spChg>
        <pc:picChg chg="mod">
          <ac:chgData name="javeria aamir" userId="15f031f2a257b09c" providerId="LiveId" clId="{715C7C79-8E2A-4493-A4E9-FB11FF71DB1A}" dt="2020-12-04T17:47:16.461" v="157" actId="962"/>
          <ac:picMkLst>
            <pc:docMk/>
            <pc:sldMk cId="0" sldId="265"/>
            <ac:picMk id="11268" creationId="{856C86C6-2F4C-477A-84DC-E9254E79B2ED}"/>
          </ac:picMkLst>
        </pc:picChg>
      </pc:sldChg>
      <pc:sldChg chg="modSp">
        <pc:chgData name="javeria aamir" userId="15f031f2a257b09c" providerId="LiveId" clId="{715C7C79-8E2A-4493-A4E9-FB11FF71DB1A}" dt="2020-12-04T17:56:34.116" v="449" actId="20577"/>
        <pc:sldMkLst>
          <pc:docMk/>
          <pc:sldMk cId="0" sldId="266"/>
        </pc:sldMkLst>
        <pc:spChg chg="mod">
          <ac:chgData name="javeria aamir" userId="15f031f2a257b09c" providerId="LiveId" clId="{715C7C79-8E2A-4493-A4E9-FB11FF71DB1A}" dt="2020-12-04T17:56:34.116" v="449" actId="20577"/>
          <ac:spMkLst>
            <pc:docMk/>
            <pc:sldMk cId="0" sldId="266"/>
            <ac:spMk id="12290" creationId="{500AA73A-38B9-4C00-9C8B-062444E51DD6}"/>
          </ac:spMkLst>
        </pc:spChg>
      </pc:sldChg>
      <pc:sldChg chg="modSp">
        <pc:chgData name="javeria aamir" userId="15f031f2a257b09c" providerId="LiveId" clId="{715C7C79-8E2A-4493-A4E9-FB11FF71DB1A}" dt="2020-12-04T17:48:02.178" v="232" actId="962"/>
        <pc:sldMkLst>
          <pc:docMk/>
          <pc:sldMk cId="0" sldId="268"/>
        </pc:sldMkLst>
        <pc:picChg chg="mod">
          <ac:chgData name="javeria aamir" userId="15f031f2a257b09c" providerId="LiveId" clId="{715C7C79-8E2A-4493-A4E9-FB11FF71DB1A}" dt="2020-12-04T17:48:02.178" v="232" actId="962"/>
          <ac:picMkLst>
            <pc:docMk/>
            <pc:sldMk cId="0" sldId="268"/>
            <ac:picMk id="14339" creationId="{F8BB0A9D-BE94-4E70-A4A4-0EE383A292E0}"/>
          </ac:picMkLst>
        </pc:picChg>
      </pc:sldChg>
      <pc:sldChg chg="addSp delSp modSp">
        <pc:chgData name="javeria aamir" userId="15f031f2a257b09c" providerId="LiveId" clId="{715C7C79-8E2A-4493-A4E9-FB11FF71DB1A}" dt="2020-12-04T18:15:39.344" v="581" actId="13244"/>
        <pc:sldMkLst>
          <pc:docMk/>
          <pc:sldMk cId="0" sldId="269"/>
        </pc:sldMkLst>
        <pc:spChg chg="add mod">
          <ac:chgData name="javeria aamir" userId="15f031f2a257b09c" providerId="LiveId" clId="{715C7C79-8E2A-4493-A4E9-FB11FF71DB1A}" dt="2020-12-04T18:15:39.344" v="581" actId="13244"/>
          <ac:spMkLst>
            <pc:docMk/>
            <pc:sldMk cId="0" sldId="269"/>
            <ac:spMk id="2" creationId="{76223EC2-DB2B-450F-9329-B64B5088D114}"/>
          </ac:spMkLst>
        </pc:spChg>
        <pc:spChg chg="del mod">
          <ac:chgData name="javeria aamir" userId="15f031f2a257b09c" providerId="LiveId" clId="{715C7C79-8E2A-4493-A4E9-FB11FF71DB1A}" dt="2020-12-04T18:11:04.099" v="474" actId="21"/>
          <ac:spMkLst>
            <pc:docMk/>
            <pc:sldMk cId="0" sldId="269"/>
            <ac:spMk id="15362" creationId="{EF9B899C-9C9A-441E-A0E6-6F19DD149B41}"/>
          </ac:spMkLst>
        </pc:spChg>
        <pc:picChg chg="mod">
          <ac:chgData name="javeria aamir" userId="15f031f2a257b09c" providerId="LiveId" clId="{715C7C79-8E2A-4493-A4E9-FB11FF71DB1A}" dt="2020-12-04T17:48:38.867" v="253" actId="962"/>
          <ac:picMkLst>
            <pc:docMk/>
            <pc:sldMk cId="0" sldId="269"/>
            <ac:picMk id="15363" creationId="{4889A689-CC86-4659-BFE2-33571B8B95F2}"/>
          </ac:picMkLst>
        </pc:picChg>
      </pc:sldChg>
      <pc:sldChg chg="modSp">
        <pc:chgData name="javeria aamir" userId="15f031f2a257b09c" providerId="LiveId" clId="{715C7C79-8E2A-4493-A4E9-FB11FF71DB1A}" dt="2020-12-04T17:52:58.423" v="412" actId="962"/>
        <pc:sldMkLst>
          <pc:docMk/>
          <pc:sldMk cId="0" sldId="271"/>
        </pc:sldMkLst>
        <pc:picChg chg="mod">
          <ac:chgData name="javeria aamir" userId="15f031f2a257b09c" providerId="LiveId" clId="{715C7C79-8E2A-4493-A4E9-FB11FF71DB1A}" dt="2020-12-04T17:52:58.423" v="412" actId="962"/>
          <ac:picMkLst>
            <pc:docMk/>
            <pc:sldMk cId="0" sldId="271"/>
            <ac:picMk id="17411" creationId="{A32ACA28-A0DE-4B6B-B5BB-6E4F51F2072C}"/>
          </ac:picMkLst>
        </pc:picChg>
        <pc:picChg chg="mod">
          <ac:chgData name="javeria aamir" userId="15f031f2a257b09c" providerId="LiveId" clId="{715C7C79-8E2A-4493-A4E9-FB11FF71DB1A}" dt="2020-12-04T17:52:33.937" v="376" actId="962"/>
          <ac:picMkLst>
            <pc:docMk/>
            <pc:sldMk cId="0" sldId="271"/>
            <ac:picMk id="17412" creationId="{5B89D185-6361-4ED2-9D7F-046AF3B749D7}"/>
          </ac:picMkLst>
        </pc:picChg>
      </pc:sldChg>
      <pc:sldChg chg="modSp">
        <pc:chgData name="javeria aamir" userId="15f031f2a257b09c" providerId="LiveId" clId="{715C7C79-8E2A-4493-A4E9-FB11FF71DB1A}" dt="2020-12-04T17:59:37.168" v="453" actId="20577"/>
        <pc:sldMkLst>
          <pc:docMk/>
          <pc:sldMk cId="0" sldId="274"/>
        </pc:sldMkLst>
        <pc:spChg chg="mod">
          <ac:chgData name="javeria aamir" userId="15f031f2a257b09c" providerId="LiveId" clId="{715C7C79-8E2A-4493-A4E9-FB11FF71DB1A}" dt="2020-12-04T17:59:37.168" v="453" actId="20577"/>
          <ac:spMkLst>
            <pc:docMk/>
            <pc:sldMk cId="0" sldId="274"/>
            <ac:spMk id="22530" creationId="{EC9B96FD-4EDB-4828-83B3-3C5F050A6761}"/>
          </ac:spMkLst>
        </pc:spChg>
      </pc:sldChg>
      <pc:sldChg chg="addSp delSp modSp mod">
        <pc:chgData name="javeria aamir" userId="15f031f2a257b09c" providerId="LiveId" clId="{715C7C79-8E2A-4493-A4E9-FB11FF71DB1A}" dt="2020-12-04T17:53:14.617" v="414" actId="13244"/>
        <pc:sldMkLst>
          <pc:docMk/>
          <pc:sldMk cId="0" sldId="275"/>
        </pc:sldMkLst>
        <pc:spChg chg="add del mod">
          <ac:chgData name="javeria aamir" userId="15f031f2a257b09c" providerId="LiveId" clId="{715C7C79-8E2A-4493-A4E9-FB11FF71DB1A}" dt="2020-12-04T17:51:26.664" v="368"/>
          <ac:spMkLst>
            <pc:docMk/>
            <pc:sldMk cId="0" sldId="275"/>
            <ac:spMk id="2" creationId="{69113AC6-AC89-4BAC-86EF-29AEB378D63B}"/>
          </ac:spMkLst>
        </pc:spChg>
        <pc:spChg chg="add mod">
          <ac:chgData name="javeria aamir" userId="15f031f2a257b09c" providerId="LiveId" clId="{715C7C79-8E2A-4493-A4E9-FB11FF71DB1A}" dt="2020-12-04T17:53:14.617" v="414" actId="13244"/>
          <ac:spMkLst>
            <pc:docMk/>
            <pc:sldMk cId="0" sldId="275"/>
            <ac:spMk id="4" creationId="{C75AE278-2EE5-4045-93E4-6B0B9E45B62C}"/>
          </ac:spMkLst>
        </pc:spChg>
        <pc:picChg chg="mod">
          <ac:chgData name="javeria aamir" userId="15f031f2a257b09c" providerId="LiveId" clId="{715C7C79-8E2A-4493-A4E9-FB11FF71DB1A}" dt="2020-12-04T17:51:39.159" v="372" actId="14100"/>
          <ac:picMkLst>
            <pc:docMk/>
            <pc:sldMk cId="0" sldId="275"/>
            <ac:picMk id="23554" creationId="{ED9E12A4-169D-4B0B-99A2-FD01CA121431}"/>
          </ac:picMkLst>
        </pc:picChg>
      </pc:sldChg>
      <pc:sldChg chg="delSp">
        <pc:chgData name="javeria aamir" userId="15f031f2a257b09c" providerId="LiveId" clId="{715C7C79-8E2A-4493-A4E9-FB11FF71DB1A}" dt="2020-12-04T17:49:48.772" v="302" actId="21"/>
        <pc:sldMkLst>
          <pc:docMk/>
          <pc:sldMk cId="0" sldId="286"/>
        </pc:sldMkLst>
        <pc:spChg chg="del">
          <ac:chgData name="javeria aamir" userId="15f031f2a257b09c" providerId="LiveId" clId="{715C7C79-8E2A-4493-A4E9-FB11FF71DB1A}" dt="2020-12-04T17:49:48.772" v="302" actId="21"/>
          <ac:spMkLst>
            <pc:docMk/>
            <pc:sldMk cId="0" sldId="286"/>
            <ac:spMk id="21509" creationId="{A7197BB5-3E89-449D-8EEE-D79D323485AD}"/>
          </ac:spMkLst>
        </pc:spChg>
      </pc:sldChg>
      <pc:sldChg chg="modSp">
        <pc:chgData name="javeria aamir" userId="15f031f2a257b09c" providerId="LiveId" clId="{715C7C79-8E2A-4493-A4E9-FB11FF71DB1A}" dt="2020-12-04T17:54:46.083" v="428" actId="20577"/>
        <pc:sldMkLst>
          <pc:docMk/>
          <pc:sldMk cId="0" sldId="288"/>
        </pc:sldMkLst>
        <pc:spChg chg="mod">
          <ac:chgData name="javeria aamir" userId="15f031f2a257b09c" providerId="LiveId" clId="{715C7C79-8E2A-4493-A4E9-FB11FF71DB1A}" dt="2020-12-04T17:54:46.083" v="428" actId="20577"/>
          <ac:spMkLst>
            <pc:docMk/>
            <pc:sldMk cId="0" sldId="288"/>
            <ac:spMk id="6146" creationId="{1656371E-7F52-494F-911E-45B49F56961D}"/>
          </ac:spMkLst>
        </pc:spChg>
        <pc:picChg chg="mod">
          <ac:chgData name="javeria aamir" userId="15f031f2a257b09c" providerId="LiveId" clId="{715C7C79-8E2A-4493-A4E9-FB11FF71DB1A}" dt="2020-12-04T17:45:26.322" v="21" actId="962"/>
          <ac:picMkLst>
            <pc:docMk/>
            <pc:sldMk cId="0" sldId="288"/>
            <ac:picMk id="6147" creationId="{B6A1FAD7-D8A9-46A4-B3C2-4D69889C78F3}"/>
          </ac:picMkLst>
        </pc:picChg>
      </pc:sldChg>
      <pc:sldChg chg="addSp delSp modSp mod">
        <pc:chgData name="javeria aamir" userId="15f031f2a257b09c" providerId="LiveId" clId="{715C7C79-8E2A-4493-A4E9-FB11FF71DB1A}" dt="2020-12-04T17:59:04.670" v="451" actId="20577"/>
        <pc:sldMkLst>
          <pc:docMk/>
          <pc:sldMk cId="0" sldId="290"/>
        </pc:sldMkLst>
        <pc:spChg chg="add del mod">
          <ac:chgData name="javeria aamir" userId="15f031f2a257b09c" providerId="LiveId" clId="{715C7C79-8E2A-4493-A4E9-FB11FF71DB1A}" dt="2020-12-04T17:52:10.825" v="375"/>
          <ac:spMkLst>
            <pc:docMk/>
            <pc:sldMk cId="0" sldId="290"/>
            <ac:spMk id="2" creationId="{A5B4545A-EC43-4D82-B877-65EDF9B3CAF6}"/>
          </ac:spMkLst>
        </pc:spChg>
        <pc:spChg chg="add mod">
          <ac:chgData name="javeria aamir" userId="15f031f2a257b09c" providerId="LiveId" clId="{715C7C79-8E2A-4493-A4E9-FB11FF71DB1A}" dt="2020-12-04T17:59:04.670" v="451" actId="20577"/>
          <ac:spMkLst>
            <pc:docMk/>
            <pc:sldMk cId="0" sldId="290"/>
            <ac:spMk id="4" creationId="{470C940F-F1A4-499D-8F42-E79C56106ED5}"/>
          </ac:spMkLst>
        </pc:spChg>
        <pc:picChg chg="mod">
          <ac:chgData name="javeria aamir" userId="15f031f2a257b09c" providerId="LiveId" clId="{715C7C79-8E2A-4493-A4E9-FB11FF71DB1A}" dt="2020-12-04T17:52:07.833" v="374" actId="14100"/>
          <ac:picMkLst>
            <pc:docMk/>
            <pc:sldMk cId="0" sldId="290"/>
            <ac:picMk id="19458" creationId="{31182C33-94DC-4543-AC42-62DF5A779B86}"/>
          </ac:picMkLst>
        </pc:picChg>
      </pc:sldChg>
      <pc:sldChg chg="modSp mod">
        <pc:chgData name="javeria aamir" userId="15f031f2a257b09c" providerId="LiveId" clId="{715C7C79-8E2A-4493-A4E9-FB11FF71DB1A}" dt="2020-12-04T18:08:46.365" v="464" actId="20577"/>
        <pc:sldMkLst>
          <pc:docMk/>
          <pc:sldMk cId="0" sldId="292"/>
        </pc:sldMkLst>
        <pc:spChg chg="mod">
          <ac:chgData name="javeria aamir" userId="15f031f2a257b09c" providerId="LiveId" clId="{715C7C79-8E2A-4493-A4E9-FB11FF71DB1A}" dt="2020-12-04T18:08:46.365" v="464" actId="20577"/>
          <ac:spMkLst>
            <pc:docMk/>
            <pc:sldMk cId="0" sldId="292"/>
            <ac:spMk id="32770" creationId="{8A3D96D8-22E6-4C9A-B782-206A83DD510B}"/>
          </ac:spMkLst>
        </pc:spChg>
      </pc:sldChg>
      <pc:sldChg chg="modSp mod">
        <pc:chgData name="javeria aamir" userId="15f031f2a257b09c" providerId="LiveId" clId="{715C7C79-8E2A-4493-A4E9-FB11FF71DB1A}" dt="2020-12-04T18:09:05.469" v="466"/>
        <pc:sldMkLst>
          <pc:docMk/>
          <pc:sldMk cId="0" sldId="293"/>
        </pc:sldMkLst>
        <pc:spChg chg="mod">
          <ac:chgData name="javeria aamir" userId="15f031f2a257b09c" providerId="LiveId" clId="{715C7C79-8E2A-4493-A4E9-FB11FF71DB1A}" dt="2020-12-04T18:09:05.469" v="466"/>
          <ac:spMkLst>
            <pc:docMk/>
            <pc:sldMk cId="0" sldId="293"/>
            <ac:spMk id="33794" creationId="{4BDBF305-A271-410E-9AD9-0ECB2F5A825F}"/>
          </ac:spMkLst>
        </pc:spChg>
      </pc:sldChg>
      <pc:sldChg chg="addSp delSp modSp mod">
        <pc:chgData name="javeria aamir" userId="15f031f2a257b09c" providerId="LiveId" clId="{715C7C79-8E2A-4493-A4E9-FB11FF71DB1A}" dt="2020-12-04T18:15:53.867" v="582" actId="13244"/>
        <pc:sldMkLst>
          <pc:docMk/>
          <pc:sldMk cId="0" sldId="294"/>
        </pc:sldMkLst>
        <pc:spChg chg="add mod">
          <ac:chgData name="javeria aamir" userId="15f031f2a257b09c" providerId="LiveId" clId="{715C7C79-8E2A-4493-A4E9-FB11FF71DB1A}" dt="2020-12-04T18:15:53.867" v="582" actId="13244"/>
          <ac:spMkLst>
            <pc:docMk/>
            <pc:sldMk cId="0" sldId="294"/>
            <ac:spMk id="2" creationId="{5BAFF4DA-7566-4C08-8B8B-D0E1872251D1}"/>
          </ac:spMkLst>
        </pc:spChg>
        <pc:spChg chg="del mod">
          <ac:chgData name="javeria aamir" userId="15f031f2a257b09c" providerId="LiveId" clId="{715C7C79-8E2A-4493-A4E9-FB11FF71DB1A}" dt="2020-12-04T18:10:40.549" v="473" actId="21"/>
          <ac:spMkLst>
            <pc:docMk/>
            <pc:sldMk cId="0" sldId="294"/>
            <ac:spMk id="34818" creationId="{4E9503DA-2571-492C-B3BB-D60AE9347736}"/>
          </ac:spMkLst>
        </pc:spChg>
      </pc:sldChg>
      <pc:sldChg chg="addSp delSp modSp mod">
        <pc:chgData name="javeria aamir" userId="15f031f2a257b09c" providerId="LiveId" clId="{715C7C79-8E2A-4493-A4E9-FB11FF71DB1A}" dt="2020-12-04T18:16:31.363" v="583" actId="13244"/>
        <pc:sldMkLst>
          <pc:docMk/>
          <pc:sldMk cId="0" sldId="295"/>
        </pc:sldMkLst>
        <pc:spChg chg="add mod">
          <ac:chgData name="javeria aamir" userId="15f031f2a257b09c" providerId="LiveId" clId="{715C7C79-8E2A-4493-A4E9-FB11FF71DB1A}" dt="2020-12-04T18:16:31.363" v="583" actId="13244"/>
          <ac:spMkLst>
            <pc:docMk/>
            <pc:sldMk cId="0" sldId="295"/>
            <ac:spMk id="2" creationId="{DAA24754-2781-4D44-9CBA-616D2C7F2BBF}"/>
          </ac:spMkLst>
        </pc:spChg>
        <pc:spChg chg="del mod">
          <ac:chgData name="javeria aamir" userId="15f031f2a257b09c" providerId="LiveId" clId="{715C7C79-8E2A-4493-A4E9-FB11FF71DB1A}" dt="2020-12-04T18:11:09.741" v="475" actId="21"/>
          <ac:spMkLst>
            <pc:docMk/>
            <pc:sldMk cId="0" sldId="295"/>
            <ac:spMk id="35842" creationId="{B17AFA18-D61D-43E4-ADE1-1B526768DA70}"/>
          </ac:spMkLst>
        </pc:spChg>
      </pc:sldChg>
      <pc:sldChg chg="addSp delSp modSp mod">
        <pc:chgData name="javeria aamir" userId="15f031f2a257b09c" providerId="LiveId" clId="{715C7C79-8E2A-4493-A4E9-FB11FF71DB1A}" dt="2020-12-04T18:16:34.927" v="584" actId="13244"/>
        <pc:sldMkLst>
          <pc:docMk/>
          <pc:sldMk cId="0" sldId="296"/>
        </pc:sldMkLst>
        <pc:spChg chg="add mod">
          <ac:chgData name="javeria aamir" userId="15f031f2a257b09c" providerId="LiveId" clId="{715C7C79-8E2A-4493-A4E9-FB11FF71DB1A}" dt="2020-12-04T18:16:34.927" v="584" actId="13244"/>
          <ac:spMkLst>
            <pc:docMk/>
            <pc:sldMk cId="0" sldId="296"/>
            <ac:spMk id="2" creationId="{D6E76112-BC0B-48C1-8EF1-9E8608B230EA}"/>
          </ac:spMkLst>
        </pc:spChg>
        <pc:spChg chg="del mod">
          <ac:chgData name="javeria aamir" userId="15f031f2a257b09c" providerId="LiveId" clId="{715C7C79-8E2A-4493-A4E9-FB11FF71DB1A}" dt="2020-12-04T18:11:15.528" v="476" actId="21"/>
          <ac:spMkLst>
            <pc:docMk/>
            <pc:sldMk cId="0" sldId="296"/>
            <ac:spMk id="36866" creationId="{013D6B00-5424-4735-8EDD-58C87000134B}"/>
          </ac:spMkLst>
        </pc:spChg>
      </pc:sldChg>
      <pc:sldChg chg="addSp delSp modSp">
        <pc:chgData name="javeria aamir" userId="15f031f2a257b09c" providerId="LiveId" clId="{715C7C79-8E2A-4493-A4E9-FB11FF71DB1A}" dt="2020-12-04T18:16:38.313" v="585" actId="13244"/>
        <pc:sldMkLst>
          <pc:docMk/>
          <pc:sldMk cId="0" sldId="297"/>
        </pc:sldMkLst>
        <pc:spChg chg="add mod">
          <ac:chgData name="javeria aamir" userId="15f031f2a257b09c" providerId="LiveId" clId="{715C7C79-8E2A-4493-A4E9-FB11FF71DB1A}" dt="2020-12-04T18:16:38.313" v="585" actId="13244"/>
          <ac:spMkLst>
            <pc:docMk/>
            <pc:sldMk cId="0" sldId="297"/>
            <ac:spMk id="2" creationId="{C9004AD1-3DF4-416B-8467-DAE8DA9C6143}"/>
          </ac:spMkLst>
        </pc:spChg>
        <pc:spChg chg="del">
          <ac:chgData name="javeria aamir" userId="15f031f2a257b09c" providerId="LiveId" clId="{715C7C79-8E2A-4493-A4E9-FB11FF71DB1A}" dt="2020-12-04T18:11:20.745" v="477" actId="21"/>
          <ac:spMkLst>
            <pc:docMk/>
            <pc:sldMk cId="0" sldId="297"/>
            <ac:spMk id="37890" creationId="{D6A248F8-1082-41E9-B039-DA02639D9856}"/>
          </ac:spMkLst>
        </pc:spChg>
      </pc:sldChg>
      <pc:sldChg chg="addSp delSp modSp mod">
        <pc:chgData name="javeria aamir" userId="15f031f2a257b09c" providerId="LiveId" clId="{715C7C79-8E2A-4493-A4E9-FB11FF71DB1A}" dt="2020-12-04T18:16:40.865" v="586" actId="13244"/>
        <pc:sldMkLst>
          <pc:docMk/>
          <pc:sldMk cId="0" sldId="298"/>
        </pc:sldMkLst>
        <pc:spChg chg="add del mod">
          <ac:chgData name="javeria aamir" userId="15f031f2a257b09c" providerId="LiveId" clId="{715C7C79-8E2A-4493-A4E9-FB11FF71DB1A}" dt="2020-12-04T18:11:31.861" v="479" actId="21"/>
          <ac:spMkLst>
            <pc:docMk/>
            <pc:sldMk cId="0" sldId="298"/>
            <ac:spMk id="2" creationId="{8DFB0C53-7C35-4EBE-8E98-A9D0899C78B5}"/>
          </ac:spMkLst>
        </pc:spChg>
        <pc:spChg chg="add mod">
          <ac:chgData name="javeria aamir" userId="15f031f2a257b09c" providerId="LiveId" clId="{715C7C79-8E2A-4493-A4E9-FB11FF71DB1A}" dt="2020-12-04T18:16:40.865" v="586" actId="13244"/>
          <ac:spMkLst>
            <pc:docMk/>
            <pc:sldMk cId="0" sldId="298"/>
            <ac:spMk id="3" creationId="{8CC4BCDE-5915-47ED-9700-FA4D9A55823C}"/>
          </ac:spMkLst>
        </pc:spChg>
        <pc:spChg chg="del">
          <ac:chgData name="javeria aamir" userId="15f031f2a257b09c" providerId="LiveId" clId="{715C7C79-8E2A-4493-A4E9-FB11FF71DB1A}" dt="2020-12-04T18:11:27.270" v="478" actId="21"/>
          <ac:spMkLst>
            <pc:docMk/>
            <pc:sldMk cId="0" sldId="298"/>
            <ac:spMk id="38914" creationId="{0E64218F-853D-4164-9782-2DA9B24642E9}"/>
          </ac:spMkLst>
        </pc:spChg>
      </pc:sldChg>
      <pc:sldChg chg="addSp delSp modSp mod">
        <pc:chgData name="javeria aamir" userId="15f031f2a257b09c" providerId="LiveId" clId="{715C7C79-8E2A-4493-A4E9-FB11FF71DB1A}" dt="2020-12-04T18:16:43.702" v="587" actId="13244"/>
        <pc:sldMkLst>
          <pc:docMk/>
          <pc:sldMk cId="0" sldId="299"/>
        </pc:sldMkLst>
        <pc:spChg chg="add del mod">
          <ac:chgData name="javeria aamir" userId="15f031f2a257b09c" providerId="LiveId" clId="{715C7C79-8E2A-4493-A4E9-FB11FF71DB1A}" dt="2020-12-04T18:11:48.668" v="481" actId="21"/>
          <ac:spMkLst>
            <pc:docMk/>
            <pc:sldMk cId="0" sldId="299"/>
            <ac:spMk id="2" creationId="{839C15DD-5305-4001-87C5-FE014F07640C}"/>
          </ac:spMkLst>
        </pc:spChg>
        <pc:spChg chg="add mod">
          <ac:chgData name="javeria aamir" userId="15f031f2a257b09c" providerId="LiveId" clId="{715C7C79-8E2A-4493-A4E9-FB11FF71DB1A}" dt="2020-12-04T18:16:43.702" v="587" actId="13244"/>
          <ac:spMkLst>
            <pc:docMk/>
            <pc:sldMk cId="0" sldId="299"/>
            <ac:spMk id="3" creationId="{1539F9B9-F94A-4BF2-939E-A11A97211183}"/>
          </ac:spMkLst>
        </pc:spChg>
        <pc:spChg chg="del">
          <ac:chgData name="javeria aamir" userId="15f031f2a257b09c" providerId="LiveId" clId="{715C7C79-8E2A-4493-A4E9-FB11FF71DB1A}" dt="2020-12-04T18:11:37.521" v="480" actId="21"/>
          <ac:spMkLst>
            <pc:docMk/>
            <pc:sldMk cId="0" sldId="299"/>
            <ac:spMk id="39938" creationId="{89307C6D-090B-4EA0-8DA5-FC0FF18E4BA8}"/>
          </ac:spMkLst>
        </pc:spChg>
        <pc:picChg chg="mod">
          <ac:chgData name="javeria aamir" userId="15f031f2a257b09c" providerId="LiveId" clId="{715C7C79-8E2A-4493-A4E9-FB11FF71DB1A}" dt="2020-12-04T17:50:56.476" v="366" actId="962"/>
          <ac:picMkLst>
            <pc:docMk/>
            <pc:sldMk cId="0" sldId="299"/>
            <ac:picMk id="39940" creationId="{CB5E0C72-4114-45DB-BBEE-B089FCE007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260D425-5B94-4621-BD7D-F1630A64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8BEF24F-C013-4C08-8F16-FDCC96DC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A3EE8-6AFE-44CB-A726-2366D13E0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4464050" cy="5562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5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D5F4246-3175-4F1D-8FC6-19F4D63600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F00DA-7F6C-4B0F-B911-795C36E6A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4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82F61AC-C5D4-40D2-8D43-71897A7C70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818-94ED-48C9-AE6C-5C7F9B5C3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C1AD38-4E3A-4451-BA16-1758F5BAAC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0A408-0ABB-4C16-83EA-DD01099BFB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4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B30FA0-BCDB-4C13-873E-EEDAB63330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2C8F4-D5CE-422E-8E59-BAB7B4B22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7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E886E6-694E-46A3-B4F0-97B91A5075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B1C43-68E4-45A3-9139-D038863A6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D83DC7-A69D-4373-9AFF-C2BA115F99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A92AF-3DAB-4380-B304-1D2FAFB43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1340876-A17D-4BFC-A7D4-66887E857A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F25F4-205C-4E89-8D16-5BDFB97F9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5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7A54AC4-1DB1-45DD-BFF8-22E9B7E4E3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CE2A1-21FE-4772-949E-85DE42864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55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AF8E135-9490-4521-A4E0-683B9BA90A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88F61-567E-421C-A4AC-58DCAF449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74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B29FE3-3267-4E10-9272-A074F967B3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416C2-336E-47DE-A716-97FFB8EA7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7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AA6C3B-7151-4A60-BEE3-294AF297C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7E7C58-0F2B-4748-9B64-9A2123DD8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2781FBD-4F3D-4A69-B211-1495FE9E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416675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41F0FE0-A241-4D65-935D-8F5F270BCA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266BE5D-014C-442F-9ED3-4FB96B28479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6798547C-FC77-41CD-8433-CBFF27A6063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364288"/>
            <a:ext cx="1338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12BBA9-52F7-44FC-B500-69550221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Boolean Expressions &amp;&amp; Relational Operators (cont’d.)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509F9DC-5106-4548-9A26-B702D1D3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1268" name="Picture 4" descr="Boolean expression and relational operators &#10;">
            <a:extLst>
              <a:ext uri="{FF2B5EF4-FFF2-40B4-BE49-F238E27FC236}">
                <a16:creationId xmlns:a16="http://schemas.microsoft.com/office/drawing/2014/main" id="{856C86C6-2F4C-477A-84DC-E9254E79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00AA73A-38B9-4C00-9C8B-062444E5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 Relational Operators (cont’d.)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EBCE943-6DA7-4A60-B1CF-3D7250A3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Any relational operator can be used in a decision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balance == 0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payment != balance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It is possible to have a block inside another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statement inside a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in inner block must be indented with respect to the outer block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C376764-D03C-4D17-8A91-7EAC234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4DE2253-4C22-4673-9C80-E0BDC2EA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Dual alternative decision structure</a:t>
            </a:r>
            <a:r>
              <a:rPr lang="en-US" altLang="en-US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/>
              <a:t>Syntax: 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66FF369-2A28-4FFD-92AC-CC6DF35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14339" name="Content Placeholder 2" descr="If else staement decision tree&#10;">
            <a:extLst>
              <a:ext uri="{FF2B5EF4-FFF2-40B4-BE49-F238E27FC236}">
                <a16:creationId xmlns:a16="http://schemas.microsoft.com/office/drawing/2014/main" id="{F8BB0A9D-BE94-4E70-A4A4-0EE383A29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EC2-DB2B-450F-9329-B64B508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en-CA" dirty="0"/>
          </a:p>
        </p:txBody>
      </p:sp>
      <p:pic>
        <p:nvPicPr>
          <p:cNvPr id="15363" name="Content Placeholder 1" descr="if else if staement &#10;">
            <a:extLst>
              <a:ext uri="{FF2B5EF4-FFF2-40B4-BE49-F238E27FC236}">
                <a16:creationId xmlns:a16="http://schemas.microsoft.com/office/drawing/2014/main" id="{4889A689-CC86-4659-BFE2-33571B8B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684CC2-F777-451E-85D7-11E093B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Strings</a:t>
            </a:r>
            <a:endParaRPr lang="he-IL" alt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ADE5516-812F-401D-8F72-5E6C3123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can be compared using the == and != operators</a:t>
            </a:r>
          </a:p>
          <a:p>
            <a:pPr eaLnBrk="1" hangingPunct="1"/>
            <a:r>
              <a:rPr lang="en-US" altLang="en-US"/>
              <a:t>String comparisons are case sensitive</a:t>
            </a:r>
          </a:p>
          <a:p>
            <a:pPr eaLnBrk="1" hangingPunct="1"/>
            <a:r>
              <a:rPr lang="en-US" altLang="en-US"/>
              <a:t>Strings can be compared using &gt;, &lt;, &gt;=, and &lt;=</a:t>
            </a:r>
          </a:p>
          <a:p>
            <a:pPr lvl="1" eaLnBrk="1" hangingPunct="1"/>
            <a:r>
              <a:rPr lang="en-US" altLang="en-US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/>
              <a:t>If shorter word is substring of longer word, longer word is greater than shorter word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04639E4-6429-4F7D-B414-C9D2AC54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Strings (cont’d.)</a:t>
            </a:r>
            <a:endParaRPr lang="he-IL" altLang="en-US" dirty="0"/>
          </a:p>
        </p:txBody>
      </p:sp>
      <p:pic>
        <p:nvPicPr>
          <p:cNvPr id="17411" name="Content Placeholder 1" descr="string comparing &#10;">
            <a:extLst>
              <a:ext uri="{FF2B5EF4-FFF2-40B4-BE49-F238E27FC236}">
                <a16:creationId xmlns:a16="http://schemas.microsoft.com/office/drawing/2014/main" id="{A32ACA28-A0DE-4B6B-B5BB-6E4F51F2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17412" name="Picture 2" descr="String Comparison &#10;&#10;&#10;">
            <a:extLst>
              <a:ext uri="{FF2B5EF4-FFF2-40B4-BE49-F238E27FC236}">
                <a16:creationId xmlns:a16="http://schemas.microsoft.com/office/drawing/2014/main" id="{5B89D185-6361-4ED2-9D7F-046AF3B74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4C9B904-63D3-4A87-8698-0EF1A225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Nested Decision Structures and the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4000" dirty="0"/>
              <a:t> Statement</a:t>
            </a:r>
            <a:endParaRPr lang="he-IL" altLang="en-US" sz="4000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D97C437-49E3-49CA-A485-66ECEC18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C940F-F1A4-499D-8F42-E79C561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Nested Decision Structures and the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endParaRPr lang="he-IL" altLang="en-US" sz="4000" dirty="0"/>
          </a:p>
        </p:txBody>
      </p:sp>
      <p:pic>
        <p:nvPicPr>
          <p:cNvPr id="19458" name="Picture 5" descr="Nested decision tree chart &#10;">
            <a:extLst>
              <a:ext uri="{FF2B5EF4-FFF2-40B4-BE49-F238E27FC236}">
                <a16:creationId xmlns:a16="http://schemas.microsoft.com/office/drawing/2014/main" id="{31182C33-94DC-4543-AC42-62DF5A77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752599"/>
            <a:ext cx="70929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FDF2996-CDDD-4616-9019-4EEE9B6E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7011945-D870-413E-B4CF-F1D5AE16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9F98D0A-B493-4010-938C-F613C803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3B78B4A-120C-4F1A-9A85-4F1EBA41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Comparing Strings</a:t>
            </a:r>
          </a:p>
          <a:p>
            <a:pPr eaLnBrk="1" hangingPunct="1"/>
            <a:r>
              <a:rPr lang="en-US" altLang="en-US" sz="2400"/>
              <a:t>Nested Decision Structures and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Logical Operators</a:t>
            </a:r>
          </a:p>
          <a:p>
            <a:pPr eaLnBrk="1" hangingPunct="1"/>
            <a:r>
              <a:rPr lang="en-US" altLang="en-US" sz="2400"/>
              <a:t>Boolean Variables</a:t>
            </a:r>
          </a:p>
          <a:p>
            <a:pPr eaLnBrk="1" hangingPunct="1"/>
            <a:r>
              <a:rPr lang="en-US" altLang="en-US" sz="2400"/>
              <a:t>Turtle Graphics: Determining the State of the Turtle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2ACF778-1809-41CF-AF9B-96F06F10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21507" name="Content Placeholder 5">
            <a:extLst>
              <a:ext uri="{FF2B5EF4-FFF2-40B4-BE49-F238E27FC236}">
                <a16:creationId xmlns:a16="http://schemas.microsoft.com/office/drawing/2014/main" id="{4E6A467C-989C-4AAC-84DD-FACBD873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 u="sng">
                <a:cs typeface="Courier New" panose="02070309020205020404" pitchFamily="49" charset="0"/>
              </a:rPr>
              <a:t> statement</a:t>
            </a:r>
            <a:r>
              <a:rPr lang="en-US" altLang="en-US" sz="280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>
                <a:cs typeface="Courier New" panose="02070309020205020404" pitchFamily="49" charset="0"/>
              </a:rPr>
              <a:t>Can include multiple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Syntax: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4FF32BE3-FDBB-43A1-8BEA-B70513C9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10" name="TextBox 3">
            <a:extLst>
              <a:ext uri="{FF2B5EF4-FFF2-40B4-BE49-F238E27FC236}">
                <a16:creationId xmlns:a16="http://schemas.microsoft.com/office/drawing/2014/main" id="{95696F4F-DF93-483B-9A4E-2C664EAD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Insert as many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>
                <a:solidFill>
                  <a:srgbClr val="FF0000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C9B96FD-4EDB-4828-83B3-3C5F050A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endParaRPr lang="he-IL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7BD6AE5-1E2F-4258-94C3-15266E96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Alignment used with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statement: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clauses are all aligned</a:t>
            </a:r>
          </a:p>
          <a:p>
            <a:pPr lvl="1"/>
            <a:r>
              <a:rPr lang="en-US" altLang="en-US" sz="2400"/>
              <a:t>Conditionally executed blocks are consistently indented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 is never required, but logic easier to follow</a:t>
            </a:r>
          </a:p>
          <a:p>
            <a:pPr lvl="1"/>
            <a:r>
              <a:rPr lang="en-US" altLang="en-US" sz="2400"/>
              <a:t>Can be accomplished by nested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sz="200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sz="20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5AE278-2EE5-4045-93E4-6B0B9E45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23554" name="Picture 3" descr="Grade determination using nested structure &#10;">
            <a:extLst>
              <a:ext uri="{FF2B5EF4-FFF2-40B4-BE49-F238E27FC236}">
                <a16:creationId xmlns:a16="http://schemas.microsoft.com/office/drawing/2014/main" id="{ED9E12A4-169D-4B0B-99A2-FD01CA12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95400"/>
            <a:ext cx="7350125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72C729D-D1EA-4050-ABE8-CF29730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7F11DF2-E8CE-4579-A0C4-7F05D8E0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A4D99D1-1FF2-4C1D-9293-67E6221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056484D-54CB-4264-BA40-8E4E5EBC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3350A2-9279-417A-B7CC-ED9E44BC0DFA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BC2562A-E1B8-4227-A746-1F3123BC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853CD0C-A604-4A1C-B3E9-7F9B8FB7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526C84-DE9A-4276-8847-9B9B739A3223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749A077-B97C-4B19-B172-FF42B08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7651" name="Content Placeholder 4">
            <a:extLst>
              <a:ext uri="{FF2B5EF4-FFF2-40B4-BE49-F238E27FC236}">
                <a16:creationId xmlns:a16="http://schemas.microsoft.com/office/drawing/2014/main" id="{C3DD8E8C-5CBC-4857-AEA7-35EE44F1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8975F8E-D6F2-4555-89F8-27348C15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BAECF6F-71FC-44A5-B3D1-4E7E34B1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B7DA4A-0E13-444A-A635-F77735ABA9A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8407482-E9AC-4E07-B21A-0B0133A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Checking Numeric Ranges with Logical Operators</a:t>
            </a:r>
            <a:endParaRPr lang="he-IL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0FE0829-F1A4-4155-8A91-1618DE01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 &gt;= 10 and x &lt;= 20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 &lt; 10 or x &gt; 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A9FADA2-CA78-4796-8825-176418F3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Variables</a:t>
            </a:r>
            <a:endParaRPr lang="he-IL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B4DA31E-F290-4A1F-9292-5AAA3559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Boolean variable</a:t>
            </a:r>
            <a:r>
              <a:rPr lang="en-US" altLang="en-US"/>
              <a:t>: references one of two values,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Represented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  <a:p>
            <a:r>
              <a:rPr lang="en-US" altLang="en-US">
                <a:cs typeface="Courier New" panose="02070309020205020404" pitchFamily="49" charset="0"/>
              </a:rPr>
              <a:t>Commonly used as flags</a:t>
            </a:r>
          </a:p>
          <a:p>
            <a:pPr lvl="1"/>
            <a:r>
              <a:rPr lang="en-US" altLang="en-US" u="sng">
                <a:cs typeface="Courier New" panose="02070309020205020404" pitchFamily="49" charset="0"/>
              </a:rPr>
              <a:t>Flag</a:t>
            </a:r>
            <a:r>
              <a:rPr lang="en-US" altLang="en-US">
                <a:cs typeface="Courier New" panose="02070309020205020404" pitchFamily="49" charset="0"/>
              </a:rPr>
              <a:t>: variable that signals when some condition exists in a program</a:t>
            </a:r>
          </a:p>
          <a:p>
            <a:pPr lvl="2"/>
            <a:r>
              <a:rPr lang="en-US" altLang="en-US">
                <a:cs typeface="Courier New" panose="02070309020205020404" pitchFamily="49" charset="0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  <a:sym typeface="Wingdings" panose="05000000000000000000" pitchFamily="2" charset="2"/>
              </a:rPr>
              <a:t> condition does not exist</a:t>
            </a:r>
          </a:p>
          <a:p>
            <a:pPr lvl="2"/>
            <a:r>
              <a:rPr lang="en-US" altLang="en-US">
                <a:cs typeface="Courier New" panose="02070309020205020404" pitchFamily="49" charset="0"/>
                <a:sym typeface="Wingdings" panose="05000000000000000000" pitchFamily="2" charset="2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  <a:r>
              <a:rPr lang="en-US" altLang="en-US">
                <a:cs typeface="Courier New" panose="02070309020205020404" pitchFamily="49" charset="0"/>
                <a:sym typeface="Wingdings" panose="05000000000000000000" pitchFamily="2" charset="2"/>
              </a:rPr>
              <a:t>  condition exists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70B2DAC-1166-4BB8-B27C-A220CCAC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4D1BD33-EBE9-457C-BF2B-44DCA56A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7CF44F8-B5E5-482B-AB93-5A4CBD3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Graphics: Determining the State of the Turtle</a:t>
            </a:r>
            <a:endParaRPr lang="he-IL" alt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0950597-A822-4B3E-84F5-BA4E88C0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cs typeface="Courier New" panose="02070309020205020404" pitchFamily="49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turtle.xcor()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turtle.ycor()</a:t>
            </a:r>
            <a:r>
              <a:rPr lang="en-US" altLang="en-US" sz="2400">
                <a:cs typeface="Courier New" panose="02070309020205020404" pitchFamily="49" charset="0"/>
              </a:rPr>
              <a:t> functions return the turtle's </a:t>
            </a:r>
            <a:r>
              <a:rPr lang="en-US" altLang="en-US" sz="2400" i="1">
                <a:cs typeface="Courier New" panose="02070309020205020404" pitchFamily="49" charset="0"/>
              </a:rPr>
              <a:t>X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 i="1">
                <a:cs typeface="Courier New" panose="02070309020205020404" pitchFamily="49" charset="0"/>
              </a:rPr>
              <a:t>Y</a:t>
            </a:r>
            <a:r>
              <a:rPr lang="en-US" altLang="en-US" sz="2400">
                <a:cs typeface="Courier New" panose="02070309020205020404" pitchFamily="49" charset="0"/>
              </a:rPr>
              <a:t> coordinates</a:t>
            </a:r>
          </a:p>
          <a:p>
            <a:r>
              <a:rPr lang="en-US" altLang="en-US" sz="2400">
                <a:cs typeface="Courier New" panose="02070309020205020404" pitchFamily="49" charset="0"/>
              </a:rPr>
              <a:t>Examples of calling these functions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cs typeface="Courier New" panose="02070309020205020404" pitchFamily="49" charset="0"/>
              </a:rPr>
              <a:t> statement:</a:t>
            </a:r>
            <a:endParaRPr lang="he-IL" altLang="en-US" sz="2400">
              <a:cs typeface="Courier New" panose="02070309020205020404" pitchFamily="49" charset="0"/>
            </a:endParaRP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83448CC2-1275-45F6-9D06-F47CF4E5C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648200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turtle.xcor() &gt; 100 and turtle.xcor() &lt; 200: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DCF9C538-1565-4D7D-83DB-02F981573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40125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turtle.ycor()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A3D96D8-22E6-4C9A-B782-206A83DD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Graphics(cont’d)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1C01DF0-6501-4151-B485-8687328A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turtle.heading()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the turtle's heading. (By default, the heading is returned in degrees.)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2" name="TextBox 1">
            <a:extLst>
              <a:ext uri="{FF2B5EF4-FFF2-40B4-BE49-F238E27FC236}">
                <a16:creationId xmlns:a16="http://schemas.microsoft.com/office/drawing/2014/main" id="{4F211E56-0054-458A-8D58-7E40DB06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turtle.heading() &gt;= 90 and turtle.heading() &lt;= 270:</a:t>
            </a:r>
            <a:endParaRPr lang="en-US" altLang="en-US" sz="18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alibri" panose="020F0502020204030204" pitchFamily="34" charset="0"/>
              </a:rPr>
              <a:t>    turtle.setheading(180)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BDBF305-A271-410E-9AD9-0ECB2F5A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 (cont’d)</a:t>
            </a:r>
            <a:endParaRPr lang="he-IL" alt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CA0D115-8F6D-4E51-896C-98AB9985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turtle.isdown()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pen is down,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BF13705F-5D4C-4484-B05E-304AD853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turtle.isdown():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turtle.penup()</a:t>
            </a: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0CD5AF56-F3A0-4191-964A-459775D5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not(turtle.isdown()):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turtle.pendown()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F4DA-7566-4C08-8B8B-D0E18722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Graphics</a:t>
            </a:r>
            <a:endParaRPr lang="en-CA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3133FF7-B8A4-4880-8BB7-4B1924F4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turtle.isvisible()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turtle is visible,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20" name="TextBox 1">
            <a:extLst>
              <a:ext uri="{FF2B5EF4-FFF2-40B4-BE49-F238E27FC236}">
                <a16:creationId xmlns:a16="http://schemas.microsoft.com/office/drawing/2014/main" id="{022D43A7-4455-40F5-8436-7713A7B3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turtle.isvisible():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turtle.hideturtle()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4754-2781-4D44-9CBA-616D2C7F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</a:t>
            </a:r>
            <a:r>
              <a:rPr lang="en-US" dirty="0" err="1"/>
              <a:t>Pencolor</a:t>
            </a:r>
            <a:endParaRPr lang="en-CA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C8B3AF6-0BBE-4C49-A9FD-4F7438F7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cs typeface="Calibri" panose="020F0502020204030204" pitchFamily="34" charset="0"/>
              </a:rPr>
              <a:t>turtle.fillcolor()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fill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1E4C7A12-7A5A-475A-A358-75638BF2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turtle.pencolor() == 'red':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turtle.pencolor('blue')</a:t>
            </a: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57DAEBD8-5D21-4B3E-B7D3-4CEBE265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turtle.fillcolor() == 'blue':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turtle.fillcolor('white')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6112-BC0B-48C1-8EF1-9E8608B2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</a:t>
            </a:r>
            <a:r>
              <a:rPr lang="en-US" dirty="0" err="1"/>
              <a:t>bgcolor</a:t>
            </a:r>
            <a:endParaRPr lang="en-CA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9BDBCF9-2F82-432B-81D3-A13D6634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turtle.bgcolor()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background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0AB1F2EE-E4B9-416C-97D9-EA79F3F4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62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turtle.bgcolor() == 'white':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turtle.bgcolor('gray')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4AD1-3DF4-416B-8467-DAE8DA9C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</a:t>
            </a:r>
            <a:r>
              <a:rPr lang="en-US" dirty="0" err="1"/>
              <a:t>Pensize</a:t>
            </a:r>
            <a:endParaRPr lang="en-CA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08A1DD0-0D65-453B-84EF-F7B5294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turtle.pensize()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size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65CEC5FD-64F1-4C40-B4B1-A2E93B88B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turtle.pensize() &lt; 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turtle.pensize(3)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4BCDE-5915-47ED-9700-FA4D9A55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Speed</a:t>
            </a:r>
            <a:endParaRPr lang="en-CA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A303658-8EA7-46C5-9D32-19031F11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turtle.speed()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animation speed.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F38995B7-41C9-4EFD-AC12-DF608FBC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turtle.speed() &gt;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turtle.speed(0)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9F9B9-F94A-4BF2-939E-A11A9721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Graphics </a:t>
            </a:r>
            <a:endParaRPr lang="en-CA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3AC2260-1BA5-4B6B-99B3-9FB47A5E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Spotlight: The Hit the Target Game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your textbook for numerous examples of determining the state of the turtle.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940" name="Picture 1" descr="Graphic turtling &#10;">
            <a:extLst>
              <a:ext uri="{FF2B5EF4-FFF2-40B4-BE49-F238E27FC236}">
                <a16:creationId xmlns:a16="http://schemas.microsoft.com/office/drawing/2014/main" id="{CB5E0C72-4114-45DB-BBEE-B089FCE0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7056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9D167AD-873B-45E1-A02E-FA419523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693DE16-31D5-43F9-9737-159D8126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Decision structures, including:</a:t>
            </a:r>
          </a:p>
          <a:p>
            <a:pPr lvl="2" eaLnBrk="1" hangingPunct="1"/>
            <a:r>
              <a:rPr lang="en-US" altLang="en-US" sz="2000"/>
              <a:t>Single alternative decision structures</a:t>
            </a:r>
          </a:p>
          <a:p>
            <a:pPr lvl="2" eaLnBrk="1" hangingPunct="1"/>
            <a:r>
              <a:rPr lang="en-US" altLang="en-US" sz="2000"/>
              <a:t>Dual alternative decision structures</a:t>
            </a:r>
          </a:p>
          <a:p>
            <a:pPr lvl="2" eaLnBrk="1" hangingPunct="1"/>
            <a:r>
              <a:rPr lang="en-US" altLang="en-US" sz="2000"/>
              <a:t>Nested decision structures</a:t>
            </a:r>
          </a:p>
          <a:p>
            <a:pPr lvl="1" eaLnBrk="1" hangingPunct="1"/>
            <a:r>
              <a:rPr lang="en-US" altLang="en-US" sz="2400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 sz="2400"/>
              <a:t>String comparison as used in creating Boolean expressions</a:t>
            </a:r>
          </a:p>
          <a:p>
            <a:pPr lvl="1" eaLnBrk="1" hangingPunct="1"/>
            <a:r>
              <a:rPr lang="en-US" altLang="en-US" sz="2400"/>
              <a:t>Boolean variables</a:t>
            </a:r>
          </a:p>
          <a:p>
            <a:pPr lvl="1" eaLnBrk="1" hangingPunct="1"/>
            <a:r>
              <a:rPr lang="en-US" altLang="en-US" sz="2400"/>
              <a:t>Determining the state of the turtle in Turtle Graphics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BF205AB-60B7-42FF-90CA-D9FCB359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2D70D19-941F-4C58-B2A6-9FB399D1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656371E-7F52-494F-911E-45B49F56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Structure</a:t>
            </a:r>
            <a:br>
              <a:rPr lang="en-US" altLang="en-US" dirty="0"/>
            </a:br>
            <a:endParaRPr lang="he-IL" altLang="en-US" dirty="0"/>
          </a:p>
        </p:txBody>
      </p:sp>
      <p:pic>
        <p:nvPicPr>
          <p:cNvPr id="6147" name="Content Placeholder 2" descr="A simple decision tree">
            <a:extLst>
              <a:ext uri="{FF2B5EF4-FFF2-40B4-BE49-F238E27FC236}">
                <a16:creationId xmlns:a16="http://schemas.microsoft.com/office/drawing/2014/main" id="{B6A1FAD7-D8A9-46A4-B3C2-4D69889C7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24D441F-D85B-4761-9CF2-1B88F0CD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Statement(Cont’d)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1353BD7-D0F8-4ABA-BCAE-7B6EFF6E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First line known as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Includes the keyword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When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38F2D2C-E6EB-45FF-B143-A3C906C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and Relational Operators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557FDD8-80DB-44BB-A533-F3FDE947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0CD70A6-FA1F-41D1-BFA8-159D0FBA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and Relational Operators (cont’d.)</a:t>
            </a:r>
            <a:endParaRPr lang="he-IL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8F64F8E-7429-4A5A-9F21-8ECE906F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Boolean expression and relational operators">
            <a:extLst>
              <a:ext uri="{FF2B5EF4-FFF2-40B4-BE49-F238E27FC236}">
                <a16:creationId xmlns:a16="http://schemas.microsoft.com/office/drawing/2014/main" id="{5D85DE57-3782-434C-892C-C51788B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and Relational Operators </a:t>
            </a:r>
            <a:endParaRPr lang="he-IL" altLang="en-US" dirty="0"/>
          </a:p>
        </p:txBody>
      </p:sp>
      <p:pic>
        <p:nvPicPr>
          <p:cNvPr id="10243" name="Content Placeholder 1" descr="Boolean expression and relational operators &#10;&#10;">
            <a:extLst>
              <a:ext uri="{FF2B5EF4-FFF2-40B4-BE49-F238E27FC236}">
                <a16:creationId xmlns:a16="http://schemas.microsoft.com/office/drawing/2014/main" id="{C6BC4C75-CB17-4ACC-A2AE-C016A655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2769</TotalTime>
  <Words>1752</Words>
  <Application>Microsoft Office PowerPoint</Application>
  <PresentationFormat>On-screen Show (4:3)</PresentationFormat>
  <Paragraphs>226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ヒラギノ角ゴ Pro W3</vt:lpstr>
      <vt:lpstr>Tw Cen MT</vt:lpstr>
      <vt:lpstr>Courier New</vt:lpstr>
      <vt:lpstr>Wingdings</vt:lpstr>
      <vt:lpstr>Python3e</vt:lpstr>
      <vt:lpstr>PowerPoint Presentation</vt:lpstr>
      <vt:lpstr>Topics</vt:lpstr>
      <vt:lpstr>The if Statement</vt:lpstr>
      <vt:lpstr>The if Statement (cont’d.)</vt:lpstr>
      <vt:lpstr>The if Statement Structure </vt:lpstr>
      <vt:lpstr>The if Statement(Cont’d)</vt:lpstr>
      <vt:lpstr>Boolean Expressions and Relational Operators</vt:lpstr>
      <vt:lpstr>Boolean Expressions and Relational Operators (cont’d.)</vt:lpstr>
      <vt:lpstr>Boolean Expressions and Relational Operators </vt:lpstr>
      <vt:lpstr>Boolean Expressions &amp;&amp; Relational Operators (cont’d.)</vt:lpstr>
      <vt:lpstr>Boolean Expressions  Relational Operators (cont’d.)</vt:lpstr>
      <vt:lpstr>The if-else Statement</vt:lpstr>
      <vt:lpstr>The if-else Statement (cont’d.)</vt:lpstr>
      <vt:lpstr>The if-else</vt:lpstr>
      <vt:lpstr>Comparing Strings</vt:lpstr>
      <vt:lpstr>Comparing Strings (cont’d.)</vt:lpstr>
      <vt:lpstr>Nested Decision Structures and the if-elif-else Statement</vt:lpstr>
      <vt:lpstr>Nested Decision Structures and the if-elif-else</vt:lpstr>
      <vt:lpstr>Nested Decision Structures and the if-elif-else Statement (cont’d.)</vt:lpstr>
      <vt:lpstr>The if-elif-else Statement</vt:lpstr>
      <vt:lpstr>The if-elif-else</vt:lpstr>
      <vt:lpstr>The if-elif-else Statement (cont’d.)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  <vt:lpstr>Turtle Graphics: Determining the State of the Turtle</vt:lpstr>
      <vt:lpstr>Turtle Graphics(cont’d)</vt:lpstr>
      <vt:lpstr>Turtle Graphics (cont’d)</vt:lpstr>
      <vt:lpstr>Turtle Graphics</vt:lpstr>
      <vt:lpstr>Turtle Pencolor</vt:lpstr>
      <vt:lpstr>Turtle bgcolor</vt:lpstr>
      <vt:lpstr>Turtle Pensize</vt:lpstr>
      <vt:lpstr>Turtle Speed</vt:lpstr>
      <vt:lpstr>Turtle Graphics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142</cp:revision>
  <dcterms:created xsi:type="dcterms:W3CDTF">2011-02-21T19:15:53Z</dcterms:created>
  <dcterms:modified xsi:type="dcterms:W3CDTF">2020-12-04T18:16:59Z</dcterms:modified>
</cp:coreProperties>
</file>