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5"/>
  </p:handoutMasterIdLst>
  <p:sldIdLst>
    <p:sldId id="256" r:id="rId2"/>
    <p:sldId id="257" r:id="rId3"/>
    <p:sldId id="288" r:id="rId4"/>
    <p:sldId id="289" r:id="rId5"/>
    <p:sldId id="291" r:id="rId6"/>
    <p:sldId id="292" r:id="rId7"/>
    <p:sldId id="294" r:id="rId8"/>
    <p:sldId id="293" r:id="rId9"/>
    <p:sldId id="295" r:id="rId10"/>
    <p:sldId id="290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2" r:id="rId27"/>
    <p:sldId id="313" r:id="rId28"/>
    <p:sldId id="310" r:id="rId29"/>
    <p:sldId id="314" r:id="rId30"/>
    <p:sldId id="315" r:id="rId31"/>
    <p:sldId id="316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3" r:id="rId57"/>
    <p:sldId id="344" r:id="rId58"/>
    <p:sldId id="345" r:id="rId59"/>
    <p:sldId id="346" r:id="rId60"/>
    <p:sldId id="347" r:id="rId61"/>
    <p:sldId id="348" r:id="rId62"/>
    <p:sldId id="317" r:id="rId63"/>
    <p:sldId id="34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3842" autoAdjust="0"/>
  </p:normalViewPr>
  <p:slideViewPr>
    <p:cSldViewPr>
      <p:cViewPr varScale="1">
        <p:scale>
          <a:sx n="63" d="100"/>
          <a:sy n="63" d="100"/>
        </p:scale>
        <p:origin x="13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5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ria aamir" userId="15f031f2a257b09c" providerId="LiveId" clId="{080CA1DC-AFC9-457C-9948-A6E8CE58A84E}"/>
    <pc:docChg chg="undo custSel modSld">
      <pc:chgData name="javeria aamir" userId="15f031f2a257b09c" providerId="LiveId" clId="{080CA1DC-AFC9-457C-9948-A6E8CE58A84E}" dt="2020-12-05T02:35:35.718" v="1142" actId="20577"/>
      <pc:docMkLst>
        <pc:docMk/>
      </pc:docMkLst>
      <pc:sldChg chg="modSp">
        <pc:chgData name="javeria aamir" userId="15f031f2a257b09c" providerId="LiveId" clId="{080CA1DC-AFC9-457C-9948-A6E8CE58A84E}" dt="2020-12-04T19:14:52.721" v="1121" actId="20577"/>
        <pc:sldMkLst>
          <pc:docMk/>
          <pc:sldMk cId="0" sldId="290"/>
        </pc:sldMkLst>
        <pc:spChg chg="mod">
          <ac:chgData name="javeria aamir" userId="15f031f2a257b09c" providerId="LiveId" clId="{080CA1DC-AFC9-457C-9948-A6E8CE58A84E}" dt="2020-12-04T19:14:52.721" v="1121" actId="20577"/>
          <ac:spMkLst>
            <pc:docMk/>
            <pc:sldMk cId="0" sldId="290"/>
            <ac:spMk id="12290" creationId="{A32FF77C-F69B-40BB-AC32-8269E5D88F74}"/>
          </ac:spMkLst>
        </pc:spChg>
      </pc:sldChg>
      <pc:sldChg chg="addSp delSp modSp mod">
        <pc:chgData name="javeria aamir" userId="15f031f2a257b09c" providerId="LiveId" clId="{080CA1DC-AFC9-457C-9948-A6E8CE58A84E}" dt="2020-12-04T19:14:20.431" v="1118" actId="13244"/>
        <pc:sldMkLst>
          <pc:docMk/>
          <pc:sldMk cId="0" sldId="291"/>
        </pc:sldMkLst>
        <pc:spChg chg="add del mod">
          <ac:chgData name="javeria aamir" userId="15f031f2a257b09c" providerId="LiveId" clId="{080CA1DC-AFC9-457C-9948-A6E8CE58A84E}" dt="2020-12-04T19:12:00.764" v="925" actId="33699"/>
          <ac:spMkLst>
            <pc:docMk/>
            <pc:sldMk cId="0" sldId="291"/>
            <ac:spMk id="2" creationId="{0E632AEC-6B60-42B3-9155-BC7B0166F6C5}"/>
          </ac:spMkLst>
        </pc:spChg>
        <pc:spChg chg="add mod">
          <ac:chgData name="javeria aamir" userId="15f031f2a257b09c" providerId="LiveId" clId="{080CA1DC-AFC9-457C-9948-A6E8CE58A84E}" dt="2020-12-04T19:14:20.431" v="1118" actId="13244"/>
          <ac:spMkLst>
            <pc:docMk/>
            <pc:sldMk cId="0" sldId="291"/>
            <ac:spMk id="3" creationId="{9794F572-7B66-41F3-805F-5934C6F6CE4C}"/>
          </ac:spMkLst>
        </pc:spChg>
        <pc:picChg chg="mod">
          <ac:chgData name="javeria aamir" userId="15f031f2a257b09c" providerId="LiveId" clId="{080CA1DC-AFC9-457C-9948-A6E8CE58A84E}" dt="2020-12-04T19:13:03.944" v="1097" actId="14100"/>
          <ac:picMkLst>
            <pc:docMk/>
            <pc:sldMk cId="0" sldId="291"/>
            <ac:picMk id="7170" creationId="{ED4098C1-626E-4150-A2A0-B4CA88D18662}"/>
          </ac:picMkLst>
        </pc:picChg>
      </pc:sldChg>
      <pc:sldChg chg="modSp">
        <pc:chgData name="javeria aamir" userId="15f031f2a257b09c" providerId="LiveId" clId="{080CA1DC-AFC9-457C-9948-A6E8CE58A84E}" dt="2020-12-04T19:14:47.081" v="1119" actId="20577"/>
        <pc:sldMkLst>
          <pc:docMk/>
          <pc:sldMk cId="0" sldId="295"/>
        </pc:sldMkLst>
        <pc:spChg chg="mod">
          <ac:chgData name="javeria aamir" userId="15f031f2a257b09c" providerId="LiveId" clId="{080CA1DC-AFC9-457C-9948-A6E8CE58A84E}" dt="2020-12-04T19:14:47.081" v="1119" actId="20577"/>
          <ac:spMkLst>
            <pc:docMk/>
            <pc:sldMk cId="0" sldId="295"/>
            <ac:spMk id="11266" creationId="{F35B800A-1F1E-4DD0-A43C-9C16B2EAA3A4}"/>
          </ac:spMkLst>
        </pc:spChg>
      </pc:sldChg>
      <pc:sldChg chg="modSp">
        <pc:chgData name="javeria aamir" userId="15f031f2a257b09c" providerId="LiveId" clId="{080CA1DC-AFC9-457C-9948-A6E8CE58A84E}" dt="2020-12-04T19:14:56.047" v="1122" actId="20577"/>
        <pc:sldMkLst>
          <pc:docMk/>
          <pc:sldMk cId="0" sldId="296"/>
        </pc:sldMkLst>
        <pc:spChg chg="mod">
          <ac:chgData name="javeria aamir" userId="15f031f2a257b09c" providerId="LiveId" clId="{080CA1DC-AFC9-457C-9948-A6E8CE58A84E}" dt="2020-12-04T19:14:56.047" v="1122" actId="20577"/>
          <ac:spMkLst>
            <pc:docMk/>
            <pc:sldMk cId="0" sldId="296"/>
            <ac:spMk id="13314" creationId="{830DE2C0-EF13-4116-967A-DA6AEDFB14BD}"/>
          </ac:spMkLst>
        </pc:spChg>
      </pc:sldChg>
      <pc:sldChg chg="modSp">
        <pc:chgData name="javeria aamir" userId="15f031f2a257b09c" providerId="LiveId" clId="{080CA1DC-AFC9-457C-9948-A6E8CE58A84E}" dt="2020-12-04T19:15:01.095" v="1123" actId="20577"/>
        <pc:sldMkLst>
          <pc:docMk/>
          <pc:sldMk cId="0" sldId="297"/>
        </pc:sldMkLst>
        <pc:spChg chg="mod">
          <ac:chgData name="javeria aamir" userId="15f031f2a257b09c" providerId="LiveId" clId="{080CA1DC-AFC9-457C-9948-A6E8CE58A84E}" dt="2020-12-04T19:15:01.095" v="1123" actId="20577"/>
          <ac:spMkLst>
            <pc:docMk/>
            <pc:sldMk cId="0" sldId="297"/>
            <ac:spMk id="14338" creationId="{FF3DBC75-6195-4B24-9943-5F63B3DEF242}"/>
          </ac:spMkLst>
        </pc:spChg>
      </pc:sldChg>
      <pc:sldChg chg="modSp">
        <pc:chgData name="javeria aamir" userId="15f031f2a257b09c" providerId="LiveId" clId="{080CA1DC-AFC9-457C-9948-A6E8CE58A84E}" dt="2020-12-05T02:34:28.577" v="1124" actId="20577"/>
        <pc:sldMkLst>
          <pc:docMk/>
          <pc:sldMk cId="0" sldId="300"/>
        </pc:sldMkLst>
        <pc:spChg chg="mod">
          <ac:chgData name="javeria aamir" userId="15f031f2a257b09c" providerId="LiveId" clId="{080CA1DC-AFC9-457C-9948-A6E8CE58A84E}" dt="2020-12-05T02:34:28.577" v="1124" actId="20577"/>
          <ac:spMkLst>
            <pc:docMk/>
            <pc:sldMk cId="0" sldId="300"/>
            <ac:spMk id="17410" creationId="{E46DA24A-D24B-4A61-BDA7-300081F5107D}"/>
          </ac:spMkLst>
        </pc:spChg>
      </pc:sldChg>
      <pc:sldChg chg="modSp">
        <pc:chgData name="javeria aamir" userId="15f031f2a257b09c" providerId="LiveId" clId="{080CA1DC-AFC9-457C-9948-A6E8CE58A84E}" dt="2020-12-04T19:07:40.840" v="123" actId="962"/>
        <pc:sldMkLst>
          <pc:docMk/>
          <pc:sldMk cId="0" sldId="301"/>
        </pc:sldMkLst>
        <pc:picChg chg="mod">
          <ac:chgData name="javeria aamir" userId="15f031f2a257b09c" providerId="LiveId" clId="{080CA1DC-AFC9-457C-9948-A6E8CE58A84E}" dt="2020-12-04T19:07:40.840" v="123" actId="962"/>
          <ac:picMkLst>
            <pc:docMk/>
            <pc:sldMk cId="0" sldId="301"/>
            <ac:picMk id="18435" creationId="{4E28C839-DC6A-4A02-AAEB-CF4CE1EB7204}"/>
          </ac:picMkLst>
        </pc:picChg>
      </pc:sldChg>
      <pc:sldChg chg="modSp">
        <pc:chgData name="javeria aamir" userId="15f031f2a257b09c" providerId="LiveId" clId="{080CA1DC-AFC9-457C-9948-A6E8CE58A84E}" dt="2020-12-04T19:08:03.448" v="229" actId="962"/>
        <pc:sldMkLst>
          <pc:docMk/>
          <pc:sldMk cId="0" sldId="305"/>
        </pc:sldMkLst>
        <pc:picChg chg="mod">
          <ac:chgData name="javeria aamir" userId="15f031f2a257b09c" providerId="LiveId" clId="{080CA1DC-AFC9-457C-9948-A6E8CE58A84E}" dt="2020-12-04T19:08:03.448" v="229" actId="962"/>
          <ac:picMkLst>
            <pc:docMk/>
            <pc:sldMk cId="0" sldId="305"/>
            <ac:picMk id="22531" creationId="{4E22B988-3106-496A-9E51-CF6B687A3DDD}"/>
          </ac:picMkLst>
        </pc:picChg>
      </pc:sldChg>
      <pc:sldChg chg="modSp">
        <pc:chgData name="javeria aamir" userId="15f031f2a257b09c" providerId="LiveId" clId="{080CA1DC-AFC9-457C-9948-A6E8CE58A84E}" dt="2020-12-05T02:34:32.005" v="1125" actId="20577"/>
        <pc:sldMkLst>
          <pc:docMk/>
          <pc:sldMk cId="0" sldId="306"/>
        </pc:sldMkLst>
        <pc:spChg chg="mod">
          <ac:chgData name="javeria aamir" userId="15f031f2a257b09c" providerId="LiveId" clId="{080CA1DC-AFC9-457C-9948-A6E8CE58A84E}" dt="2020-12-05T02:34:32.005" v="1125" actId="20577"/>
          <ac:spMkLst>
            <pc:docMk/>
            <pc:sldMk cId="0" sldId="306"/>
            <ac:spMk id="23554" creationId="{4EAF0020-C21F-49CA-9FA4-7605561ADABD}"/>
          </ac:spMkLst>
        </pc:spChg>
      </pc:sldChg>
      <pc:sldChg chg="modSp">
        <pc:chgData name="javeria aamir" userId="15f031f2a257b09c" providerId="LiveId" clId="{080CA1DC-AFC9-457C-9948-A6E8CE58A84E}" dt="2020-12-05T02:34:39.255" v="1126" actId="20577"/>
        <pc:sldMkLst>
          <pc:docMk/>
          <pc:sldMk cId="0" sldId="307"/>
        </pc:sldMkLst>
        <pc:spChg chg="mod">
          <ac:chgData name="javeria aamir" userId="15f031f2a257b09c" providerId="LiveId" clId="{080CA1DC-AFC9-457C-9948-A6E8CE58A84E}" dt="2020-12-05T02:34:39.255" v="1126" actId="20577"/>
          <ac:spMkLst>
            <pc:docMk/>
            <pc:sldMk cId="0" sldId="307"/>
            <ac:spMk id="24578" creationId="{71A18289-2D90-4F5F-88D4-8E922F4BA27A}"/>
          </ac:spMkLst>
        </pc:spChg>
        <pc:picChg chg="mod">
          <ac:chgData name="javeria aamir" userId="15f031f2a257b09c" providerId="LiveId" clId="{080CA1DC-AFC9-457C-9948-A6E8CE58A84E}" dt="2020-12-04T19:08:18.826" v="269" actId="962"/>
          <ac:picMkLst>
            <pc:docMk/>
            <pc:sldMk cId="0" sldId="307"/>
            <ac:picMk id="24579" creationId="{6865FB31-9BC3-4FE4-8000-27EF8B8DCE3B}"/>
          </ac:picMkLst>
        </pc:picChg>
      </pc:sldChg>
      <pc:sldChg chg="modSp">
        <pc:chgData name="javeria aamir" userId="15f031f2a257b09c" providerId="LiveId" clId="{080CA1DC-AFC9-457C-9948-A6E8CE58A84E}" dt="2020-12-04T19:08:54.194" v="317" actId="962"/>
        <pc:sldMkLst>
          <pc:docMk/>
          <pc:sldMk cId="0" sldId="309"/>
        </pc:sldMkLst>
        <pc:picChg chg="mod">
          <ac:chgData name="javeria aamir" userId="15f031f2a257b09c" providerId="LiveId" clId="{080CA1DC-AFC9-457C-9948-A6E8CE58A84E}" dt="2020-12-04T19:08:54.194" v="317" actId="962"/>
          <ac:picMkLst>
            <pc:docMk/>
            <pc:sldMk cId="0" sldId="309"/>
            <ac:picMk id="26627" creationId="{96ADB85C-E024-41B3-AEBA-439200322306}"/>
          </ac:picMkLst>
        </pc:picChg>
      </pc:sldChg>
      <pc:sldChg chg="modSp">
        <pc:chgData name="javeria aamir" userId="15f031f2a257b09c" providerId="LiveId" clId="{080CA1DC-AFC9-457C-9948-A6E8CE58A84E}" dt="2020-12-05T02:34:54.061" v="1127" actId="20577"/>
        <pc:sldMkLst>
          <pc:docMk/>
          <pc:sldMk cId="0" sldId="312"/>
        </pc:sldMkLst>
        <pc:spChg chg="mod">
          <ac:chgData name="javeria aamir" userId="15f031f2a257b09c" providerId="LiveId" clId="{080CA1DC-AFC9-457C-9948-A6E8CE58A84E}" dt="2020-12-05T02:34:54.061" v="1127" actId="20577"/>
          <ac:spMkLst>
            <pc:docMk/>
            <pc:sldMk cId="0" sldId="312"/>
            <ac:spMk id="28674" creationId="{DDA90AFE-263A-46F3-8912-A0C626BC7499}"/>
          </ac:spMkLst>
        </pc:spChg>
        <pc:picChg chg="mod">
          <ac:chgData name="javeria aamir" userId="15f031f2a257b09c" providerId="LiveId" clId="{080CA1DC-AFC9-457C-9948-A6E8CE58A84E}" dt="2020-12-04T19:09:09.901" v="387" actId="962"/>
          <ac:picMkLst>
            <pc:docMk/>
            <pc:sldMk cId="0" sldId="312"/>
            <ac:picMk id="28675" creationId="{ED76579D-78F7-43BE-87E0-BAF4D5E58C8A}"/>
          </ac:picMkLst>
        </pc:picChg>
      </pc:sldChg>
      <pc:sldChg chg="modSp">
        <pc:chgData name="javeria aamir" userId="15f031f2a257b09c" providerId="LiveId" clId="{080CA1DC-AFC9-457C-9948-A6E8CE58A84E}" dt="2020-12-04T19:09:26.983" v="439" actId="962"/>
        <pc:sldMkLst>
          <pc:docMk/>
          <pc:sldMk cId="0" sldId="313"/>
        </pc:sldMkLst>
        <pc:picChg chg="mod">
          <ac:chgData name="javeria aamir" userId="15f031f2a257b09c" providerId="LiveId" clId="{080CA1DC-AFC9-457C-9948-A6E8CE58A84E}" dt="2020-12-04T19:09:26.983" v="439" actId="962"/>
          <ac:picMkLst>
            <pc:docMk/>
            <pc:sldMk cId="0" sldId="313"/>
            <ac:picMk id="29700" creationId="{140BDCFE-896D-451A-9B01-A106C0E23BED}"/>
          </ac:picMkLst>
        </pc:picChg>
      </pc:sldChg>
      <pc:sldChg chg="modSp">
        <pc:chgData name="javeria aamir" userId="15f031f2a257b09c" providerId="LiveId" clId="{080CA1DC-AFC9-457C-9948-A6E8CE58A84E}" dt="2020-12-05T02:35:00.772" v="1128" actId="20577"/>
        <pc:sldMkLst>
          <pc:docMk/>
          <pc:sldMk cId="0" sldId="321"/>
        </pc:sldMkLst>
        <pc:spChg chg="mod">
          <ac:chgData name="javeria aamir" userId="15f031f2a257b09c" providerId="LiveId" clId="{080CA1DC-AFC9-457C-9948-A6E8CE58A84E}" dt="2020-12-05T02:35:00.772" v="1128" actId="20577"/>
          <ac:spMkLst>
            <pc:docMk/>
            <pc:sldMk cId="0" sldId="321"/>
            <ac:spMk id="37890" creationId="{AF3613C8-C53F-4C5C-BF28-91F5AFF74C1D}"/>
          </ac:spMkLst>
        </pc:spChg>
        <pc:picChg chg="mod">
          <ac:chgData name="javeria aamir" userId="15f031f2a257b09c" providerId="LiveId" clId="{080CA1DC-AFC9-457C-9948-A6E8CE58A84E}" dt="2020-12-04T19:09:37.901" v="473" actId="962"/>
          <ac:picMkLst>
            <pc:docMk/>
            <pc:sldMk cId="0" sldId="321"/>
            <ac:picMk id="37891" creationId="{BED58CDA-D39E-47EE-938D-046AEF2B56EE}"/>
          </ac:picMkLst>
        </pc:picChg>
      </pc:sldChg>
      <pc:sldChg chg="modSp">
        <pc:chgData name="javeria aamir" userId="15f031f2a257b09c" providerId="LiveId" clId="{080CA1DC-AFC9-457C-9948-A6E8CE58A84E}" dt="2020-12-05T02:35:07.154" v="1129" actId="20577"/>
        <pc:sldMkLst>
          <pc:docMk/>
          <pc:sldMk cId="0" sldId="324"/>
        </pc:sldMkLst>
        <pc:spChg chg="mod">
          <ac:chgData name="javeria aamir" userId="15f031f2a257b09c" providerId="LiveId" clId="{080CA1DC-AFC9-457C-9948-A6E8CE58A84E}" dt="2020-12-05T02:35:07.154" v="1129" actId="20577"/>
          <ac:spMkLst>
            <pc:docMk/>
            <pc:sldMk cId="0" sldId="324"/>
            <ac:spMk id="40962" creationId="{E66A584D-2925-4FC1-99ED-9C446C73D77E}"/>
          </ac:spMkLst>
        </pc:spChg>
        <pc:picChg chg="mod">
          <ac:chgData name="javeria aamir" userId="15f031f2a257b09c" providerId="LiveId" clId="{080CA1DC-AFC9-457C-9948-A6E8CE58A84E}" dt="2020-12-04T19:09:51.534" v="523" actId="962"/>
          <ac:picMkLst>
            <pc:docMk/>
            <pc:sldMk cId="0" sldId="324"/>
            <ac:picMk id="40963" creationId="{F54837E8-CC94-47C7-B15C-340E5AD653C9}"/>
          </ac:picMkLst>
        </pc:picChg>
      </pc:sldChg>
      <pc:sldChg chg="modSp">
        <pc:chgData name="javeria aamir" userId="15f031f2a257b09c" providerId="LiveId" clId="{080CA1DC-AFC9-457C-9948-A6E8CE58A84E}" dt="2020-12-05T02:35:09.851" v="1130" actId="20577"/>
        <pc:sldMkLst>
          <pc:docMk/>
          <pc:sldMk cId="0" sldId="325"/>
        </pc:sldMkLst>
        <pc:spChg chg="mod">
          <ac:chgData name="javeria aamir" userId="15f031f2a257b09c" providerId="LiveId" clId="{080CA1DC-AFC9-457C-9948-A6E8CE58A84E}" dt="2020-12-05T02:35:09.851" v="1130" actId="20577"/>
          <ac:spMkLst>
            <pc:docMk/>
            <pc:sldMk cId="0" sldId="325"/>
            <ac:spMk id="41986" creationId="{2B3775BB-73A6-4391-BD7F-D3DCCF9AA5D5}"/>
          </ac:spMkLst>
        </pc:spChg>
        <pc:picChg chg="mod">
          <ac:chgData name="javeria aamir" userId="15f031f2a257b09c" providerId="LiveId" clId="{080CA1DC-AFC9-457C-9948-A6E8CE58A84E}" dt="2020-12-04T19:10:07.173" v="603" actId="962"/>
          <ac:picMkLst>
            <pc:docMk/>
            <pc:sldMk cId="0" sldId="325"/>
            <ac:picMk id="41987" creationId="{9F7C83E4-1AD3-405C-BACB-469EE4AD613B}"/>
          </ac:picMkLst>
        </pc:picChg>
        <pc:picChg chg="mod">
          <ac:chgData name="javeria aamir" userId="15f031f2a257b09c" providerId="LiveId" clId="{080CA1DC-AFC9-457C-9948-A6E8CE58A84E}" dt="2020-12-04T19:10:27.870" v="669" actId="962"/>
          <ac:picMkLst>
            <pc:docMk/>
            <pc:sldMk cId="0" sldId="325"/>
            <ac:picMk id="41988" creationId="{3B1C7A71-3819-4E4D-AB17-D1AC430BDD28}"/>
          </ac:picMkLst>
        </pc:picChg>
      </pc:sldChg>
      <pc:sldChg chg="modSp">
        <pc:chgData name="javeria aamir" userId="15f031f2a257b09c" providerId="LiveId" clId="{080CA1DC-AFC9-457C-9948-A6E8CE58A84E}" dt="2020-12-05T02:35:13.080" v="1131" actId="20577"/>
        <pc:sldMkLst>
          <pc:docMk/>
          <pc:sldMk cId="0" sldId="326"/>
        </pc:sldMkLst>
        <pc:spChg chg="mod">
          <ac:chgData name="javeria aamir" userId="15f031f2a257b09c" providerId="LiveId" clId="{080CA1DC-AFC9-457C-9948-A6E8CE58A84E}" dt="2020-12-05T02:35:13.080" v="1131" actId="20577"/>
          <ac:spMkLst>
            <pc:docMk/>
            <pc:sldMk cId="0" sldId="326"/>
            <ac:spMk id="43010" creationId="{C24EBC7D-971D-4FD3-80A9-5DF73EDDFF46}"/>
          </ac:spMkLst>
        </pc:spChg>
      </pc:sldChg>
      <pc:sldChg chg="modSp">
        <pc:chgData name="javeria aamir" userId="15f031f2a257b09c" providerId="LiveId" clId="{080CA1DC-AFC9-457C-9948-A6E8CE58A84E}" dt="2020-12-04T19:12:21.538" v="972" actId="962"/>
        <pc:sldMkLst>
          <pc:docMk/>
          <pc:sldMk cId="0" sldId="329"/>
        </pc:sldMkLst>
        <pc:picChg chg="mod">
          <ac:chgData name="javeria aamir" userId="15f031f2a257b09c" providerId="LiveId" clId="{080CA1DC-AFC9-457C-9948-A6E8CE58A84E}" dt="2020-12-04T19:12:21.538" v="972" actId="962"/>
          <ac:picMkLst>
            <pc:docMk/>
            <pc:sldMk cId="0" sldId="329"/>
            <ac:picMk id="46083" creationId="{F07AB752-C300-4303-ADEA-E8D9CC3F5E3A}"/>
          </ac:picMkLst>
        </pc:picChg>
      </pc:sldChg>
      <pc:sldChg chg="modSp">
        <pc:chgData name="javeria aamir" userId="15f031f2a257b09c" providerId="LiveId" clId="{080CA1DC-AFC9-457C-9948-A6E8CE58A84E}" dt="2020-12-04T19:12:27.746" v="992" actId="962"/>
        <pc:sldMkLst>
          <pc:docMk/>
          <pc:sldMk cId="0" sldId="332"/>
        </pc:sldMkLst>
        <pc:picChg chg="mod">
          <ac:chgData name="javeria aamir" userId="15f031f2a257b09c" providerId="LiveId" clId="{080CA1DC-AFC9-457C-9948-A6E8CE58A84E}" dt="2020-12-04T19:12:27.746" v="992" actId="962"/>
          <ac:picMkLst>
            <pc:docMk/>
            <pc:sldMk cId="0" sldId="332"/>
            <ac:picMk id="49155" creationId="{D5E73075-4A63-4F2E-BA56-0E4A596BE9A9}"/>
          </ac:picMkLst>
        </pc:picChg>
      </pc:sldChg>
      <pc:sldChg chg="modSp">
        <pc:chgData name="javeria aamir" userId="15f031f2a257b09c" providerId="LiveId" clId="{080CA1DC-AFC9-457C-9948-A6E8CE58A84E}" dt="2020-12-04T19:12:50.656" v="1090" actId="962"/>
        <pc:sldMkLst>
          <pc:docMk/>
          <pc:sldMk cId="0" sldId="333"/>
        </pc:sldMkLst>
        <pc:picChg chg="mod">
          <ac:chgData name="javeria aamir" userId="15f031f2a257b09c" providerId="LiveId" clId="{080CA1DC-AFC9-457C-9948-A6E8CE58A84E}" dt="2020-12-04T19:12:50.656" v="1090" actId="962"/>
          <ac:picMkLst>
            <pc:docMk/>
            <pc:sldMk cId="0" sldId="333"/>
            <ac:picMk id="50180" creationId="{F50073BF-7150-4765-9B40-BB60DD36F69E}"/>
          </ac:picMkLst>
        </pc:picChg>
      </pc:sldChg>
      <pc:sldChg chg="modSp">
        <pc:chgData name="javeria aamir" userId="15f031f2a257b09c" providerId="LiveId" clId="{080CA1DC-AFC9-457C-9948-A6E8CE58A84E}" dt="2020-12-04T19:12:39.610" v="1040" actId="962"/>
        <pc:sldMkLst>
          <pc:docMk/>
          <pc:sldMk cId="0" sldId="337"/>
        </pc:sldMkLst>
        <pc:picChg chg="mod">
          <ac:chgData name="javeria aamir" userId="15f031f2a257b09c" providerId="LiveId" clId="{080CA1DC-AFC9-457C-9948-A6E8CE58A84E}" dt="2020-12-04T19:12:39.610" v="1040" actId="962"/>
          <ac:picMkLst>
            <pc:docMk/>
            <pc:sldMk cId="0" sldId="337"/>
            <ac:picMk id="54275" creationId="{BC8CD88B-2DD1-4AC5-B554-D8A808E5226F}"/>
          </ac:picMkLst>
        </pc:picChg>
      </pc:sldChg>
      <pc:sldChg chg="modSp">
        <pc:chgData name="javeria aamir" userId="15f031f2a257b09c" providerId="LiveId" clId="{080CA1DC-AFC9-457C-9948-A6E8CE58A84E}" dt="2020-12-05T02:35:16.868" v="1132" actId="20577"/>
        <pc:sldMkLst>
          <pc:docMk/>
          <pc:sldMk cId="0" sldId="338"/>
        </pc:sldMkLst>
        <pc:spChg chg="mod">
          <ac:chgData name="javeria aamir" userId="15f031f2a257b09c" providerId="LiveId" clId="{080CA1DC-AFC9-457C-9948-A6E8CE58A84E}" dt="2020-12-05T02:35:16.868" v="1132" actId="20577"/>
          <ac:spMkLst>
            <pc:docMk/>
            <pc:sldMk cId="0" sldId="338"/>
            <ac:spMk id="55298" creationId="{6FE722A4-EE5B-4ECE-9C82-2C966732D307}"/>
          </ac:spMkLst>
        </pc:spChg>
      </pc:sldChg>
      <pc:sldChg chg="modSp">
        <pc:chgData name="javeria aamir" userId="15f031f2a257b09c" providerId="LiveId" clId="{080CA1DC-AFC9-457C-9948-A6E8CE58A84E}" dt="2020-12-05T02:35:21.207" v="1134" actId="20577"/>
        <pc:sldMkLst>
          <pc:docMk/>
          <pc:sldMk cId="0" sldId="344"/>
        </pc:sldMkLst>
        <pc:spChg chg="mod">
          <ac:chgData name="javeria aamir" userId="15f031f2a257b09c" providerId="LiveId" clId="{080CA1DC-AFC9-457C-9948-A6E8CE58A84E}" dt="2020-12-05T02:35:21.207" v="1134" actId="20577"/>
          <ac:spMkLst>
            <pc:docMk/>
            <pc:sldMk cId="0" sldId="344"/>
            <ac:spMk id="60418" creationId="{65521009-FCE8-4ABB-8F05-2FD128543BBE}"/>
          </ac:spMkLst>
        </pc:spChg>
        <pc:picChg chg="mod">
          <ac:chgData name="javeria aamir" userId="15f031f2a257b09c" providerId="LiveId" clId="{080CA1DC-AFC9-457C-9948-A6E8CE58A84E}" dt="2020-12-04T19:12:54.986" v="1092" actId="962"/>
          <ac:picMkLst>
            <pc:docMk/>
            <pc:sldMk cId="0" sldId="344"/>
            <ac:picMk id="60421" creationId="{46D49F0D-5F8B-4AAF-A6BB-80C9E6E88A47}"/>
          </ac:picMkLst>
        </pc:picChg>
      </pc:sldChg>
      <pc:sldChg chg="modSp">
        <pc:chgData name="javeria aamir" userId="15f031f2a257b09c" providerId="LiveId" clId="{080CA1DC-AFC9-457C-9948-A6E8CE58A84E}" dt="2020-12-05T02:35:24.478" v="1136" actId="20577"/>
        <pc:sldMkLst>
          <pc:docMk/>
          <pc:sldMk cId="0" sldId="345"/>
        </pc:sldMkLst>
        <pc:spChg chg="mod">
          <ac:chgData name="javeria aamir" userId="15f031f2a257b09c" providerId="LiveId" clId="{080CA1DC-AFC9-457C-9948-A6E8CE58A84E}" dt="2020-12-05T02:35:24.478" v="1136" actId="20577"/>
          <ac:spMkLst>
            <pc:docMk/>
            <pc:sldMk cId="0" sldId="345"/>
            <ac:spMk id="61442" creationId="{1E14AE11-C877-4D2B-BA80-A95504E5565D}"/>
          </ac:spMkLst>
        </pc:spChg>
      </pc:sldChg>
      <pc:sldChg chg="modSp">
        <pc:chgData name="javeria aamir" userId="15f031f2a257b09c" providerId="LiveId" clId="{080CA1DC-AFC9-457C-9948-A6E8CE58A84E}" dt="2020-12-05T02:35:27.690" v="1138" actId="20577"/>
        <pc:sldMkLst>
          <pc:docMk/>
          <pc:sldMk cId="0" sldId="346"/>
        </pc:sldMkLst>
        <pc:spChg chg="mod">
          <ac:chgData name="javeria aamir" userId="15f031f2a257b09c" providerId="LiveId" clId="{080CA1DC-AFC9-457C-9948-A6E8CE58A84E}" dt="2020-12-05T02:35:27.690" v="1138" actId="20577"/>
          <ac:spMkLst>
            <pc:docMk/>
            <pc:sldMk cId="0" sldId="346"/>
            <ac:spMk id="62466" creationId="{1312822B-94FA-40B4-8A60-7E273E95531E}"/>
          </ac:spMkLst>
        </pc:spChg>
        <pc:picChg chg="mod">
          <ac:chgData name="javeria aamir" userId="15f031f2a257b09c" providerId="LiveId" clId="{080CA1DC-AFC9-457C-9948-A6E8CE58A84E}" dt="2020-12-04T19:13:00.076" v="1096" actId="962"/>
          <ac:picMkLst>
            <pc:docMk/>
            <pc:sldMk cId="0" sldId="346"/>
            <ac:picMk id="62469" creationId="{8BE77D67-7A31-4726-9249-A56492770098}"/>
          </ac:picMkLst>
        </pc:picChg>
      </pc:sldChg>
      <pc:sldChg chg="modSp">
        <pc:chgData name="javeria aamir" userId="15f031f2a257b09c" providerId="LiveId" clId="{080CA1DC-AFC9-457C-9948-A6E8CE58A84E}" dt="2020-12-05T02:35:30.519" v="1140" actId="20577"/>
        <pc:sldMkLst>
          <pc:docMk/>
          <pc:sldMk cId="0" sldId="347"/>
        </pc:sldMkLst>
        <pc:spChg chg="mod">
          <ac:chgData name="javeria aamir" userId="15f031f2a257b09c" providerId="LiveId" clId="{080CA1DC-AFC9-457C-9948-A6E8CE58A84E}" dt="2020-12-05T02:35:30.519" v="1140" actId="20577"/>
          <ac:spMkLst>
            <pc:docMk/>
            <pc:sldMk cId="0" sldId="347"/>
            <ac:spMk id="63490" creationId="{44ED0AF4-176A-49A6-B7B7-EFF3BE151297}"/>
          </ac:spMkLst>
        </pc:spChg>
      </pc:sldChg>
      <pc:sldChg chg="modSp">
        <pc:chgData name="javeria aamir" userId="15f031f2a257b09c" providerId="LiveId" clId="{080CA1DC-AFC9-457C-9948-A6E8CE58A84E}" dt="2020-12-05T02:35:35.718" v="1142" actId="20577"/>
        <pc:sldMkLst>
          <pc:docMk/>
          <pc:sldMk cId="0" sldId="348"/>
        </pc:sldMkLst>
        <pc:spChg chg="mod">
          <ac:chgData name="javeria aamir" userId="15f031f2a257b09c" providerId="LiveId" clId="{080CA1DC-AFC9-457C-9948-A6E8CE58A84E}" dt="2020-12-05T02:35:35.718" v="1142" actId="20577"/>
          <ac:spMkLst>
            <pc:docMk/>
            <pc:sldMk cId="0" sldId="348"/>
            <ac:spMk id="64514" creationId="{5CCAEEF8-21E7-46FA-ADD0-C672098E924A}"/>
          </ac:spMkLst>
        </pc:spChg>
        <pc:picChg chg="mod">
          <ac:chgData name="javeria aamir" userId="15f031f2a257b09c" providerId="LiveId" clId="{080CA1DC-AFC9-457C-9948-A6E8CE58A84E}" dt="2020-12-04T19:12:57.346" v="1094" actId="962"/>
          <ac:picMkLst>
            <pc:docMk/>
            <pc:sldMk cId="0" sldId="348"/>
            <ac:picMk id="64517" creationId="{66EEDD89-B680-4BC0-AFA4-8A260C71D0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83F5BC-3ED8-4D14-93A0-EF2464C4CC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32679-5222-414E-A699-8ECF45054C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2F03526-073D-4FBA-9AB7-DE606B7BC0DB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F7044-C695-4F87-A126-5F7EAA33AE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604F6-12A6-417C-90DB-7FD9789F38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3A2F6C-8052-4755-99EF-1309313FEA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D2327CC1-57A4-4D07-9A79-99B5E0EC3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5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140243A-D39C-4B24-87B3-D31D7B82DF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AE95D-62F2-4929-8A10-0D9B4ADBE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1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142F8BB-65B0-4DA7-A7F2-038F7B69AB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E935C-563F-4D9B-BEB2-0E416D3EC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14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A4ACC5E-B108-47E7-91A0-C7FB7B037C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B0158-0999-4E97-B827-9757C6E64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2AD1001-5DF1-4F37-ABE1-3A244365E8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08312-3FA2-4E45-B0A5-9A9D3BC85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7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722914-CB04-4197-A1AC-8FE089A340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5BA44-9F8C-45B6-85F1-094C377FB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04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C2EBB6B-E8A6-46B9-BD10-000CEE6FF2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A216-90E1-4943-8E1D-EA70A4B9F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7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A146CDF-A9B0-44B0-936F-9F045D6ED5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0491E-3B03-4687-9A82-74023ED80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73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FBD2B34-EAE0-4989-8E30-559655749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46E84-64FE-49D9-A64F-1FF2A0E5D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5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83432E5-DBBE-4B1A-B885-3938C745C3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2878B-84DA-402E-AA12-A174AC882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9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D98B280-B631-4979-9366-C23BC93584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4AE16-8928-4558-8AC1-DCBE948B3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3C32D5C-1B1B-4060-A556-79008EF4FB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4E5A-43E7-4382-9E56-0CE4CE598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76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BA1F9A-564C-44E8-97A1-3FA87FAE7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D1FAA4-C1EA-4EB3-94C9-CE6F51888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A9E9AD-B6CD-4C2B-99C2-25F12D6243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9400" y="6465888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A8A2B61-804F-4D4A-8D0E-796103A46E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8F9704B-0B37-4D24-BD30-30A3626A1D4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00E89626-FDB7-4C87-B1A8-ED7E983E6E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32FF77C-F69B-40BB-AC32-8269E5D8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altLang="en-US" dirty="0"/>
              <a:t>Defining and Calling a Function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6DDD-D533-4560-ACD1-1F54AAF2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cs typeface="Courier New" pitchFamily="49" charset="0"/>
              </a:rPr>
              <a:t>Function header</a:t>
            </a:r>
            <a:r>
              <a:rPr lang="en-US" dirty="0">
                <a:cs typeface="Courier New" pitchFamily="49" charset="0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ourier New" pitchFamily="49" charset="0"/>
              </a:rPr>
              <a:t>Includes keyword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cs typeface="Courier New" pitchFamily="49" charset="0"/>
              </a:rPr>
              <a:t> and function name, followed by parentheses and colon</a:t>
            </a:r>
          </a:p>
          <a:p>
            <a:pPr eaLnBrk="1" hangingPunct="1">
              <a:defRPr/>
            </a:pPr>
            <a:r>
              <a:rPr lang="en-US" u="sng" dirty="0">
                <a:cs typeface="Courier New" pitchFamily="49" charset="0"/>
              </a:rPr>
              <a:t>Block</a:t>
            </a:r>
            <a:r>
              <a:rPr lang="en-US" dirty="0">
                <a:cs typeface="Courier New" pitchFamily="49" charset="0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ourier New" pitchFamily="49" charset="0"/>
              </a:rPr>
              <a:t>Example: the statements included in a function</a:t>
            </a:r>
            <a:endParaRPr lang="he-IL" dirty="0"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30DE2C0-EF13-4116-967A-DA6AEDFB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57BC-D73D-4814-9192-692B48B3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Call a function to execute it</a:t>
            </a:r>
          </a:p>
          <a:p>
            <a:pPr lvl="1" eaLnBrk="1" hangingPunct="1">
              <a:defRPr/>
            </a:pPr>
            <a:r>
              <a:rPr lang="en-US" altLang="en-US" dirty="0"/>
              <a:t>When a function is called: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to the function and executes statements in the block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back to part of program that called the function</a:t>
            </a:r>
          </a:p>
          <a:p>
            <a:pPr lvl="3" eaLnBrk="1" hangingPunct="1">
              <a:defRPr/>
            </a:pPr>
            <a:r>
              <a:rPr lang="en-US" altLang="en-US" dirty="0"/>
              <a:t>Known as function return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F3DBC75-6195-4B24-9943-5F63B3D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 4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DE51A0A-7759-4F83-BA70-AB5AF537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u="sng"/>
              <a:t> function</a:t>
            </a:r>
            <a:r>
              <a:rPr lang="en-US" altLang="en-US"/>
              <a:t>: called when the program starts</a:t>
            </a:r>
          </a:p>
          <a:p>
            <a:pPr lvl="1" eaLnBrk="1" hangingPunct="1"/>
            <a:r>
              <a:rPr lang="en-US" altLang="en-US"/>
              <a:t>Calls other functions when they are needed </a:t>
            </a:r>
          </a:p>
          <a:p>
            <a:pPr lvl="1" eaLnBrk="1" hangingPunct="1"/>
            <a:r>
              <a:rPr lang="en-US" altLang="en-US"/>
              <a:t>Defines the </a:t>
            </a:r>
            <a:r>
              <a:rPr lang="en-US" altLang="en-US" i="1"/>
              <a:t>mainline logic </a:t>
            </a:r>
            <a:r>
              <a:rPr lang="en-US" altLang="en-US"/>
              <a:t>of the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84B29F8-6B3F-4455-8854-193F97DF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Indentation in Python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45D40F2-CF48-4065-BF89-ECC73387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Each block must be indented</a:t>
            </a:r>
          </a:p>
          <a:p>
            <a:pPr lvl="1" eaLnBrk="1" hangingPunct="1"/>
            <a:r>
              <a:rPr lang="en-US" altLang="en-US"/>
              <a:t>Lines in block must begin with the same number of spaces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Use tabs or spaces to indent lines in a block, but not both as this can confuse the Python interpreter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IDLE automatically indents the lines in a block</a:t>
            </a:r>
          </a:p>
          <a:p>
            <a:pPr lvl="1" eaLnBrk="1" hangingPunct="1"/>
            <a:r>
              <a:rPr lang="en-US" altLang="en-US"/>
              <a:t>Blank lines that appear in a block are ignored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E264E65-8DFE-49F4-8483-5475242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2C5B99B-D264-4164-81AC-15D0B2ED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In a flowchart, function call shown as rectangle with vertical bars at each side</a:t>
            </a:r>
          </a:p>
          <a:p>
            <a:pPr lvl="1" eaLnBrk="1" hangingPunct="1"/>
            <a:r>
              <a:rPr lang="en-US" altLang="en-US" sz="2400"/>
              <a:t>Function name written in the symbol</a:t>
            </a:r>
          </a:p>
          <a:p>
            <a:pPr lvl="1" eaLnBrk="1" hangingPunct="1"/>
            <a:r>
              <a:rPr lang="en-US" altLang="en-US" sz="2400"/>
              <a:t>Typically draw separate flow chart for each function in the program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End terminal symbol usually reads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eaLnBrk="1" hangingPunct="1">
              <a:buFontTx/>
              <a:buChar char="•"/>
            </a:pPr>
            <a:r>
              <a:rPr lang="en-US" altLang="en-US" sz="2800" u="sng">
                <a:cs typeface="Courier New" panose="02070309020205020404" pitchFamily="49" charset="0"/>
              </a:rPr>
              <a:t>Top-down design</a:t>
            </a:r>
            <a:r>
              <a:rPr lang="en-US" altLang="en-US" sz="2800">
                <a:cs typeface="Courier New" panose="02070309020205020404" pitchFamily="49" charset="0"/>
              </a:rPr>
              <a:t>: technique for breaking algorithm into functions</a:t>
            </a:r>
            <a:endParaRPr lang="he-IL" altLang="en-US" sz="2800" u="sng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46DA24A-D24B-4A61-BDA7-300081F5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 1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89D8066-4486-459B-91A5-BB909744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Hierarchy chart</a:t>
            </a:r>
            <a:r>
              <a:rPr lang="en-US" altLang="en-US"/>
              <a:t>: depicts relationship between functions</a:t>
            </a:r>
          </a:p>
          <a:p>
            <a:pPr lvl="1" eaLnBrk="1" hangingPunct="1"/>
            <a:r>
              <a:rPr lang="en-US" altLang="en-US"/>
              <a:t>AKA structure chart</a:t>
            </a:r>
          </a:p>
          <a:p>
            <a:pPr lvl="1" eaLnBrk="1" hangingPunct="1"/>
            <a:r>
              <a:rPr lang="en-US" altLang="en-US"/>
              <a:t>Box for each function in the program, Lines connecting boxes illustrate the functions called by each function</a:t>
            </a:r>
          </a:p>
          <a:p>
            <a:pPr lvl="1" eaLnBrk="1" hangingPunct="1"/>
            <a:r>
              <a:rPr lang="en-US" altLang="en-US"/>
              <a:t>Does not show steps taken inside a function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 to have program wait for user to press enter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347D038-F29E-4C37-BF0B-05A07B51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 (cont’d.)</a:t>
            </a:r>
          </a:p>
        </p:txBody>
      </p:sp>
      <p:pic>
        <p:nvPicPr>
          <p:cNvPr id="18435" name="Content Placeholder 3" descr="A hierarchy flow chart">
            <a:extLst>
              <a:ext uri="{FF2B5EF4-FFF2-40B4-BE49-F238E27FC236}">
                <a16:creationId xmlns:a16="http://schemas.microsoft.com/office/drawing/2014/main" id="{4E28C839-DC6A-4A02-AAEB-CF4CE1EB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90775"/>
            <a:ext cx="8229600" cy="29448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61EE525-016E-459D-848D-864ABFA4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Variables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24F243C-5C77-4DB7-BE77-25CB7FAA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Local variable</a:t>
            </a:r>
            <a:r>
              <a:rPr lang="en-US" altLang="en-US"/>
              <a:t>: variable that is assigned a value inside a function</a:t>
            </a:r>
          </a:p>
          <a:p>
            <a:pPr lvl="1" eaLnBrk="1" hangingPunct="1"/>
            <a:r>
              <a:rPr lang="en-US" altLang="en-US"/>
              <a:t>Belongs to the function in which it was created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Only statements inside that function can access it, error will occur if another function tries to access the variable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Scope</a:t>
            </a:r>
            <a:r>
              <a:rPr lang="en-US" altLang="en-US"/>
              <a:t>: the part of a program in which a variable may be accessed</a:t>
            </a:r>
          </a:p>
          <a:p>
            <a:pPr lvl="1" eaLnBrk="1" hangingPunct="1"/>
            <a:r>
              <a:rPr lang="en-US" altLang="en-US"/>
              <a:t>For local variable: function in which created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FF7B110-A787-4B85-9F9A-A9AA6A7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Variables (cont’d.)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BC8CE9E-D39E-4095-9D07-34AD9C3B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Local variable cannot be accessed by statements inside its function which precede its creation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Different functions may have local variables with the same name 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Each function does not see the other function’s local variables, so no confusion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9A7A181-7A8C-44CA-ACFD-AB12F6AF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09D6B5C-E999-4189-BCE3-64166436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Argument</a:t>
            </a:r>
            <a:r>
              <a:rPr lang="en-US" altLang="en-US"/>
              <a:t>: piece of data that is sent into a function</a:t>
            </a:r>
          </a:p>
          <a:p>
            <a:pPr lvl="1" eaLnBrk="1" hangingPunct="1"/>
            <a:r>
              <a:rPr lang="en-US" altLang="en-US"/>
              <a:t>Function can use argument in calculations</a:t>
            </a:r>
          </a:p>
          <a:p>
            <a:pPr lvl="1" eaLnBrk="1" hangingPunct="1"/>
            <a:r>
              <a:rPr lang="en-US" altLang="en-US"/>
              <a:t>When calling the function, the argument is placed in parentheses following the function name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D530044-B195-40D3-B98E-4FE681EC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0A70EC5-A759-4201-9E15-97DB9238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Introduction to Functions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Defining and Calling a Void Function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Designing a Program to Use Functions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Local Variables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Passing Arguments to Functions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Global Variables and Global Constants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Turtle Graphics: Modularizing Code with Functions</a:t>
            </a:r>
            <a:endParaRPr lang="he-IL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021FD70-4B97-4585-A772-55E25D3E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</a:p>
        </p:txBody>
      </p:sp>
      <p:pic>
        <p:nvPicPr>
          <p:cNvPr id="22531" name="Content Placeholder 3" descr="Passing a variable value as an argument">
            <a:extLst>
              <a:ext uri="{FF2B5EF4-FFF2-40B4-BE49-F238E27FC236}">
                <a16:creationId xmlns:a16="http://schemas.microsoft.com/office/drawing/2014/main" id="{4E22B988-3106-496A-9E51-CF6B687A3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00338"/>
            <a:ext cx="8229600" cy="232568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EAF0020-C21F-49CA-9FA4-7605561A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Arguments to Functions 2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5943EF2-0372-4F9D-B197-8F2BBA38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Parameter variable</a:t>
            </a:r>
            <a:r>
              <a:rPr lang="en-US" altLang="en-US"/>
              <a:t>: variable that is assigned the value of an argument when the function is called</a:t>
            </a:r>
          </a:p>
          <a:p>
            <a:pPr lvl="1" eaLnBrk="1" hangingPunct="1"/>
            <a:r>
              <a:rPr lang="en-US" altLang="en-US"/>
              <a:t>The parameter and the argument reference the same value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def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/>
            <a:r>
              <a:rPr lang="en-US" altLang="en-US" u="sng">
                <a:cs typeface="Courier New" panose="02070309020205020404" pitchFamily="49" charset="0"/>
              </a:rPr>
              <a:t>Scope of a parameter</a:t>
            </a:r>
            <a:r>
              <a:rPr lang="en-US" altLang="en-US">
                <a:cs typeface="Courier New" panose="02070309020205020404" pitchFamily="49" charset="0"/>
              </a:rPr>
              <a:t>: the function in which the parameter is used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A18289-2D90-4F5F-88D4-8E922F4B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Arguments to Functions 3</a:t>
            </a:r>
          </a:p>
        </p:txBody>
      </p:sp>
      <p:pic>
        <p:nvPicPr>
          <p:cNvPr id="24579" name="Content Placeholder 3" descr="Reference variables ">
            <a:extLst>
              <a:ext uri="{FF2B5EF4-FFF2-40B4-BE49-F238E27FC236}">
                <a16:creationId xmlns:a16="http://schemas.microsoft.com/office/drawing/2014/main" id="{6865FB31-9BC3-4FE4-8000-27EF8B8D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97188"/>
            <a:ext cx="8229600" cy="193198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F55C03C-77D0-4121-947A-BFEE8C8E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B3FC8F4-23D1-4517-B042-9F203BF8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Python allows writing a function that accepts multiple arguments</a:t>
            </a:r>
          </a:p>
          <a:p>
            <a:pPr lvl="1" eaLnBrk="1" hangingPunct="1"/>
            <a:r>
              <a:rPr lang="en-US" altLang="en-US"/>
              <a:t>Parameter list replaces single parameter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Parameter list items separated by comma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Arguments are passed </a:t>
            </a:r>
            <a:r>
              <a:rPr lang="en-US" altLang="en-US" i="1"/>
              <a:t>by position</a:t>
            </a:r>
            <a:r>
              <a:rPr lang="en-US" altLang="en-US"/>
              <a:t> to corresponding parameters</a:t>
            </a:r>
          </a:p>
          <a:p>
            <a:pPr lvl="1" eaLnBrk="1" hangingPunct="1"/>
            <a:r>
              <a:rPr lang="en-US" altLang="en-US"/>
              <a:t>First parameter receives value of first argument, second parameter receives value of second argument, etc.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CAF6DFF-05A0-480E-BD4B-093C78D4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 (cont’d.)</a:t>
            </a:r>
          </a:p>
        </p:txBody>
      </p:sp>
      <p:pic>
        <p:nvPicPr>
          <p:cNvPr id="26627" name="Content Placeholder 3" descr="Passing two arguments ">
            <a:extLst>
              <a:ext uri="{FF2B5EF4-FFF2-40B4-BE49-F238E27FC236}">
                <a16:creationId xmlns:a16="http://schemas.microsoft.com/office/drawing/2014/main" id="{96ADB85C-E024-41B3-AEBA-43920032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33613"/>
            <a:ext cx="8229600" cy="325913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49044C1-9835-44E2-9CD2-18D60F28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Making Changes to Parameters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83F461A-D1B1-4469-AA87-975EAC5D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Changes made to a parameter value within the function do not affect the argument</a:t>
            </a:r>
          </a:p>
          <a:p>
            <a:pPr lvl="1" eaLnBrk="1" hangingPunct="1"/>
            <a:r>
              <a:rPr lang="en-US" altLang="en-US"/>
              <a:t>Known as </a:t>
            </a:r>
            <a:r>
              <a:rPr lang="en-US" altLang="en-US" i="1"/>
              <a:t>pass by value</a:t>
            </a:r>
          </a:p>
          <a:p>
            <a:pPr lvl="1" eaLnBrk="1" hangingPunct="1"/>
            <a:r>
              <a:rPr lang="en-US" altLang="en-US"/>
              <a:t>Provides a way for unidirectional communication between one function and another function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Calling function can communicate with called function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A90AFE-263A-46F3-8912-A0C626BC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Making Changes to Parameters (cont’d.1)</a:t>
            </a:r>
          </a:p>
        </p:txBody>
      </p:sp>
      <p:pic>
        <p:nvPicPr>
          <p:cNvPr id="28675" name="Content Placeholder 3" descr="Passing a parameter to a function">
            <a:extLst>
              <a:ext uri="{FF2B5EF4-FFF2-40B4-BE49-F238E27FC236}">
                <a16:creationId xmlns:a16="http://schemas.microsoft.com/office/drawing/2014/main" id="{ED76579D-78F7-43BE-87E0-BAF4D5E5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51113"/>
            <a:ext cx="8229600" cy="2624137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E6F5C3E-116F-405A-AD03-6D781987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Making Changes to Parameters (cont’d.)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65A3196-800F-46CF-9DDC-5DBB34D4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Figure 5-18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/>
              <a:t> variable passed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change_me</a:t>
            </a:r>
            <a:r>
              <a:rPr lang="en-US" altLang="en-US"/>
              <a:t> function cannot be changed by it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29700" name="Picture 3" descr="Value passed to a function">
            <a:extLst>
              <a:ext uri="{FF2B5EF4-FFF2-40B4-BE49-F238E27FC236}">
                <a16:creationId xmlns:a16="http://schemas.microsoft.com/office/drawing/2014/main" id="{140BDCFE-896D-451A-9B01-A106C0E2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352800"/>
            <a:ext cx="85502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70CAD0D-9F28-4C2E-BFAF-7B2B9DC2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Keyword Arguments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6AC9C7B-814A-447E-AD21-C5260E5D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Keyword argument: argument that specifies which parameter the value should be passed to</a:t>
            </a:r>
          </a:p>
          <a:p>
            <a:pPr lvl="1" eaLnBrk="1" hangingPunct="1"/>
            <a:r>
              <a:rPr lang="en-US" altLang="en-US"/>
              <a:t>Position when calling function is irrelevant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1" eaLnBrk="1" hangingPunct="1"/>
            <a:r>
              <a:rPr lang="en-US" altLang="en-US"/>
              <a:t>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function_name(parameter=value)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Possible to mix keyword and positional arguments when calling a function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Positional arguments must appear first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00DF8B7-F8F8-4F00-8B2A-C90F1EFF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671A4AD-A4E9-41D1-99C3-CE375C8E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Global variable</a:t>
            </a:r>
            <a:r>
              <a:rPr lang="en-US" altLang="en-US"/>
              <a:t>: created by assignment statement written outside all the functions</a:t>
            </a:r>
          </a:p>
          <a:p>
            <a:pPr lvl="1"/>
            <a:r>
              <a:rPr lang="en-US" altLang="en-US"/>
              <a:t>Can be accessed by any statement in the program file, including from within a function</a:t>
            </a:r>
          </a:p>
          <a:p>
            <a:pPr lvl="1"/>
            <a:r>
              <a:rPr lang="en-US" altLang="en-US"/>
              <a:t>If a function needs to assign a value to the global variable, the global variable must be redeclared within the function</a:t>
            </a:r>
          </a:p>
          <a:p>
            <a:pPr lvl="2">
              <a:buFontTx/>
              <a:buChar char="•"/>
            </a:pPr>
            <a:r>
              <a:rPr lang="en-US" altLang="en-US"/>
              <a:t>General 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endParaRPr lang="he-IL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866ACC3-5157-4553-8D2A-18D76D1C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(cont’d.)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A7CB76A-8D8A-4E57-99F0-A176D64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Introduction to Value-Returning Functions: Generating Random Numbers</a:t>
            </a:r>
          </a:p>
          <a:p>
            <a:pPr>
              <a:buFontTx/>
              <a:buChar char="•"/>
            </a:pPr>
            <a:r>
              <a:rPr lang="en-US" altLang="en-US"/>
              <a:t>Writing Your Own Value-Returning Functions</a:t>
            </a:r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</a:t>
            </a:r>
          </a:p>
          <a:p>
            <a:pPr>
              <a:buFontTx/>
              <a:buChar char="•"/>
            </a:pPr>
            <a:r>
              <a:rPr lang="en-US" altLang="en-US"/>
              <a:t>Storing Functions in Modules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A4EADBA-463A-4FBF-A8FE-873F78C2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 (cont’d.)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C3536EC-ACFC-4794-987D-51010733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Reasons to avoid using global variables: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Global variables making debugging difficult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Many locations in the code could be causing a wrong variable value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Functions that use global variables are usually dependent on those variables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Makes function hard to transfer to another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Global variables make a program hard to understand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0C5F3A3-01AC-4CF8-A15A-24988C83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Constants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DC2F2B0-DA92-4FA9-AF60-B1048F44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Global constant</a:t>
            </a:r>
            <a:r>
              <a:rPr lang="en-US" altLang="en-US">
                <a:cs typeface="Courier New" panose="02070309020205020404" pitchFamily="49" charset="0"/>
              </a:rPr>
              <a:t>: global name that references a value that cannot be changed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Permissible to use global constants in a program 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To simulate global constant in Python, create global variable and do not re-declare it within functions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BE351FF-3680-4688-A736-502D75B2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Introduction to Value-Returning Functions: Generating Random Numbers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33B2C49-A1F2-41EA-95E0-08AED3F2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void function</a:t>
            </a:r>
            <a:r>
              <a:rPr lang="en-US" altLang="en-US"/>
              <a:t>: group of statements within a program for performing a specific task</a:t>
            </a:r>
          </a:p>
          <a:p>
            <a:pPr lvl="1" eaLnBrk="1" hangingPunct="1"/>
            <a:r>
              <a:rPr lang="en-US" altLang="en-US"/>
              <a:t>Call function when you need to perform the task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Value-returning function</a:t>
            </a:r>
            <a:r>
              <a:rPr lang="en-US" altLang="en-US"/>
              <a:t>: similar to void function, returns a value</a:t>
            </a:r>
          </a:p>
          <a:p>
            <a:pPr lvl="1" eaLnBrk="1" hangingPunct="1"/>
            <a:r>
              <a:rPr lang="en-US" altLang="en-US"/>
              <a:t>Value returned to part of program that called the function when function finishes executing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A428208-601B-4B02-97CB-74515D82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Library Functions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873619C-B84E-4DD9-9D0F-9864DDCB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Standard library</a:t>
            </a:r>
            <a:r>
              <a:rPr lang="en-US" altLang="en-US">
                <a:cs typeface="Courier New" panose="02070309020205020404" pitchFamily="49" charset="0"/>
              </a:rPr>
              <a:t>: library of pre-written functions that comes with Python</a:t>
            </a:r>
          </a:p>
          <a:p>
            <a:pPr lvl="1" eaLnBrk="1" hangingPunct="1"/>
            <a:r>
              <a:rPr lang="en-US" altLang="en-US" i="1">
                <a:cs typeface="Courier New" panose="02070309020205020404" pitchFamily="49" charset="0"/>
              </a:rPr>
              <a:t>Library functions</a:t>
            </a:r>
            <a:r>
              <a:rPr lang="en-US" altLang="en-US">
                <a:cs typeface="Courier New" panose="02070309020205020404" pitchFamily="49" charset="0"/>
              </a:rPr>
              <a:t> perform tasks that programmers commonly need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cs typeface="Courier New" panose="02070309020205020404" pitchFamily="49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>
                <a:cs typeface="Courier New" panose="02070309020205020404" pitchFamily="49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Viewed by programmers as a “black box”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library functions built into Python interpreter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To use, just call the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FDA7E00-C1F7-4A8C-AD14-575CDA13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/>
              <a:t> Statement (cont’d.)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D769F50-FF93-4CC7-B4B1-FC62CDD9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>
                <a:cs typeface="Courier New" panose="02070309020205020404" pitchFamily="49" charset="0"/>
              </a:rPr>
              <a:t>Modules</a:t>
            </a:r>
            <a:r>
              <a:rPr lang="en-US" altLang="en-US" sz="2800">
                <a:cs typeface="Courier New" panose="02070309020205020404" pitchFamily="49" charset="0"/>
              </a:rPr>
              <a:t>: files that stores functions of the standard library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Help organize library functions not built into the interpreter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Copied to computer when you install Python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To call a function stored in a module, need to write 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800">
                <a:cs typeface="Courier New" panose="02070309020205020404" pitchFamily="49" charset="0"/>
              </a:rPr>
              <a:t> statement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Written at the top of the program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Format: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F3613C8-C53F-4C5C-BF28-91F5AFF7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Standard Library Functions and the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 dirty="0"/>
              <a:t> Statement (cont’d.1)</a:t>
            </a:r>
          </a:p>
        </p:txBody>
      </p:sp>
      <p:pic>
        <p:nvPicPr>
          <p:cNvPr id="37891" name="Content Placeholder 3" descr="Library function ">
            <a:extLst>
              <a:ext uri="{FF2B5EF4-FFF2-40B4-BE49-F238E27FC236}">
                <a16:creationId xmlns:a16="http://schemas.microsoft.com/office/drawing/2014/main" id="{BED58CDA-D39E-47EE-938D-046AEF2B5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5950"/>
            <a:ext cx="8229600" cy="141446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8B160C3-E2B0-447E-9FE7-A6807F75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6C7E679-F076-4FED-B1D4-DB773EDF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Random number are useful in a lot of programming tasks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u="sng">
                <a:cs typeface="Courier New" panose="02070309020205020404" pitchFamily="49" charset="0"/>
              </a:rPr>
              <a:t> module</a:t>
            </a:r>
            <a:r>
              <a:rPr lang="en-US" altLang="en-US">
                <a:cs typeface="Courier New" panose="02070309020205020404" pitchFamily="49" charset="0"/>
              </a:rPr>
              <a:t>: includes library functions for working with random numbers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Dot notation</a:t>
            </a:r>
            <a:r>
              <a:rPr lang="en-US" altLang="en-US">
                <a:cs typeface="Courier New" panose="02070309020205020404" pitchFamily="49" charset="0"/>
              </a:rPr>
              <a:t>: notation for calling a function belonging to a module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module_name.function_name()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5C39DB3-EDE9-42C3-BECD-4CBE450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42085FC-74CC-4F2B-8C5C-9F90B45F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generates a random number in the range provided by the arguments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Returns the random number to part of program that called the function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Returned integer can be used anywhere that an integer would be used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You can experiment with the function in interactive mode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66A584D-2925-4FC1-99ED-9C446C73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Random Numbers (cont’d.1)</a:t>
            </a:r>
          </a:p>
        </p:txBody>
      </p:sp>
      <p:pic>
        <p:nvPicPr>
          <p:cNvPr id="40963" name="Content Placeholder 3" descr="Calling a Random function">
            <a:extLst>
              <a:ext uri="{FF2B5EF4-FFF2-40B4-BE49-F238E27FC236}">
                <a16:creationId xmlns:a16="http://schemas.microsoft.com/office/drawing/2014/main" id="{F54837E8-CC94-47C7-B15C-340E5AD65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63875"/>
            <a:ext cx="8229600" cy="159861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B3775BB-73A6-4391-BD7F-D3DCCF9A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Random Numbers (cont’d.2)</a:t>
            </a:r>
          </a:p>
        </p:txBody>
      </p:sp>
      <p:pic>
        <p:nvPicPr>
          <p:cNvPr id="41987" name="Content Placeholder 3" descr="Returning a value from a Random Function">
            <a:extLst>
              <a:ext uri="{FF2B5EF4-FFF2-40B4-BE49-F238E27FC236}">
                <a16:creationId xmlns:a16="http://schemas.microsoft.com/office/drawing/2014/main" id="{9F7C83E4-1AD3-405C-BACB-469EE4AD6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1905000"/>
            <a:ext cx="8229600" cy="1801813"/>
          </a:xfrm>
        </p:spPr>
      </p:pic>
      <p:pic>
        <p:nvPicPr>
          <p:cNvPr id="41988" name="Picture 4" descr="Displayed Random Return Value">
            <a:extLst>
              <a:ext uri="{FF2B5EF4-FFF2-40B4-BE49-F238E27FC236}">
                <a16:creationId xmlns:a16="http://schemas.microsoft.com/office/drawing/2014/main" id="{3B1C7A71-3819-4E4D-AB17-D1AC430BD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16375"/>
            <a:ext cx="82629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3DB4169-3ED2-4B6B-BF76-01E09AEE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Functions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530B82C-2AB3-4600-96E3-76E6B889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Function</a:t>
            </a:r>
            <a:r>
              <a:rPr lang="en-US" altLang="en-US"/>
              <a:t>: group of statements within  a program that perform as specific task</a:t>
            </a:r>
          </a:p>
          <a:p>
            <a:pPr lvl="1" eaLnBrk="1" hangingPunct="1"/>
            <a:r>
              <a:rPr lang="en-US" altLang="en-US"/>
              <a:t>Usually one task of a large program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Functions can be executed in order to perform overall program task</a:t>
            </a:r>
          </a:p>
          <a:p>
            <a:pPr lvl="1" eaLnBrk="1" hangingPunct="1"/>
            <a:r>
              <a:rPr lang="en-US" altLang="en-US"/>
              <a:t>Known as </a:t>
            </a:r>
            <a:r>
              <a:rPr lang="en-US" altLang="en-US" i="1"/>
              <a:t>divide and conquer</a:t>
            </a:r>
            <a:r>
              <a:rPr lang="en-US" altLang="en-US"/>
              <a:t> approach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Modularized program</a:t>
            </a:r>
            <a:r>
              <a:rPr lang="en-US" altLang="en-US"/>
              <a:t>: program wherein each task within the program is in its own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24EBC7D-971D-4FD3-80A9-5DF73EDD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Random Numbers (cont’d.3)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C8A25A7-2493-45AF-B195-A6D4A8A1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altLang="en-US" u="sng"/>
              <a:t> function</a:t>
            </a:r>
            <a:r>
              <a:rPr lang="en-US" altLang="en-US"/>
              <a:t>: similar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function, but returns randomly selected integer from the resulting sequence </a:t>
            </a:r>
          </a:p>
          <a:p>
            <a:pPr lvl="1"/>
            <a:r>
              <a:rPr lang="en-US" altLang="en-US"/>
              <a:t>Same arguments as for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u="sng"/>
              <a:t> function</a:t>
            </a:r>
            <a:r>
              <a:rPr lang="en-US" altLang="en-US"/>
              <a:t>: returns a random float in the range of 0.0 and 1.0</a:t>
            </a:r>
          </a:p>
          <a:p>
            <a:pPr lvl="1"/>
            <a:r>
              <a:rPr lang="en-US" altLang="en-US"/>
              <a:t>Does not receive arguments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en-US" u="sng"/>
              <a:t> function</a:t>
            </a:r>
            <a:r>
              <a:rPr lang="en-US" altLang="en-US"/>
              <a:t>: returns a random float but allows user to specify range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ADA9520-853F-414D-8350-D152433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 Seeds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EAD5AED-63AD-48A6-ACD7-14A9751D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Random number created by functions in random module are actually pseudo-random numbers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Seed value</a:t>
            </a:r>
            <a:r>
              <a:rPr lang="en-US" altLang="en-US"/>
              <a:t>: initializes the formula that generates random numbers</a:t>
            </a:r>
          </a:p>
          <a:p>
            <a:pPr lvl="1" eaLnBrk="1" hangingPunct="1"/>
            <a:r>
              <a:rPr lang="en-US" altLang="en-US"/>
              <a:t>Need to use different seeds in order to get different series of random numbers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By default uses system time for seed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random.seed()</a:t>
            </a:r>
            <a:r>
              <a:rPr lang="en-US" altLang="en-US"/>
              <a:t> function to specify desired seed value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8A67289-22BD-4C23-AF7C-8FF57C43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1A975BB-C617-4115-8CCD-E4267A7F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To write a value-returning function, you write a simple function and add one or more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statements</a:t>
            </a:r>
          </a:p>
          <a:p>
            <a:pPr lvl="1" eaLnBrk="1" hangingPunct="1"/>
            <a:r>
              <a:rPr lang="en-US" altLang="en-US"/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The value 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/>
              <a:t> will be returned to the part of the program that called the function</a:t>
            </a:r>
          </a:p>
          <a:p>
            <a:pPr lvl="1" eaLnBrk="1" hangingPunct="1"/>
            <a:r>
              <a:rPr lang="en-US" altLang="en-US"/>
              <a:t>The expression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 can be a complex expression, such as a sum of two variables or the result of another value- returning function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892E6D6-4DB2-4B6E-A3A1-259BA2C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Your Own Value-Returning Functions (cont’d.)</a:t>
            </a:r>
          </a:p>
        </p:txBody>
      </p:sp>
      <p:pic>
        <p:nvPicPr>
          <p:cNvPr id="46083" name="Content Placeholder 3" descr="Parts of a Function">
            <a:extLst>
              <a:ext uri="{FF2B5EF4-FFF2-40B4-BE49-F238E27FC236}">
                <a16:creationId xmlns:a16="http://schemas.microsoft.com/office/drawing/2014/main" id="{F07AB752-C300-4303-ADEA-E8D9CC3F5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8438"/>
            <a:ext cx="8229600" cy="22479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9098311-F3AF-4DAA-A6FD-E6120D6D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Use Value-Returning Functions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AE2FFB17-7DD2-4675-B470-5DF092E2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Value-returning function can be useful in specific situations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have function prompt user for input and return the user’s input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Simplify mathematical expressions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Complex calculations that need to be repeated throughout the program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Use the returned value 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Assign it to a variable or use as an argument in another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C4D9C7B-66E3-4995-93FA-3DD43B8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IPO Charts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6ADDAE6-8104-4F29-96C3-1F672750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IPO chart</a:t>
            </a:r>
            <a:r>
              <a:rPr lang="en-US" altLang="en-US"/>
              <a:t>: describes the input, processing, and output of a function</a:t>
            </a:r>
          </a:p>
          <a:p>
            <a:pPr lvl="1" eaLnBrk="1" hangingPunct="1"/>
            <a:r>
              <a:rPr lang="en-US" altLang="en-US"/>
              <a:t>Tool for designing and documenting functions</a:t>
            </a:r>
          </a:p>
          <a:p>
            <a:pPr lvl="1" eaLnBrk="1" hangingPunct="1"/>
            <a:r>
              <a:rPr lang="en-US" altLang="en-US"/>
              <a:t>Typically laid out in columns</a:t>
            </a:r>
          </a:p>
          <a:p>
            <a:pPr lvl="1" eaLnBrk="1" hangingPunct="1"/>
            <a:r>
              <a:rPr lang="en-US" altLang="en-US"/>
              <a:t>Usually provide brief descriptions of input, processing, and output, without going into details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Often includes enough information to be used instead of a flowchart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841520B-AAB6-4235-B880-CB880F57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IPO Charts (cont’d.)</a:t>
            </a:r>
          </a:p>
        </p:txBody>
      </p:sp>
      <p:pic>
        <p:nvPicPr>
          <p:cNvPr id="49155" name="Content Placeholder 3" descr="IPO Charts">
            <a:extLst>
              <a:ext uri="{FF2B5EF4-FFF2-40B4-BE49-F238E27FC236}">
                <a16:creationId xmlns:a16="http://schemas.microsoft.com/office/drawing/2014/main" id="{D5E73075-4A63-4F2E-BA56-0E4A596BE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513" y="1600200"/>
            <a:ext cx="6276975" cy="4525963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3D68047-D920-42E3-B995-ABB43C08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Strings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3369121-4628-43E8-AEEB-9F6701DF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write functions that return strings</a:t>
            </a:r>
          </a:p>
          <a:p>
            <a:pPr>
              <a:buFontTx/>
              <a:buChar char="•"/>
            </a:pPr>
            <a:r>
              <a:rPr lang="en-US" altLang="en-US"/>
              <a:t>For example:</a:t>
            </a:r>
          </a:p>
        </p:txBody>
      </p:sp>
      <p:pic>
        <p:nvPicPr>
          <p:cNvPr id="50180" name="Picture 3" descr="String Returning Function">
            <a:extLst>
              <a:ext uri="{FF2B5EF4-FFF2-40B4-BE49-F238E27FC236}">
                <a16:creationId xmlns:a16="http://schemas.microsoft.com/office/drawing/2014/main" id="{F50073BF-7150-4765-9B40-BB60DD36F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657600"/>
            <a:ext cx="72294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6F7CE29-0BB3-4BAE-917E-33ED21A6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Boolean Values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81B10C6-29E0-4DBC-9903-F90DCE46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Boolean function</a:t>
            </a:r>
            <a:r>
              <a:rPr lang="en-US" altLang="en-US">
                <a:cs typeface="Courier New" panose="02070309020205020404" pitchFamily="49" charset="0"/>
              </a:rPr>
              <a:t>: returns either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to test a condition such as for decision and repetition structures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Common calculations, such as whether a number is even, can be easily repeated by calling a function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to simplify complex input validation code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4432605-2D6F-4B42-A904-0EEEEDB3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D74F-B926-4501-9555-E264C7D8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Python, a function can return multiple values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Specified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statement separated by commas</a:t>
            </a:r>
          </a:p>
          <a:p>
            <a:pPr lvl="2" eaLnBrk="1" hangingPunct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</a:t>
            </a:r>
          </a:p>
          <a:p>
            <a:pPr marL="3548063" lvl="2" indent="0" eaLnBrk="1" hangingPunct="1"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expression2, etc.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operator to receive each returned value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4F572-7B66-41F3-805F-5934C6F6CE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/>
              <a:t>Divide and Conquer</a:t>
            </a:r>
            <a:endParaRPr lang="en-CA" dirty="0"/>
          </a:p>
        </p:txBody>
      </p:sp>
      <p:pic>
        <p:nvPicPr>
          <p:cNvPr id="7170" name="Picture 1" descr="Divide and Conquer a large problem">
            <a:extLst>
              <a:ext uri="{FF2B5EF4-FFF2-40B4-BE49-F238E27FC236}">
                <a16:creationId xmlns:a16="http://schemas.microsoft.com/office/drawing/2014/main" id="{ED4098C1-626E-4150-A2A0-B4CA88D1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19200"/>
            <a:ext cx="80391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155A42C-DBAB-4849-A12A-071F318F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D5665FA-6728-45E7-B524-2FE74D25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u="sng"/>
              <a:t> module</a:t>
            </a:r>
            <a:r>
              <a:rPr lang="en-US" altLang="en-US"/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/>
              <a:t>Typically accept one or more values as arguments, perform mathematical operation, and return the result</a:t>
            </a:r>
          </a:p>
          <a:p>
            <a:pPr lvl="1"/>
            <a:r>
              <a:rPr lang="en-US" altLang="en-US"/>
              <a:t>Use of module requires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  <a:r>
              <a:rPr lang="en-US" altLang="en-US"/>
              <a:t> statement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BAE12F3-E03F-4296-A7E1-1DA5BF16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 (cont’d.)</a:t>
            </a:r>
          </a:p>
        </p:txBody>
      </p:sp>
      <p:pic>
        <p:nvPicPr>
          <p:cNvPr id="54275" name="Content Placeholder 3" descr="Math Module Functions ">
            <a:extLst>
              <a:ext uri="{FF2B5EF4-FFF2-40B4-BE49-F238E27FC236}">
                <a16:creationId xmlns:a16="http://schemas.microsoft.com/office/drawing/2014/main" id="{BC8CD88B-2DD1-4AC5-B554-D8A808E52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295400"/>
            <a:ext cx="7175500" cy="495300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FE722A4-EE5B-4ECE-9C82-2C966732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 (cont’d.1)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A818-B64C-4AC0-B372-2E87E344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/>
              <a:t> module defines variables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which are assigned the mathematical values for </a:t>
            </a:r>
            <a:r>
              <a:rPr lang="en-US" i="1" dirty="0"/>
              <a:t>pi</a:t>
            </a:r>
            <a:r>
              <a:rPr lang="en-US" dirty="0"/>
              <a:t> and </a:t>
            </a:r>
            <a:r>
              <a:rPr lang="en-US" i="1" dirty="0"/>
              <a:t>e</a:t>
            </a:r>
          </a:p>
          <a:p>
            <a:pPr lvl="1" eaLnBrk="1" hangingPunct="1">
              <a:defRPr/>
            </a:pPr>
            <a:r>
              <a:rPr lang="en-US" dirty="0"/>
              <a:t>Can be used in equations that require these values, to get more accurate results</a:t>
            </a:r>
          </a:p>
          <a:p>
            <a:pPr eaLnBrk="1" hangingPunct="1">
              <a:defRPr/>
            </a:pPr>
            <a:r>
              <a:rPr lang="en-US" dirty="0"/>
              <a:t>Variables must also be called using the dot notation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</a:p>
          <a:p>
            <a:pPr marL="457200" lvl="1" indent="279400" eaLnBrk="1" hangingPunct="1"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radius**2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ED06F8F-DA43-4211-A517-8D608C72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6AF43B1-09DF-4E23-B72D-11351E59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large, complex programs, it is important to keep code organized</a:t>
            </a:r>
          </a:p>
          <a:p>
            <a:pPr>
              <a:buFontTx/>
              <a:buChar char="•"/>
            </a:pPr>
            <a:r>
              <a:rPr lang="en-US" altLang="en-US" u="sng"/>
              <a:t>Modularization</a:t>
            </a:r>
            <a:r>
              <a:rPr lang="en-US" altLang="en-US"/>
              <a:t>: grouping related functions in modules </a:t>
            </a:r>
          </a:p>
          <a:p>
            <a:pPr lvl="1"/>
            <a:r>
              <a:rPr lang="en-US" altLang="en-US"/>
              <a:t>Makes program easier to understand, test, and maintain</a:t>
            </a:r>
          </a:p>
          <a:p>
            <a:pPr lvl="1"/>
            <a:r>
              <a:rPr lang="en-US" altLang="en-US"/>
              <a:t>Make it easier to reuse code for multiple different programs</a:t>
            </a:r>
          </a:p>
          <a:p>
            <a:pPr lvl="2">
              <a:buFontTx/>
              <a:buChar char="•"/>
            </a:pPr>
            <a:r>
              <a:rPr lang="en-US" altLang="en-US"/>
              <a:t>Import the module containing the required function to each program that needs it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0A1F92D-3A18-4388-AC97-149BAFC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 (cont’d.)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29BC34C-29C0-4A0B-B32B-811DF9C8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Module is a file that contains Python code</a:t>
            </a:r>
          </a:p>
          <a:p>
            <a:pPr lvl="1"/>
            <a:r>
              <a:rPr lang="en-US" altLang="en-US"/>
              <a:t>Contains function definition but does not contain calls to the functions</a:t>
            </a:r>
          </a:p>
          <a:p>
            <a:pPr lvl="2">
              <a:buFontTx/>
              <a:buChar char="•"/>
            </a:pPr>
            <a:r>
              <a:rPr lang="en-US" altLang="en-US"/>
              <a:t>Importing programs will call the functions</a:t>
            </a:r>
          </a:p>
          <a:p>
            <a:pPr>
              <a:buFontTx/>
              <a:buChar char="•"/>
            </a:pPr>
            <a:r>
              <a:rPr lang="en-US" altLang="en-US"/>
              <a:t>Rules for module names:</a:t>
            </a:r>
          </a:p>
          <a:p>
            <a:pPr lvl="1"/>
            <a:r>
              <a:rPr lang="en-US" altLang="en-US"/>
              <a:t>File name should end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pPr lvl="1"/>
            <a:r>
              <a:rPr lang="en-US" altLang="en-US"/>
              <a:t>Cannot be the same as a Python keyword</a:t>
            </a:r>
          </a:p>
          <a:p>
            <a:pPr>
              <a:buFontTx/>
              <a:buChar char="•"/>
            </a:pPr>
            <a:r>
              <a:rPr lang="en-US" altLang="en-US"/>
              <a:t>Import module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24B2A38-4048-4C77-9EEC-9396B277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 Driven Programs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E5B06D03-F963-4BF9-84EA-3E5A3844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Menu-driven program</a:t>
            </a:r>
            <a:r>
              <a:rPr lang="en-US" altLang="en-US">
                <a:cs typeface="Courier New" panose="02070309020205020404" pitchFamily="49" charset="0"/>
              </a:rPr>
              <a:t>: displays a list of operations on the screen, allowing user to select the desired operation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List of operations displayed on the screen is called a </a:t>
            </a:r>
            <a:r>
              <a:rPr lang="en-US" altLang="en-US" i="1">
                <a:cs typeface="Courier New" panose="02070309020205020404" pitchFamily="49" charset="0"/>
              </a:rPr>
              <a:t>menu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Program uses a decision structure to determine the selected menu option and required operation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Typically repeats until the user quits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6778DC67-59D3-4B9D-AF27-9F0C5FC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2EE8208-F27F-42D4-9B74-F050CB4A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Commonly needed turtle graphics operations can be stored in functions and then called whenever needed. </a:t>
            </a:r>
          </a:p>
          <a:p>
            <a:pPr>
              <a:buFontTx/>
              <a:buChar char="•"/>
            </a:pPr>
            <a:r>
              <a:rPr lang="en-US" altLang="en-US" sz="2400"/>
              <a:t>For example, the following function draws a square. The parameters specify the location, width, and color.</a:t>
            </a:r>
          </a:p>
        </p:txBody>
      </p:sp>
      <p:sp>
        <p:nvSpPr>
          <p:cNvPr id="59396" name="TextBox 1">
            <a:extLst>
              <a:ext uri="{FF2B5EF4-FFF2-40B4-BE49-F238E27FC236}">
                <a16:creationId xmlns:a16="http://schemas.microsoft.com/office/drawing/2014/main" id="{D8EC9268-CA8A-4C66-994A-82566C4A1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98913"/>
            <a:ext cx="6553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square(x, y, width, color):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# Raise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turtle.goto(x, y)         # Move to (X,Y)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turtle.fillcolor(color)   # Set the fill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# Lower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turtle.begin_fill()       # Start filling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for count in range(4):    # Draw a square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turtle.forward(width)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turtle.left(90)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turtle.end_fill()         # End filling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5521009-FCE8-4ABB-8F05-2FD1285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 1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37E71FC-B27A-40AB-9325-FA158B98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code calls the previously shown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altLang="en-US" sz="2400"/>
              <a:t> function to draw three squares:</a:t>
            </a:r>
          </a:p>
        </p:txBody>
      </p:sp>
      <p:sp>
        <p:nvSpPr>
          <p:cNvPr id="60420" name="TextBox 1">
            <a:extLst>
              <a:ext uri="{FF2B5EF4-FFF2-40B4-BE49-F238E27FC236}">
                <a16:creationId xmlns:a16="http://schemas.microsoft.com/office/drawing/2014/main" id="{7C9C4938-3EFF-4080-92B8-07808B70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4114800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square(100, 0, 50, 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square(-150, -100, 200, 'blue')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square(-200, 150, 75, 'green')</a:t>
            </a:r>
          </a:p>
        </p:txBody>
      </p:sp>
      <p:pic>
        <p:nvPicPr>
          <p:cNvPr id="60421" name="Picture 4" descr="Graphic Turtle with functions ">
            <a:extLst>
              <a:ext uri="{FF2B5EF4-FFF2-40B4-BE49-F238E27FC236}">
                <a16:creationId xmlns:a16="http://schemas.microsoft.com/office/drawing/2014/main" id="{46D49F0D-5F8B-4AAF-A6BB-80C9E6E8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7413"/>
            <a:ext cx="27638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E14AE11-C877-4D2B-BA80-A95504E5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 2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B69ECE1A-26B1-442F-88A0-78CA2266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function draws a circle. The parameters specify the location, radius, and color.</a:t>
            </a:r>
          </a:p>
        </p:txBody>
      </p:sp>
      <p:sp>
        <p:nvSpPr>
          <p:cNvPr id="61444" name="TextBox 1">
            <a:extLst>
              <a:ext uri="{FF2B5EF4-FFF2-40B4-BE49-F238E27FC236}">
                <a16:creationId xmlns:a16="http://schemas.microsoft.com/office/drawing/2014/main" id="{44C97870-A993-4549-A3D3-AEEB71B6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71800"/>
            <a:ext cx="6553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circle(x, y, radius, color):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 # Raise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turtle.goto(x, y - radius) # Position the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turtle.fillcolor(color)    # Set the fill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 # Lower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turtle.begin_fill()        # Start filling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      # Draw a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turtle.end_fill()          # End filling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312822B-94FA-40B4-8A60-7E273E9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 3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A6CB1B18-0084-43E4-9B43-B34F5336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code calls the previously shown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400"/>
              <a:t> function to draw three circles:</a:t>
            </a:r>
          </a:p>
        </p:txBody>
      </p:sp>
      <p:sp>
        <p:nvSpPr>
          <p:cNvPr id="62468" name="TextBox 1">
            <a:extLst>
              <a:ext uri="{FF2B5EF4-FFF2-40B4-BE49-F238E27FC236}">
                <a16:creationId xmlns:a16="http://schemas.microsoft.com/office/drawing/2014/main" id="{4DC39476-78A2-48E0-B042-7C662340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575050"/>
            <a:ext cx="441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circle(0, 0, 100, 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circle(-150, -75, 50, 'blue')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circle(-200, 150, 75, 'green')</a:t>
            </a:r>
          </a:p>
        </p:txBody>
      </p:sp>
      <p:pic>
        <p:nvPicPr>
          <p:cNvPr id="62469" name="Picture 5" descr="Graphic Turtle with functions ">
            <a:extLst>
              <a:ext uri="{FF2B5EF4-FFF2-40B4-BE49-F238E27FC236}">
                <a16:creationId xmlns:a16="http://schemas.microsoft.com/office/drawing/2014/main" id="{8BE77D67-7A31-4726-9249-A5649277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895600"/>
            <a:ext cx="2463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EB89A67-A9E1-40C5-999C-69087EDB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Modularizing a Program with Functions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1924CCA-9FEB-433B-B3A4-D683A0B1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benefits of using functions include:</a:t>
            </a:r>
          </a:p>
          <a:p>
            <a:pPr lvl="1" eaLnBrk="1" hangingPunct="1"/>
            <a:r>
              <a:rPr lang="en-US" altLang="en-US"/>
              <a:t>Simpler code</a:t>
            </a:r>
          </a:p>
          <a:p>
            <a:pPr lvl="1" eaLnBrk="1" hangingPunct="1"/>
            <a:r>
              <a:rPr lang="en-US" altLang="en-US"/>
              <a:t>Code reuse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write the code once and call it multiple times </a:t>
            </a:r>
          </a:p>
          <a:p>
            <a:pPr lvl="1" eaLnBrk="1" hangingPunct="1"/>
            <a:r>
              <a:rPr lang="en-US" altLang="en-US"/>
              <a:t>Better testing and debugging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test and debug each function individually</a:t>
            </a:r>
          </a:p>
          <a:p>
            <a:pPr lvl="1" eaLnBrk="1" hangingPunct="1"/>
            <a:r>
              <a:rPr lang="en-US" altLang="en-US"/>
              <a:t>Faster development</a:t>
            </a:r>
          </a:p>
          <a:p>
            <a:pPr lvl="1" eaLnBrk="1" hangingPunct="1"/>
            <a:r>
              <a:rPr lang="en-US" altLang="en-US"/>
              <a:t>Easier facilitation of teamwork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Different team members can write different functions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44ED0AF4-176A-49A6-B7B7-EFF3BE15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 4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88128E7-83EA-4B85-9338-425A73DF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function draws a line. The parameters specify the starting and ending locations, and color.</a:t>
            </a:r>
          </a:p>
        </p:txBody>
      </p:sp>
      <p:sp>
        <p:nvSpPr>
          <p:cNvPr id="63492" name="TextBox 1">
            <a:extLst>
              <a:ext uri="{FF2B5EF4-FFF2-40B4-BE49-F238E27FC236}">
                <a16:creationId xmlns:a16="http://schemas.microsoft.com/office/drawing/2014/main" id="{68166D4E-EF86-45C8-80C8-AC3D817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line(startX, startY, endX, endY, color):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  # Raise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turtle.goto(startX, startY) # Move to the starting point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  # Lower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turtle.pencolor(color)      # Set the pen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turtle.goto(endX, endY)     # Draw a square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5CCAEEF8-21E7-46FA-ADD0-C672098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 5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12B6FA4-3B57-4D3F-82AB-2ED9F9ED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code calls the previously shown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2400"/>
              <a:t> function to draw a triangle:</a:t>
            </a:r>
          </a:p>
        </p:txBody>
      </p:sp>
      <p:sp>
        <p:nvSpPr>
          <p:cNvPr id="64516" name="TextBox 1">
            <a:extLst>
              <a:ext uri="{FF2B5EF4-FFF2-40B4-BE49-F238E27FC236}">
                <a16:creationId xmlns:a16="http://schemas.microsoft.com/office/drawing/2014/main" id="{76F85FC2-4BED-4447-A4B7-157B7732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8534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TOP_X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TOP_Y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BASE_LEFT_X = -100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BASE_LEFT_Y = -100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BASE_RIGHT_X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BASE_RIGHT_Y = -100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line(TOP_X, TOP_Y, BASE_LEFT_X, BASE_LEFT_Y, 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line(TOP_X, TOP_Y, BASE_RIGHT_X, BASE_RIGHT_Y, 'blue')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line(BASE_LEFT_X, BASE_LEFT_Y, BASE_RIGHT_X, BASE_RIGHT_Y, 'green')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4517" name="Picture 6" descr="Graphic Turtle with functions ">
            <a:extLst>
              <a:ext uri="{FF2B5EF4-FFF2-40B4-BE49-F238E27FC236}">
                <a16:creationId xmlns:a16="http://schemas.microsoft.com/office/drawing/2014/main" id="{66EEDD89-B680-4BC0-AFA4-8A260C71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15287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6E8DF2EC-6CCB-4999-9D95-EF9F4DBD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31B899B-698A-4BE7-A27B-0699E3DF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The advantages of using functions</a:t>
            </a:r>
          </a:p>
          <a:p>
            <a:pPr lvl="1" eaLnBrk="1" hangingPunct="1"/>
            <a:r>
              <a:rPr lang="en-US" altLang="en-US"/>
              <a:t>The syntax for defining and calling a function</a:t>
            </a:r>
          </a:p>
          <a:p>
            <a:pPr lvl="1" eaLnBrk="1" hangingPunct="1"/>
            <a:r>
              <a:rPr lang="en-US" altLang="en-US"/>
              <a:t>Methods for designing a program to use functions</a:t>
            </a:r>
          </a:p>
          <a:p>
            <a:pPr lvl="1" eaLnBrk="1" hangingPunct="1"/>
            <a:r>
              <a:rPr lang="en-US" altLang="en-US"/>
              <a:t>Use of local variables and their scope</a:t>
            </a:r>
          </a:p>
          <a:p>
            <a:pPr lvl="1" eaLnBrk="1" hangingPunct="1"/>
            <a:r>
              <a:rPr lang="en-US" altLang="en-US"/>
              <a:t>Syntax and limitations of passing arguments to functions</a:t>
            </a:r>
          </a:p>
          <a:p>
            <a:pPr lvl="1" eaLnBrk="1" hangingPunct="1"/>
            <a:r>
              <a:rPr lang="en-US" altLang="en-US"/>
              <a:t>Global variables, global constants, and their advantages and disadvantages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A908A7C-8FD6-434E-BEE8-29A722CA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18C836F6-EBC5-4263-B748-953F8A2F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Value-returning functions,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Writing value-returning functions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Using value-returning functions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Functions returning multiple values</a:t>
            </a:r>
          </a:p>
          <a:p>
            <a:pPr lvl="1" eaLnBrk="1" hangingPunct="1"/>
            <a:r>
              <a:rPr lang="en-US" altLang="en-US"/>
              <a:t>Using library functions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/>
              <a:t>statement</a:t>
            </a:r>
          </a:p>
          <a:p>
            <a:pPr lvl="1" eaLnBrk="1" hangingPunct="1"/>
            <a:r>
              <a:rPr lang="en-US" altLang="en-US"/>
              <a:t>Modules,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Grouping your own functions in modules</a:t>
            </a:r>
          </a:p>
          <a:p>
            <a:pPr lvl="1" eaLnBrk="1" hangingPunct="1"/>
            <a:r>
              <a:rPr lang="en-US" altLang="en-US"/>
              <a:t>Modularizing Turtle Graphics Code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CBB2E82-AA43-407B-9E93-1D45AF48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Void Functions and Value-Returning Functions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4A90EB0-F9EA-46AC-8AA0-7CC14F97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</a:t>
            </a:r>
            <a:r>
              <a:rPr lang="en-US" altLang="en-US" u="sng"/>
              <a:t>void function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Simply executes the statements it contains and then terminates.</a:t>
            </a:r>
          </a:p>
          <a:p>
            <a:pPr>
              <a:buFontTx/>
              <a:buChar char="•"/>
            </a:pPr>
            <a:r>
              <a:rPr lang="en-US" altLang="en-US"/>
              <a:t>A </a:t>
            </a:r>
            <a:r>
              <a:rPr lang="en-US" altLang="en-US" u="sng"/>
              <a:t>value-returning function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Executes the statements it contains, and then it returns a value back to the statement that called it.</a:t>
            </a:r>
          </a:p>
          <a:p>
            <a:pPr lvl="2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functions are examples of value-returning functions.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D6D611C-EA78-438D-A4F5-68AB9E1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6CEB-7E1B-4FC5-B7A7-6FE0B1ED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Functions are given names </a:t>
            </a:r>
          </a:p>
          <a:p>
            <a:pPr lvl="1" eaLnBrk="1" hangingPunct="1">
              <a:defRPr/>
            </a:pPr>
            <a:r>
              <a:rPr lang="en-US" altLang="en-US" dirty="0"/>
              <a:t>Function naming rules:</a:t>
            </a:r>
          </a:p>
          <a:p>
            <a:pPr lvl="2" eaLnBrk="1" hangingPunct="1">
              <a:defRPr/>
            </a:pPr>
            <a:r>
              <a:rPr lang="en-US" altLang="en-US" dirty="0"/>
              <a:t>Cannot use key words as a function name</a:t>
            </a:r>
          </a:p>
          <a:p>
            <a:pPr lvl="2" eaLnBrk="1" hangingPunct="1">
              <a:defRPr/>
            </a:pPr>
            <a:r>
              <a:rPr lang="en-US" altLang="en-US" dirty="0"/>
              <a:t>Cannot contain spaces</a:t>
            </a:r>
          </a:p>
          <a:p>
            <a:pPr lvl="2" eaLnBrk="1" hangingPunct="1">
              <a:defRPr/>
            </a:pPr>
            <a:r>
              <a:rPr lang="en-US" altLang="en-US" dirty="0"/>
              <a:t>First character must be a letter or underscore</a:t>
            </a:r>
          </a:p>
          <a:p>
            <a:pPr lvl="2" eaLnBrk="1" hangingPunct="1">
              <a:defRPr/>
            </a:pPr>
            <a:r>
              <a:rPr lang="en-US" altLang="en-US" dirty="0"/>
              <a:t>All other characters must be a letter, number or underscore</a:t>
            </a:r>
          </a:p>
          <a:p>
            <a:pPr lvl="2" eaLnBrk="1" hangingPunct="1">
              <a:defRPr/>
            </a:pPr>
            <a:r>
              <a:rPr lang="en-US" altLang="en-US" dirty="0"/>
              <a:t>Uppercase and lowercase characters are distinct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35B800A-1F1E-4DD0-A43C-9C16B2EA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23B-67C8-4FC6-8D41-5622EE1B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>
              <a:defRPr/>
            </a:pPr>
            <a:r>
              <a:rPr lang="en-US" altLang="en-US" dirty="0"/>
              <a:t>Often includes a verb</a:t>
            </a:r>
          </a:p>
          <a:p>
            <a:pPr eaLnBrk="1" hangingPunct="1">
              <a:defRPr/>
            </a:pPr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2881</Words>
  <Application>Microsoft Office PowerPoint</Application>
  <PresentationFormat>On-screen Show (4:3)</PresentationFormat>
  <Paragraphs>324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Topics (cont’d.)</vt:lpstr>
      <vt:lpstr>Introduction to Functions</vt:lpstr>
      <vt:lpstr>Divide and Conquer</vt:lpstr>
      <vt:lpstr>Benefits of Modularizing a Program with Functions</vt:lpstr>
      <vt:lpstr>Void Functions and Value-Returning Functions</vt:lpstr>
      <vt:lpstr>Defining and Calling a Function</vt:lpstr>
      <vt:lpstr>Defining and Calling a Function 1</vt:lpstr>
      <vt:lpstr>Defining and Calling a Function 2</vt:lpstr>
      <vt:lpstr>Defining and Calling a Function 3</vt:lpstr>
      <vt:lpstr>Defining and Calling a Function 4</vt:lpstr>
      <vt:lpstr>Indentation in Python</vt:lpstr>
      <vt:lpstr>Designing a Program to Use Functions</vt:lpstr>
      <vt:lpstr>Designing a Program to Use Functions 1</vt:lpstr>
      <vt:lpstr>Designing a Program to Use Functions (cont’d.)</vt:lpstr>
      <vt:lpstr>Local Variables</vt:lpstr>
      <vt:lpstr>Local Variables (cont’d.)</vt:lpstr>
      <vt:lpstr>Passing Arguments to Functions</vt:lpstr>
      <vt:lpstr>Passing Arguments to Functions (cont’d.)</vt:lpstr>
      <vt:lpstr>Passing Arguments to Functions 2</vt:lpstr>
      <vt:lpstr>Passing Arguments to Functions 3</vt:lpstr>
      <vt:lpstr>Passing Multiple Arguments</vt:lpstr>
      <vt:lpstr>Passing Multiple Arguments (cont’d.)</vt:lpstr>
      <vt:lpstr>Making Changes to Parameters</vt:lpstr>
      <vt:lpstr>Making Changes to Parameters (cont’d.1)</vt:lpstr>
      <vt:lpstr>Making Changes to Parameters (cont’d.)</vt:lpstr>
      <vt:lpstr>Keyword Arguments</vt:lpstr>
      <vt:lpstr>Global Variables and Global Constants</vt:lpstr>
      <vt:lpstr>Global Variables and Global Constants (cont’d.)</vt:lpstr>
      <vt:lpstr>Global Constants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Standard Library Functions and the import Statement (cont’d.1)</vt:lpstr>
      <vt:lpstr>Generating Random Numbers</vt:lpstr>
      <vt:lpstr>Generating Random Numbers (cont’d.)</vt:lpstr>
      <vt:lpstr>Generating Random Numbers (cont’d.1)</vt:lpstr>
      <vt:lpstr>Generating Random Numbers (cont’d.2)</vt:lpstr>
      <vt:lpstr>Generating Random Numbers (cont’d.3)</vt:lpstr>
      <vt:lpstr>Random Number Seeds</vt:lpstr>
      <vt:lpstr>Writing Your Own Value-Returning Functions</vt:lpstr>
      <vt:lpstr>Writing Your Own Value-Returning Functions (cont’d.)</vt:lpstr>
      <vt:lpstr>How to Use Value-Returning Functions</vt:lpstr>
      <vt:lpstr>Using IPO Charts</vt:lpstr>
      <vt:lpstr>Using IPO Charts (cont’d.)</vt:lpstr>
      <vt:lpstr>Returning Strings</vt:lpstr>
      <vt:lpstr>Returning Boolean Values</vt:lpstr>
      <vt:lpstr>Returning Multiple Values</vt:lpstr>
      <vt:lpstr>The math Module</vt:lpstr>
      <vt:lpstr>The math Module (cont’d.)</vt:lpstr>
      <vt:lpstr>The math Module (cont’d.1)</vt:lpstr>
      <vt:lpstr>Storing Functions in Modules</vt:lpstr>
      <vt:lpstr>Storing Functions in Modules (cont’d.)</vt:lpstr>
      <vt:lpstr>Menu Driven Programs</vt:lpstr>
      <vt:lpstr>Turtle Graphics: Modularizing Code with Functions</vt:lpstr>
      <vt:lpstr>Turtle Graphics: Modularizing Code with Functions 1</vt:lpstr>
      <vt:lpstr>Turtle Graphics: Modularizing Code with Functions 2</vt:lpstr>
      <vt:lpstr>Turtle Graphics: Modularizing Code with Functions 3</vt:lpstr>
      <vt:lpstr>Turtle Graphics: Modularizing Code with Functions 4</vt:lpstr>
      <vt:lpstr>Turtle Graphics: Modularizing Code with Functions 5</vt:lpstr>
      <vt:lpstr>Summary</vt:lpstr>
      <vt:lpstr>Summary (cont’d.)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107</cp:revision>
  <dcterms:created xsi:type="dcterms:W3CDTF">2011-02-21T19:15:53Z</dcterms:created>
  <dcterms:modified xsi:type="dcterms:W3CDTF">2020-12-05T02:36:13Z</dcterms:modified>
</cp:coreProperties>
</file>