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915A-B5B9-B992-5BA2-F6C3FC8FA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13766-10DB-4BE1-182F-E7340F513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56366-235D-0794-D7D3-E6563DEB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D707-C939-4664-8908-566FB2FF771E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3BD72-6FA6-8F0B-6B79-15A51DCF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28E7-96B2-BBEA-239A-F4ECFEDE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4B8-D332-4EB5-9EDD-47589F4A67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7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14F7-AD12-7FB4-5D58-9D7A48BA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E1EE4-2863-F81B-D183-5E9AAB084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D4D9-494F-CBC3-7B6B-55489B3B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D707-C939-4664-8908-566FB2FF771E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60F7D-EA4A-2D19-501B-5653AE29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3CBBE-DB96-728C-B62A-9F8DEAF5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4B8-D332-4EB5-9EDD-47589F4A67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454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344C5-DDA3-5F50-4E4E-E7CDDD0E1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526FF-0223-D9C2-67D5-6C6AE911A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AD3E6-50F3-3601-F324-CD5FDB69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D707-C939-4664-8908-566FB2FF771E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ECF51-6D47-CDCF-B8F8-81243D38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88F26-D98D-39FE-6886-6B186102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4B8-D332-4EB5-9EDD-47589F4A67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71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58F1-AAC4-9920-D540-77AD6EF0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95B7-F841-FF09-34E5-7541916C7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03D0D-B5F2-12BF-3E8E-47646907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D707-C939-4664-8908-566FB2FF771E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4552-5FA3-B8BD-480F-C355403E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FD4CD-4FBD-6F76-78A1-5E096E65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4B8-D332-4EB5-9EDD-47589F4A67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24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0337-3DBA-9FF8-660C-87E3260A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697B-1360-E56A-7592-916D06E01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2E95A-B7C3-005C-206B-36D6CC05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D707-C939-4664-8908-566FB2FF771E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78F3B-E7CB-0A65-CA41-73D2DCB3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D961-DCE2-5237-7A25-55134D8C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4B8-D332-4EB5-9EDD-47589F4A67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77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9659-82AE-7322-A1E4-996BDEB0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75738-444F-B053-C4DA-A8A2F316C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8C17B-DD62-6378-2B76-DB72754DD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8A771-1A35-8407-6AC1-A07EF0C3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D707-C939-4664-8908-566FB2FF771E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5103A-0CA6-31D9-79D7-26651AEF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4132B-6A5B-E24E-69A9-4F359974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4B8-D332-4EB5-9EDD-47589F4A67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92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6EFE-F3B1-DD3C-6738-9C17CE9A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E524E-08B9-790D-CE5B-2F9A926A0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972CB-7078-B915-51A3-FDAE63F41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4492E-C00A-A068-1847-4E00D6950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4BA6B-8752-87CE-5410-5CA04278E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54819-354C-123A-91B1-B4ADC1F2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D707-C939-4664-8908-566FB2FF771E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A1114-BA3F-A5D6-948F-8A153293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F9F60-A7D9-DC98-899A-6D4B98D0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4B8-D332-4EB5-9EDD-47589F4A67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02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2210-14FD-2E69-0FFD-2FF1B86F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6C6A8-E8D2-F953-7068-3B3489CB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D707-C939-4664-8908-566FB2FF771E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9E226-4C38-9B52-C089-E693479A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47C31-C226-28CF-566E-577D4FBD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4B8-D332-4EB5-9EDD-47589F4A67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11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826B4-95C5-5AF7-2F41-4DC6329C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D707-C939-4664-8908-566FB2FF771E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0BFC5-6E17-D29F-C71E-A016360F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20D7A-63DD-98D0-FEA4-83AB4D2A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4B8-D332-4EB5-9EDD-47589F4A67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88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D576-4E10-D328-0685-EA473D62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C4F4C-E60A-5BC5-FE67-FE7DB66BC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A22E4-2013-A79C-6684-DF44E08A9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BB77D-BDD2-59CA-2878-17116285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D707-C939-4664-8908-566FB2FF771E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FEB88-D619-A22F-8FF4-25EE4605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02AF0-E995-03BB-5B9A-A2BFF54A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4B8-D332-4EB5-9EDD-47589F4A67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54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A40B-BE92-8D76-6302-0DD38864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96EB6-E489-620C-DA21-DD4EE70E2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59E50-F336-465D-15DC-F00818DFD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B96D4-46BE-E04C-3F65-A35ED9B6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D707-C939-4664-8908-566FB2FF771E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11515-B283-AC60-BE5B-781E46DC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18205-3886-4A58-AE3A-49B47B24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4B8-D332-4EB5-9EDD-47589F4A67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29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B3548-4193-4126-F48E-7186CF2E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9981E-9C72-5A39-1938-45454B1F5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63C6B-D497-07E8-5247-062D3315F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707-C939-4664-8908-566FB2FF771E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2AB3C-4D65-FCCD-7FE6-719DD6EA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E5AED-664D-78D7-05D8-B34BF894C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CB4B8-D332-4EB5-9EDD-47589F4A67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658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1A46-B836-67F4-EC6E-1604102A6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Presentation on Project Management Process 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D525F-C326-2D84-FD65-9CAC81077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648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D203-0532-FE78-3932-5985AB0C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FA361-D4B4-2570-766F-E02D10285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Project management is the process where cost, time and resources is used properly in a project from its concept to completion</a:t>
            </a:r>
          </a:p>
          <a:p>
            <a:pPr algn="just"/>
            <a:r>
              <a:rPr lang="en-US" dirty="0"/>
              <a:t>The project management process consists of 5 main steps i.e. initiating, planning, executing, monitoring &amp; controlling, and closing</a:t>
            </a:r>
          </a:p>
          <a:p>
            <a:pPr algn="just"/>
            <a:r>
              <a:rPr lang="en-US" dirty="0"/>
              <a:t>The main area that PM focuses on is how the project is integrated, its scope, time, cost, resources taken to complete the project, quality, communication, risk, procurement, stakeholder</a:t>
            </a:r>
          </a:p>
          <a:p>
            <a:pPr algn="just"/>
            <a:r>
              <a:rPr lang="en-US" dirty="0"/>
              <a:t>Examples: Construction of new buildings, lunching campaign, developing new </a:t>
            </a:r>
            <a:r>
              <a:rPr lang="en-US" dirty="0" err="1"/>
              <a:t>softwares</a:t>
            </a:r>
            <a:r>
              <a:rPr lang="en-US" dirty="0"/>
              <a:t> </a:t>
            </a:r>
          </a:p>
          <a:p>
            <a:pPr algn="just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394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56C4-894C-CDD3-2EE7-63B0F11B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5BAF7-4657-2D41-6F10-99B02EEB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Hence, project management is an iterative process in order to organize and execute projects smoothly to achieve goals and objectives. </a:t>
            </a:r>
          </a:p>
        </p:txBody>
      </p:sp>
    </p:spTree>
    <p:extLst>
      <p:ext uri="{BB962C8B-B14F-4D97-AF65-F5344CB8AC3E}">
        <p14:creationId xmlns:p14="http://schemas.microsoft.com/office/powerpoint/2010/main" val="56188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Presentation on Project Management Process Map</vt:lpstr>
      <vt:lpstr>Introduction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Project Management Process Map</dc:title>
  <dc:creator>Bandana Pachabhaiya Magar</dc:creator>
  <cp:lastModifiedBy>Bandana Pachabhaiya Magar</cp:lastModifiedBy>
  <cp:revision>5</cp:revision>
  <dcterms:created xsi:type="dcterms:W3CDTF">2023-09-25T21:28:17Z</dcterms:created>
  <dcterms:modified xsi:type="dcterms:W3CDTF">2023-09-30T17:32:25Z</dcterms:modified>
</cp:coreProperties>
</file>