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9144000" cy="5143500" type="screen16x9"/>
  <p:notesSz cx="6858000" cy="9144000"/>
  <p:defaultTextStyle>
    <a:defPPr>
      <a:defRPr lang="de-DE"/>
    </a:defPPr>
    <a:lvl1pPr marL="0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30"/>
    <a:srgbClr val="5D7373"/>
    <a:srgbClr val="FF5969"/>
    <a:srgbClr val="00A0A8"/>
    <a:srgbClr val="52C9BD"/>
    <a:srgbClr val="5D7F6A"/>
    <a:srgbClr val="FF6330"/>
    <a:srgbClr val="92D050"/>
    <a:srgbClr val="52CBBE"/>
    <a:srgbClr val="FEC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9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716" y="-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7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7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BFCF61-F3BE-403F-A717-AED28A2EB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" t="16985" r="7983" b="18016"/>
          <a:stretch/>
        </p:blipFill>
        <p:spPr>
          <a:xfrm>
            <a:off x="142573" y="4688114"/>
            <a:ext cx="1648166" cy="4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18190" y="-24640"/>
            <a:ext cx="9362190" cy="51435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302455"/>
              <a:ext cx="19920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2201709" y="-24641"/>
            <a:ext cx="7500243" cy="5039992"/>
            <a:chOff x="3679990" y="3874286"/>
            <a:chExt cx="7488575" cy="6719981"/>
          </a:xfrm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Solution -Alteryx</a:t>
              </a:r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4376964" y="4420960"/>
              <a:ext cx="6791601" cy="328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Solution to promote the </a:t>
              </a:r>
              <a:r>
                <a:rPr lang="en-US" sz="100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Alteryx flows 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from Dev to Production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=""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3679990" y="10265973"/>
              <a:ext cx="3322715" cy="328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w Cen MT" panose="020B0602020104020603" pitchFamily="34" charset="0"/>
                </a:rPr>
                <a:t>* Assuming Dev, Test and Production schemas are identical</a:t>
              </a:r>
              <a:endParaRPr lang="en-US" sz="10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309" y="1118665"/>
            <a:ext cx="3783091" cy="2659762"/>
            <a:chOff x="212909" y="1154665"/>
            <a:chExt cx="3783091" cy="2659762"/>
          </a:xfrm>
        </p:grpSpPr>
        <p:grpSp>
          <p:nvGrpSpPr>
            <p:cNvPr id="54" name="Group 53"/>
            <p:cNvGrpSpPr/>
            <p:nvPr/>
          </p:nvGrpSpPr>
          <p:grpSpPr>
            <a:xfrm>
              <a:off x="212909" y="1154665"/>
              <a:ext cx="3783091" cy="2659762"/>
              <a:chOff x="3357806" y="521446"/>
              <a:chExt cx="3855091" cy="2659762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364991" y="521446"/>
                <a:ext cx="3847906" cy="242264"/>
              </a:xfrm>
              <a:prstGeom prst="round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Workflow</a:t>
                </a:r>
                <a:endParaRPr lang="en-US" sz="900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357806" y="741225"/>
                <a:ext cx="3855091" cy="2439983"/>
              </a:xfrm>
              <a:prstGeom prst="rect">
                <a:avLst/>
              </a:prstGeom>
              <a:solidFill>
                <a:srgbClr val="52C9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324000" y="1656000"/>
              <a:ext cx="712800" cy="1974063"/>
            </a:xfrm>
            <a:prstGeom prst="rect">
              <a:avLst/>
            </a:prstGeom>
            <a:solidFill>
              <a:srgbClr val="5D7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24000" y="1477200"/>
              <a:ext cx="712800" cy="178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Input Data</a:t>
              </a:r>
              <a:endParaRPr lang="en-US" sz="800" dirty="0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540000" y="1728440"/>
              <a:ext cx="237600" cy="36872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Magnetic Disk 69"/>
            <p:cNvSpPr/>
            <p:nvPr/>
          </p:nvSpPr>
          <p:spPr>
            <a:xfrm>
              <a:off x="540000" y="2178381"/>
              <a:ext cx="237600" cy="36872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Magnetic Disk 70"/>
            <p:cNvSpPr/>
            <p:nvPr/>
          </p:nvSpPr>
          <p:spPr>
            <a:xfrm>
              <a:off x="540000" y="2628322"/>
              <a:ext cx="237600" cy="36872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Magnetic Disk 71"/>
            <p:cNvSpPr/>
            <p:nvPr/>
          </p:nvSpPr>
          <p:spPr>
            <a:xfrm>
              <a:off x="540000" y="3078263"/>
              <a:ext cx="237600" cy="36872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315779" y="2225666"/>
              <a:ext cx="1560353" cy="202009"/>
            </a:xfrm>
            <a:prstGeom prst="round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Transformations</a:t>
              </a:r>
              <a:endParaRPr lang="en-US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15780" y="2398875"/>
              <a:ext cx="1560353" cy="708819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1208" y="2499999"/>
              <a:ext cx="392225" cy="302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309" y="2501986"/>
              <a:ext cx="368647" cy="309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501" y="2524297"/>
              <a:ext cx="441675" cy="29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32" y="2788608"/>
              <a:ext cx="315600" cy="31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1475" y="2511293"/>
              <a:ext cx="354358" cy="278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231" b="100000" l="9412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544" y="2806734"/>
              <a:ext cx="389005" cy="297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3154800" y="1656000"/>
              <a:ext cx="712800" cy="1974063"/>
            </a:xfrm>
            <a:prstGeom prst="rect">
              <a:avLst/>
            </a:prstGeom>
            <a:solidFill>
              <a:srgbClr val="5D7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154800" y="1477200"/>
              <a:ext cx="712800" cy="178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Output Data</a:t>
              </a:r>
              <a:endParaRPr lang="en-US" sz="800" dirty="0"/>
            </a:p>
          </p:txBody>
        </p:sp>
        <p:sp>
          <p:nvSpPr>
            <p:cNvPr id="47" name="Flowchart: Magnetic Disk 46"/>
            <p:cNvSpPr/>
            <p:nvPr/>
          </p:nvSpPr>
          <p:spPr>
            <a:xfrm>
              <a:off x="3342000" y="2368738"/>
              <a:ext cx="338400" cy="525159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38400" y="2349169"/>
              <a:ext cx="507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DEV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9" idx="3"/>
              <a:endCxn id="1026" idx="1"/>
            </p:cNvCxnSpPr>
            <p:nvPr/>
          </p:nvCxnSpPr>
          <p:spPr>
            <a:xfrm>
              <a:off x="1036800" y="2643032"/>
              <a:ext cx="324408" cy="79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876133" y="2643377"/>
              <a:ext cx="324408" cy="799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3993426" y="3437058"/>
            <a:ext cx="1348973" cy="829884"/>
            <a:chOff x="3357805" y="521446"/>
            <a:chExt cx="1716373" cy="1020984"/>
          </a:xfrm>
        </p:grpSpPr>
        <p:sp>
          <p:nvSpPr>
            <p:cNvPr id="93" name="Rounded Rectangle 92"/>
            <p:cNvSpPr/>
            <p:nvPr/>
          </p:nvSpPr>
          <p:spPr>
            <a:xfrm>
              <a:off x="3364992" y="521446"/>
              <a:ext cx="1700784" cy="242264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Production Schedule</a:t>
              </a:r>
              <a:endParaRPr lang="en-US" sz="9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357805" y="741225"/>
              <a:ext cx="1716373" cy="8012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>
            <a:off x="281090" y="4264577"/>
            <a:ext cx="324408" cy="799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1600" y="4156577"/>
            <a:ext cx="2718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Promotion of Workflow</a:t>
            </a:r>
            <a:endParaRPr lang="en-US" sz="9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3954016" y="941975"/>
            <a:ext cx="1409984" cy="836425"/>
            <a:chOff x="3357805" y="521446"/>
            <a:chExt cx="1716373" cy="1142844"/>
          </a:xfrm>
        </p:grpSpPr>
        <p:sp>
          <p:nvSpPr>
            <p:cNvPr id="100" name="Rounded Rectangle 99"/>
            <p:cNvSpPr/>
            <p:nvPr/>
          </p:nvSpPr>
          <p:spPr>
            <a:xfrm>
              <a:off x="3364992" y="521446"/>
              <a:ext cx="1700784" cy="242264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Dev Schedule</a:t>
              </a:r>
              <a:endParaRPr lang="en-US" sz="9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357805" y="741224"/>
              <a:ext cx="1716373" cy="923066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986227" y="2116216"/>
            <a:ext cx="1348973" cy="846846"/>
            <a:chOff x="3357805" y="521446"/>
            <a:chExt cx="1716373" cy="1291149"/>
          </a:xfrm>
        </p:grpSpPr>
        <p:sp>
          <p:nvSpPr>
            <p:cNvPr id="104" name="Rounded Rectangle 103"/>
            <p:cNvSpPr/>
            <p:nvPr/>
          </p:nvSpPr>
          <p:spPr>
            <a:xfrm>
              <a:off x="3364992" y="521446"/>
              <a:ext cx="1700784" cy="242264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Test Schedule</a:t>
              </a:r>
              <a:endParaRPr lang="en-US" sz="9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357805" y="741224"/>
              <a:ext cx="1716373" cy="1071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742052" y="115608"/>
            <a:ext cx="1169330" cy="647467"/>
            <a:chOff x="3357806" y="521446"/>
            <a:chExt cx="1716373" cy="1020984"/>
          </a:xfrm>
        </p:grpSpPr>
        <p:sp>
          <p:nvSpPr>
            <p:cNvPr id="107" name="Rounded Rectangle 106"/>
            <p:cNvSpPr/>
            <p:nvPr/>
          </p:nvSpPr>
          <p:spPr>
            <a:xfrm>
              <a:off x="3364992" y="521446"/>
              <a:ext cx="1700784" cy="242264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Environment</a:t>
              </a:r>
              <a:endParaRPr lang="en-US" sz="90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357806" y="741225"/>
              <a:ext cx="1716373" cy="801205"/>
            </a:xfrm>
            <a:prstGeom prst="rect">
              <a:avLst/>
            </a:pr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12022" y="753266"/>
            <a:ext cx="1169330" cy="647467"/>
            <a:chOff x="3357806" y="521446"/>
            <a:chExt cx="1716373" cy="1020984"/>
          </a:xfrm>
        </p:grpSpPr>
        <p:sp>
          <p:nvSpPr>
            <p:cNvPr id="120" name="Rounded Rectangle 119"/>
            <p:cNvSpPr/>
            <p:nvPr/>
          </p:nvSpPr>
          <p:spPr>
            <a:xfrm>
              <a:off x="3364992" y="521446"/>
              <a:ext cx="1700784" cy="242264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PathDev</a:t>
              </a:r>
              <a:endParaRPr lang="en-US" sz="9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357806" y="741225"/>
              <a:ext cx="1716373" cy="801205"/>
            </a:xfrm>
            <a:prstGeom prst="rect">
              <a:avLst/>
            </a:pr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016918" y="1560333"/>
            <a:ext cx="1169330" cy="647467"/>
            <a:chOff x="3357806" y="521446"/>
            <a:chExt cx="1716373" cy="1020984"/>
          </a:xfrm>
        </p:grpSpPr>
        <p:sp>
          <p:nvSpPr>
            <p:cNvPr id="123" name="Rounded Rectangle 122"/>
            <p:cNvSpPr/>
            <p:nvPr/>
          </p:nvSpPr>
          <p:spPr>
            <a:xfrm>
              <a:off x="3364992" y="521446"/>
              <a:ext cx="1700784" cy="242264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PathTEST</a:t>
              </a:r>
              <a:endParaRPr lang="en-US" sz="9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357806" y="741225"/>
              <a:ext cx="1716373" cy="801205"/>
            </a:xfrm>
            <a:prstGeom prst="rect">
              <a:avLst/>
            </a:pr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21814" y="2388175"/>
            <a:ext cx="1169330" cy="647467"/>
            <a:chOff x="3357806" y="521446"/>
            <a:chExt cx="1716373" cy="1020984"/>
          </a:xfrm>
        </p:grpSpPr>
        <p:sp>
          <p:nvSpPr>
            <p:cNvPr id="126" name="Rounded Rectangle 125"/>
            <p:cNvSpPr/>
            <p:nvPr/>
          </p:nvSpPr>
          <p:spPr>
            <a:xfrm>
              <a:off x="3364992" y="521446"/>
              <a:ext cx="1700784" cy="242264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PathPROD</a:t>
              </a:r>
              <a:endParaRPr lang="en-US" sz="9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357806" y="741225"/>
              <a:ext cx="1716373" cy="801205"/>
            </a:xfrm>
            <a:prstGeom prst="rect">
              <a:avLst/>
            </a:pr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016090" y="3217093"/>
            <a:ext cx="1169330" cy="1203707"/>
            <a:chOff x="3357806" y="521446"/>
            <a:chExt cx="1716373" cy="1020984"/>
          </a:xfrm>
        </p:grpSpPr>
        <p:sp>
          <p:nvSpPr>
            <p:cNvPr id="129" name="Rounded Rectangle 128"/>
            <p:cNvSpPr/>
            <p:nvPr/>
          </p:nvSpPr>
          <p:spPr>
            <a:xfrm>
              <a:off x="3364992" y="521446"/>
              <a:ext cx="1700784" cy="242264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Dynamic Connection</a:t>
              </a:r>
              <a:endParaRPr lang="en-US" sz="90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357806" y="741225"/>
              <a:ext cx="1716373" cy="801205"/>
            </a:xfrm>
            <a:prstGeom prst="rect">
              <a:avLst/>
            </a:pr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033910" y="3480258"/>
            <a:ext cx="113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IF [</a:t>
            </a:r>
            <a:r>
              <a:rPr lang="en-US" sz="600" dirty="0" err="1"/>
              <a:t>User.Environment</a:t>
            </a:r>
            <a:r>
              <a:rPr lang="en-US" sz="600" dirty="0"/>
              <a:t>] = </a:t>
            </a:r>
            <a:r>
              <a:rPr lang="en-US" sz="600" b="1" dirty="0"/>
              <a:t>'</a:t>
            </a:r>
            <a:r>
              <a:rPr lang="en-US" sz="600" b="1" dirty="0">
                <a:solidFill>
                  <a:srgbClr val="00A0A8"/>
                </a:solidFill>
              </a:rPr>
              <a:t>DEV</a:t>
            </a:r>
            <a:r>
              <a:rPr lang="en-US" sz="600" dirty="0"/>
              <a:t>' THEN [</a:t>
            </a:r>
            <a:r>
              <a:rPr lang="en-US" sz="600" b="1" dirty="0" err="1">
                <a:solidFill>
                  <a:srgbClr val="00A0A8"/>
                </a:solidFill>
              </a:rPr>
              <a:t>User.PathDev</a:t>
            </a:r>
            <a:r>
              <a:rPr lang="en-US" sz="600" dirty="0"/>
              <a:t>] </a:t>
            </a:r>
            <a:endParaRPr lang="en-US" sz="600" dirty="0" smtClean="0"/>
          </a:p>
          <a:p>
            <a:r>
              <a:rPr lang="en-US" sz="600" dirty="0" smtClean="0"/>
              <a:t>ELSEIF </a:t>
            </a:r>
            <a:r>
              <a:rPr lang="en-US" sz="600" dirty="0"/>
              <a:t>[</a:t>
            </a:r>
            <a:r>
              <a:rPr lang="en-US" sz="600" dirty="0" err="1"/>
              <a:t>User.Environment</a:t>
            </a:r>
            <a:r>
              <a:rPr lang="en-US" sz="600" dirty="0"/>
              <a:t>] = </a:t>
            </a:r>
            <a:r>
              <a:rPr lang="en-US" sz="600" dirty="0" smtClean="0"/>
              <a:t>'</a:t>
            </a:r>
            <a:r>
              <a:rPr lang="en-US" sz="600" b="1" dirty="0" smtClean="0">
                <a:solidFill>
                  <a:srgbClr val="FF5969"/>
                </a:solidFill>
              </a:rPr>
              <a:t>TEST</a:t>
            </a:r>
            <a:r>
              <a:rPr lang="en-US" sz="600" dirty="0" smtClean="0"/>
              <a:t>' </a:t>
            </a:r>
            <a:r>
              <a:rPr lang="en-US" sz="600" dirty="0"/>
              <a:t>THEN </a:t>
            </a:r>
            <a:r>
              <a:rPr lang="en-US" sz="600" dirty="0" smtClean="0"/>
              <a:t>[</a:t>
            </a:r>
            <a:r>
              <a:rPr lang="en-US" sz="600" b="1" dirty="0" err="1" smtClean="0">
                <a:solidFill>
                  <a:srgbClr val="FF5969"/>
                </a:solidFill>
              </a:rPr>
              <a:t>User.PathTest</a:t>
            </a:r>
            <a:r>
              <a:rPr lang="en-US" sz="600" dirty="0" smtClean="0"/>
              <a:t>] </a:t>
            </a:r>
            <a:r>
              <a:rPr lang="en-US" sz="600" dirty="0"/>
              <a:t>ELSEIF [</a:t>
            </a:r>
            <a:r>
              <a:rPr lang="en-US" sz="600" dirty="0" err="1"/>
              <a:t>User.Environment</a:t>
            </a:r>
            <a:r>
              <a:rPr lang="en-US" sz="600" dirty="0"/>
              <a:t>] = </a:t>
            </a:r>
            <a:r>
              <a:rPr lang="en-US" sz="600" b="1" dirty="0">
                <a:solidFill>
                  <a:srgbClr val="5D7373"/>
                </a:solidFill>
              </a:rPr>
              <a:t>'PROD</a:t>
            </a:r>
            <a:r>
              <a:rPr lang="en-US" sz="600" dirty="0"/>
              <a:t>' THEN [</a:t>
            </a:r>
            <a:r>
              <a:rPr lang="en-US" sz="600" dirty="0" err="1">
                <a:solidFill>
                  <a:srgbClr val="5D7373"/>
                </a:solidFill>
              </a:rPr>
              <a:t>User.PathPROD</a:t>
            </a:r>
            <a:r>
              <a:rPr lang="en-US" sz="600" dirty="0"/>
              <a:t>] ELSE "ERROR" </a:t>
            </a:r>
            <a:endParaRPr lang="en-US" sz="600" dirty="0" smtClean="0"/>
          </a:p>
          <a:p>
            <a:r>
              <a:rPr lang="en-US" sz="600" dirty="0" smtClean="0"/>
              <a:t>ENDIF</a:t>
            </a:r>
            <a:endParaRPr lang="en-US" sz="600" dirty="0"/>
          </a:p>
        </p:txBody>
      </p:sp>
      <p:cxnSp>
        <p:nvCxnSpPr>
          <p:cNvPr id="137" name="Straight Arrow Connector 101"/>
          <p:cNvCxnSpPr>
            <a:stCxn id="67" idx="0"/>
            <a:endCxn id="100" idx="0"/>
          </p:cNvCxnSpPr>
          <p:nvPr/>
        </p:nvCxnSpPr>
        <p:spPr>
          <a:xfrm rot="5400000" flipH="1" flipV="1">
            <a:off x="3212099" y="-327744"/>
            <a:ext cx="176690" cy="2716129"/>
          </a:xfrm>
          <a:prstGeom prst="bentConnector3">
            <a:avLst>
              <a:gd name="adj1" fmla="val 22937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1" idx="2"/>
            <a:endCxn id="104" idx="0"/>
          </p:cNvCxnSpPr>
          <p:nvPr/>
        </p:nvCxnSpPr>
        <p:spPr>
          <a:xfrm>
            <a:off x="4659008" y="1778400"/>
            <a:ext cx="1229" cy="33781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5" idx="2"/>
            <a:endCxn id="93" idx="0"/>
          </p:cNvCxnSpPr>
          <p:nvPr/>
        </p:nvCxnSpPr>
        <p:spPr>
          <a:xfrm>
            <a:off x="4660714" y="2963062"/>
            <a:ext cx="6722" cy="47399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033910" y="960883"/>
            <a:ext cx="1164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Dev Server</a:t>
            </a:r>
          </a:p>
          <a:p>
            <a:pPr algn="ctr"/>
            <a:r>
              <a:rPr lang="en-US" sz="800" dirty="0" smtClean="0"/>
              <a:t>Connection String</a:t>
            </a:r>
            <a:endParaRPr lang="en-US" sz="8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033910" y="1770371"/>
            <a:ext cx="1164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TEST Server </a:t>
            </a:r>
          </a:p>
          <a:p>
            <a:pPr algn="ctr"/>
            <a:r>
              <a:rPr lang="en-US" sz="800" dirty="0" smtClean="0"/>
              <a:t>Connection String</a:t>
            </a:r>
            <a:endParaRPr lang="en-US" sz="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033910" y="2606176"/>
            <a:ext cx="1164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PROD Server Connection String</a:t>
            </a:r>
            <a:endParaRPr lang="en-US" sz="800" dirty="0"/>
          </a:p>
        </p:txBody>
      </p:sp>
      <p:cxnSp>
        <p:nvCxnSpPr>
          <p:cNvPr id="159" name="Straight Arrow Connector 158"/>
          <p:cNvCxnSpPr>
            <a:stCxn id="24" idx="3"/>
            <a:endCxn id="156" idx="3"/>
          </p:cNvCxnSpPr>
          <p:nvPr/>
        </p:nvCxnSpPr>
        <p:spPr>
          <a:xfrm flipV="1">
            <a:off x="7172676" y="2775453"/>
            <a:ext cx="25668" cy="1120304"/>
          </a:xfrm>
          <a:prstGeom prst="bentConnector3">
            <a:avLst>
              <a:gd name="adj1" fmla="val 99060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 rot="5400000">
            <a:off x="6832861" y="3238339"/>
            <a:ext cx="1069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Prod Connection</a:t>
            </a:r>
            <a:endParaRPr lang="en-US" sz="800" dirty="0"/>
          </a:p>
        </p:txBody>
      </p:sp>
      <p:cxnSp>
        <p:nvCxnSpPr>
          <p:cNvPr id="1041" name="Straight Arrow Connector 1040"/>
          <p:cNvCxnSpPr>
            <a:endCxn id="155" idx="3"/>
          </p:cNvCxnSpPr>
          <p:nvPr/>
        </p:nvCxnSpPr>
        <p:spPr>
          <a:xfrm rot="5400000" flipH="1" flipV="1">
            <a:off x="6085278" y="3046991"/>
            <a:ext cx="2220408" cy="5723"/>
          </a:xfrm>
          <a:prstGeom prst="bentConnector4">
            <a:avLst>
              <a:gd name="adj1" fmla="val 1038"/>
              <a:gd name="adj2" fmla="val 918832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138" idx="3"/>
          </p:cNvCxnSpPr>
          <p:nvPr/>
        </p:nvCxnSpPr>
        <p:spPr>
          <a:xfrm rot="5400000" flipH="1" flipV="1">
            <a:off x="5606366" y="2719277"/>
            <a:ext cx="3181095" cy="2862"/>
          </a:xfrm>
          <a:prstGeom prst="bentConnector4">
            <a:avLst>
              <a:gd name="adj1" fmla="val 429"/>
              <a:gd name="adj2" fmla="val 3027470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 rot="5400000">
            <a:off x="6549883" y="2916373"/>
            <a:ext cx="2168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Test Connection</a:t>
            </a:r>
            <a:endParaRPr lang="en-US" sz="800" dirty="0"/>
          </a:p>
        </p:txBody>
      </p:sp>
      <p:sp>
        <p:nvSpPr>
          <p:cNvPr id="203" name="TextBox 202"/>
          <p:cNvSpPr txBox="1"/>
          <p:nvPr/>
        </p:nvSpPr>
        <p:spPr>
          <a:xfrm rot="5400000">
            <a:off x="6399382" y="2612985"/>
            <a:ext cx="3181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Dev Connection</a:t>
            </a:r>
            <a:endParaRPr lang="en-US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746948" y="241366"/>
            <a:ext cx="11546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This Constraint has to be changed while promoting</a:t>
            </a:r>
            <a:endParaRPr lang="en-US" sz="9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068973" y="1268775"/>
            <a:ext cx="1154678" cy="230832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Environment = DEV</a:t>
            </a:r>
            <a:endParaRPr lang="en-US" sz="900" dirty="0"/>
          </a:p>
        </p:txBody>
      </p:sp>
      <p:sp>
        <p:nvSpPr>
          <p:cNvPr id="207" name="TextBox 206"/>
          <p:cNvSpPr txBox="1"/>
          <p:nvPr/>
        </p:nvSpPr>
        <p:spPr>
          <a:xfrm>
            <a:off x="4070173" y="2457975"/>
            <a:ext cx="1154678" cy="230832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Environment = TEST</a:t>
            </a:r>
            <a:endParaRPr lang="en-US" sz="900" dirty="0"/>
          </a:p>
        </p:txBody>
      </p:sp>
      <p:sp>
        <p:nvSpPr>
          <p:cNvPr id="208" name="TextBox 207"/>
          <p:cNvSpPr txBox="1"/>
          <p:nvPr/>
        </p:nvSpPr>
        <p:spPr>
          <a:xfrm>
            <a:off x="4049772" y="3783975"/>
            <a:ext cx="1227827" cy="230832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Environment = PROD</a:t>
            </a:r>
            <a:endParaRPr lang="en-US" sz="900" dirty="0"/>
          </a:p>
        </p:txBody>
      </p:sp>
      <p:cxnSp>
        <p:nvCxnSpPr>
          <p:cNvPr id="172" name="Straight Connector 171"/>
          <p:cNvCxnSpPr>
            <a:stCxn id="101" idx="3"/>
          </p:cNvCxnSpPr>
          <p:nvPr/>
        </p:nvCxnSpPr>
        <p:spPr>
          <a:xfrm flipH="1">
            <a:off x="5357652" y="1440613"/>
            <a:ext cx="6348" cy="2514238"/>
          </a:xfrm>
          <a:prstGeom prst="bentConnector4">
            <a:avLst>
              <a:gd name="adj1" fmla="val -3601134"/>
              <a:gd name="adj2" fmla="val 10024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5580000" y="2697732"/>
            <a:ext cx="273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853600" y="2688807"/>
            <a:ext cx="0" cy="11920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5844456" y="3874830"/>
            <a:ext cx="201169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5329200" y="2511732"/>
            <a:ext cx="273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237504" y="4512856"/>
            <a:ext cx="365760" cy="182880"/>
            <a:chOff x="3357806" y="521446"/>
            <a:chExt cx="1716373" cy="1020984"/>
          </a:xfrm>
        </p:grpSpPr>
        <p:sp>
          <p:nvSpPr>
            <p:cNvPr id="240" name="Rounded Rectangle 239"/>
            <p:cNvSpPr/>
            <p:nvPr/>
          </p:nvSpPr>
          <p:spPr>
            <a:xfrm>
              <a:off x="3364992" y="521446"/>
              <a:ext cx="1700784" cy="242264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357806" y="741225"/>
              <a:ext cx="1716373" cy="801205"/>
            </a:xfrm>
            <a:prstGeom prst="rect">
              <a:avLst/>
            </a:pr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TextBox 241"/>
          <p:cNvSpPr txBox="1"/>
          <p:nvPr/>
        </p:nvSpPr>
        <p:spPr>
          <a:xfrm>
            <a:off x="577200" y="4481777"/>
            <a:ext cx="2718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Constraints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121</Words>
  <Application>Microsoft Office PowerPoint</Application>
  <PresentationFormat>On-screen Show (16:9)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Nagesh</cp:lastModifiedBy>
  <cp:revision>471</cp:revision>
  <dcterms:created xsi:type="dcterms:W3CDTF">2017-01-05T13:17:27Z</dcterms:created>
  <dcterms:modified xsi:type="dcterms:W3CDTF">2020-06-10T12:03:58Z</dcterms:modified>
</cp:coreProperties>
</file>