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ED8"/>
    <a:srgbClr val="9DC3E6"/>
    <a:srgbClr val="ED7D31"/>
    <a:srgbClr val="532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58E-B1DA-612B-8A5A-3C4FD63B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AC12D-C006-6A41-7866-8C25793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5DEB-EF8E-D9C9-A6C9-FB0A6798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131C-6E72-F2BA-E55B-AB96471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D517-A9E0-0F7D-AF92-CF7298CC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205-1858-6A60-963F-F350F02F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A9E6C-A5F5-1F47-9A81-3030AF6A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A46A-07D7-AF12-615D-C642F426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FE429-F5AD-994B-64E0-80BBC44A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FEFC-2062-65A5-69F8-266188F0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49284-7ADC-44BF-DB5C-63971766C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8E520-EA3F-1459-5AC9-4EB50BA7F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EA76-95FE-4186-7CAD-DD837ADB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6491-5F7C-1766-77AB-DF6055F7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A5A7-F867-12B8-9652-9AE400D9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0BB2-ECFC-7FE4-E0D7-B92B42B5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6CEA-E921-A882-2CFF-FF2949CF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3154-1929-A9F6-46F4-C166A89D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D70A-9447-5F53-6D9E-3BDF9184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99DA-A5BE-3C64-FF7A-A758BB8C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5849-D5D6-2370-30F3-1E7EC6A5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1ADC-ABF4-C2BA-081A-A5ED0F7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B1B0-8EA0-A836-8915-FA4B6A19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FE6B-B5C9-7A2E-A28D-F1EFFA0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7695-624C-C5F5-0060-0ED0DA5A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84E7-6518-3232-0966-E9D61C0C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1CC8-7347-5B62-6E40-310A8BCA1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D9E6-08D4-68A5-A75D-970620C9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D7963-A8EE-5F3D-5350-4BE9D74D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DD4DA-DC82-E8D2-DD96-04E88F7B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50BD-EE5C-7BA5-7CF8-A24482CF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2BDD-D308-8A52-4573-21E68FE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F3DE-2BB4-0DCA-2E31-7F0C67D3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60B8-2B19-31A5-DEA2-A23736A2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CAB6-F7DF-9BA1-B775-7C71CCE88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F3DB5-4FE9-0291-0A79-5A379D997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CED9E-CB68-C10A-AE06-5E7270E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A0D4D-110F-C072-F267-52BE0EAD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DFF20-FC65-868B-EC4E-ECFF00D0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D6F-D875-7BDC-E552-24DAE77C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4F862-F404-0F19-F9A9-B72AA10F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A4910-17BA-E62A-ACA5-193A8F4E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3FC8-B4BD-1309-6B56-5EDC3F9F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79BA-3619-22BC-27B6-0CA661AB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A0A7-C78C-83E8-847F-1FE40CC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9422E-2A32-E065-D45C-0785A1E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9E2-498D-937C-8632-AA8B22E1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D10B-A1B2-FFD2-F466-60634615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4900-E8AB-6CB5-0D7C-A1949274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61B8-E393-0D14-795F-75B39AB6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96A3-E1D5-8476-9B5C-9844341F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8F7D-C705-1262-3638-0CCC9ADC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BEC5-04DC-D77C-BC4C-716BB2A3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763B9-5E1D-D204-C1E6-09BC0A88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DA232-2E78-4E6D-9D9B-10CA250C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CBB2-BA8C-B72C-A00B-2CE6CBA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1061-125D-E9BE-517C-445AC02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AA6D-E4A9-DB18-A866-650F2A98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404D5-FA4A-D9D6-F3FB-8D28B389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4E46-FCBB-ABCD-F2A3-FFFBAA00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8D2E-8C29-8291-5B5B-4EBFA3740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4CEB-0721-65D4-E8C3-AE54A7E08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63BF-FB33-DB51-9451-65198556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B012E3C-E505-05EF-A21D-E168EC0A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6485" y="3343275"/>
            <a:ext cx="365760" cy="3657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89B2193-EC91-4A83-2865-73F460144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45" y="3343275"/>
            <a:ext cx="365760" cy="3657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B29955-4B43-303B-D987-ED88D59A0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3205" y="3343275"/>
            <a:ext cx="365760" cy="3657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D040A43-2A90-B6B3-B58A-105FBB8D8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1565" y="3343275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EB89D2-4A49-2436-B7CD-5FE33FBB7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125" y="3429000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9D4868D-C3D9-F763-FE9C-88D5845E5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29925" y="342900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51474-B885-5D67-25E0-3C21EA9E014D}"/>
              </a:ext>
            </a:extLst>
          </p:cNvPr>
          <p:cNvSpPr/>
          <p:nvPr/>
        </p:nvSpPr>
        <p:spPr>
          <a:xfrm>
            <a:off x="2828558" y="1466642"/>
            <a:ext cx="1106392" cy="35574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E3D4DE-C3F5-40C5-DA47-4DEB8EB08A51}"/>
              </a:ext>
            </a:extLst>
          </p:cNvPr>
          <p:cNvGrpSpPr/>
          <p:nvPr/>
        </p:nvGrpSpPr>
        <p:grpSpPr>
          <a:xfrm>
            <a:off x="1462373" y="2706624"/>
            <a:ext cx="623889" cy="765870"/>
            <a:chOff x="337661" y="3246120"/>
            <a:chExt cx="623889" cy="76587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1D19A31-E7C5-70AA-0124-D0D78268B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725" y="3246120"/>
              <a:ext cx="365760" cy="3657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892D49-7B95-38D0-F0BD-BE886C2D4940}"/>
                </a:ext>
              </a:extLst>
            </p:cNvPr>
            <p:cNvSpPr txBox="1"/>
            <p:nvPr/>
          </p:nvSpPr>
          <p:spPr>
            <a:xfrm>
              <a:off x="337661" y="3611880"/>
              <a:ext cx="623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GW</a:t>
              </a:r>
            </a:p>
            <a:p>
              <a:pPr algn="ctr"/>
              <a:r>
                <a:rPr lang="en-US" sz="1000" dirty="0"/>
                <a:t>Public IP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324F55-2C6E-B7B0-87A4-FAF2C58C5154}"/>
              </a:ext>
            </a:extLst>
          </p:cNvPr>
          <p:cNvGrpSpPr/>
          <p:nvPr/>
        </p:nvGrpSpPr>
        <p:grpSpPr>
          <a:xfrm>
            <a:off x="3327197" y="5017904"/>
            <a:ext cx="1064715" cy="765870"/>
            <a:chOff x="4336824" y="4800600"/>
            <a:chExt cx="1064715" cy="76587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BDE2F1F-2713-CB26-C1B4-0C446041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300" y="4800600"/>
              <a:ext cx="365760" cy="3657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B52BF-E794-1D5E-31B1-AF1449C07CCE}"/>
                </a:ext>
              </a:extLst>
            </p:cNvPr>
            <p:cNvSpPr txBox="1"/>
            <p:nvPr/>
          </p:nvSpPr>
          <p:spPr>
            <a:xfrm>
              <a:off x="4336824" y="5166360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GW vnet</a:t>
              </a:r>
            </a:p>
            <a:p>
              <a:pPr algn="ctr"/>
              <a:r>
                <a:rPr lang="en-US" sz="1000" dirty="0"/>
                <a:t>(192.168.1.0/24)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742A42-CEE2-FB6E-B072-63F2FF5A4A04}"/>
              </a:ext>
            </a:extLst>
          </p:cNvPr>
          <p:cNvGrpSpPr/>
          <p:nvPr/>
        </p:nvGrpSpPr>
        <p:grpSpPr>
          <a:xfrm>
            <a:off x="2941571" y="2704571"/>
            <a:ext cx="880369" cy="611981"/>
            <a:chOff x="8454260" y="3343275"/>
            <a:chExt cx="880369" cy="61198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402F37F-DEA8-43F3-6E1B-22BC02A3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1565" y="3343275"/>
              <a:ext cx="365760" cy="36576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1C176A-1311-80B0-8003-4B5C39ACCF69}"/>
                </a:ext>
              </a:extLst>
            </p:cNvPr>
            <p:cNvSpPr txBox="1"/>
            <p:nvPr/>
          </p:nvSpPr>
          <p:spPr>
            <a:xfrm>
              <a:off x="8454260" y="3709035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Gateway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C68E40-ED2C-584A-B9DD-F26DFE8E26D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957197" y="2887451"/>
            <a:ext cx="1241679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1ED70D-E581-BB6A-9EF5-485EE7D7FD4A}"/>
              </a:ext>
            </a:extLst>
          </p:cNvPr>
          <p:cNvSpPr/>
          <p:nvPr/>
        </p:nvSpPr>
        <p:spPr>
          <a:xfrm>
            <a:off x="4791457" y="1466642"/>
            <a:ext cx="6309360" cy="35574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F9AD61-2B5F-70D5-DF14-42F9BBE5E8EF}"/>
              </a:ext>
            </a:extLst>
          </p:cNvPr>
          <p:cNvGrpSpPr/>
          <p:nvPr/>
        </p:nvGrpSpPr>
        <p:grpSpPr>
          <a:xfrm>
            <a:off x="10456595" y="5025598"/>
            <a:ext cx="1064715" cy="765870"/>
            <a:chOff x="4336824" y="4800600"/>
            <a:chExt cx="1064715" cy="76587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0B0AFD0-3A5D-D6E2-6476-04AD03EE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300" y="4800600"/>
              <a:ext cx="365760" cy="3657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6B2352-966F-286F-941E-740A2440A5E6}"/>
                </a:ext>
              </a:extLst>
            </p:cNvPr>
            <p:cNvSpPr txBox="1"/>
            <p:nvPr/>
          </p:nvSpPr>
          <p:spPr>
            <a:xfrm>
              <a:off x="4336824" y="5166360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AKS vnet</a:t>
              </a:r>
            </a:p>
            <a:p>
              <a:pPr algn="ctr"/>
              <a:r>
                <a:rPr lang="en-US" sz="1000" dirty="0"/>
                <a:t>(192.168.0.0/24)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6693DCF-FA44-9F84-5930-D9C1BEB7EB4D}"/>
              </a:ext>
            </a:extLst>
          </p:cNvPr>
          <p:cNvSpPr/>
          <p:nvPr/>
        </p:nvSpPr>
        <p:spPr>
          <a:xfrm>
            <a:off x="7767085" y="1653363"/>
            <a:ext cx="2982432" cy="2690452"/>
          </a:xfrm>
          <a:prstGeom prst="roundRect">
            <a:avLst/>
          </a:prstGeom>
          <a:noFill/>
          <a:ln w="19050">
            <a:solidFill>
              <a:srgbClr val="532E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D95471-5C55-E93D-0B7A-06140D8B813E}"/>
              </a:ext>
            </a:extLst>
          </p:cNvPr>
          <p:cNvGrpSpPr/>
          <p:nvPr/>
        </p:nvGrpSpPr>
        <p:grpSpPr>
          <a:xfrm>
            <a:off x="10247832" y="4344002"/>
            <a:ext cx="780983" cy="611911"/>
            <a:chOff x="8633103" y="3936895"/>
            <a:chExt cx="780983" cy="611911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8F106B-8383-5819-FEC2-8F46A4B3F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0715" y="3936895"/>
              <a:ext cx="365760" cy="36576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59F76B-F9E2-A6D7-9B1E-4214D1368254}"/>
                </a:ext>
              </a:extLst>
            </p:cNvPr>
            <p:cNvSpPr txBox="1"/>
            <p:nvPr/>
          </p:nvSpPr>
          <p:spPr>
            <a:xfrm>
              <a:off x="8633103" y="4302585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AKS Cluster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E5835C-75E6-6583-15F1-C59093833BAA}"/>
              </a:ext>
            </a:extLst>
          </p:cNvPr>
          <p:cNvGrpSpPr/>
          <p:nvPr/>
        </p:nvGrpSpPr>
        <p:grpSpPr>
          <a:xfrm>
            <a:off x="4869678" y="2703985"/>
            <a:ext cx="676788" cy="919758"/>
            <a:chOff x="5229308" y="2334207"/>
            <a:chExt cx="676788" cy="919758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C430EB0-A243-E1CF-C8AB-23DAD5E8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2768" y="2334207"/>
              <a:ext cx="365760" cy="3657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09E6DE-392D-A7F5-4593-05F8EA47BDB1}"/>
                </a:ext>
              </a:extLst>
            </p:cNvPr>
            <p:cNvSpPr txBox="1"/>
            <p:nvPr/>
          </p:nvSpPr>
          <p:spPr>
            <a:xfrm>
              <a:off x="5229308" y="2699967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Ingress</a:t>
              </a:r>
            </a:p>
            <a:p>
              <a:pPr algn="ctr"/>
              <a:r>
                <a:rPr lang="en-US" sz="1000" dirty="0"/>
                <a:t>Private IP</a:t>
              </a:r>
            </a:p>
            <a:p>
              <a:pPr algn="ctr"/>
              <a:r>
                <a:rPr lang="en-US" sz="1000" dirty="0"/>
                <a:t>Address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99BB08-083D-7851-F9B3-8DA87C287982}"/>
              </a:ext>
            </a:extLst>
          </p:cNvPr>
          <p:cNvCxnSpPr>
            <a:stCxn id="13" idx="3"/>
            <a:endCxn id="43" idx="1"/>
          </p:cNvCxnSpPr>
          <p:nvPr/>
        </p:nvCxnSpPr>
        <p:spPr>
          <a:xfrm flipV="1">
            <a:off x="3564636" y="2886865"/>
            <a:ext cx="1458502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E380CB-4AFA-BE3F-E2C8-5A20E5BB4002}"/>
              </a:ext>
            </a:extLst>
          </p:cNvPr>
          <p:cNvSpPr txBox="1"/>
          <p:nvPr/>
        </p:nvSpPr>
        <p:spPr>
          <a:xfrm>
            <a:off x="1179589" y="1940314"/>
            <a:ext cx="1188146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http://aks-apps.com/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7DAE0B-CD3E-FDA9-1485-07422A125C7B}"/>
              </a:ext>
            </a:extLst>
          </p:cNvPr>
          <p:cNvCxnSpPr>
            <a:stCxn id="49" idx="2"/>
            <a:endCxn id="6" idx="0"/>
          </p:cNvCxnSpPr>
          <p:nvPr/>
        </p:nvCxnSpPr>
        <p:spPr>
          <a:xfrm>
            <a:off x="1773662" y="2171146"/>
            <a:ext cx="655" cy="53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D15803-C27C-789E-0117-0E59C833EA05}"/>
              </a:ext>
            </a:extLst>
          </p:cNvPr>
          <p:cNvGrpSpPr/>
          <p:nvPr/>
        </p:nvGrpSpPr>
        <p:grpSpPr>
          <a:xfrm>
            <a:off x="5723765" y="2420159"/>
            <a:ext cx="1810001" cy="939452"/>
            <a:chOff x="5504309" y="2260669"/>
            <a:chExt cx="1810001" cy="9394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0E6411-407F-8D82-F228-D431441530ED}"/>
                </a:ext>
              </a:extLst>
            </p:cNvPr>
            <p:cNvSpPr/>
            <p:nvPr/>
          </p:nvSpPr>
          <p:spPr>
            <a:xfrm>
              <a:off x="5504309" y="2260669"/>
              <a:ext cx="1810001" cy="9394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F8E700-0A53-7909-164E-15D5C55C3A0D}"/>
                </a:ext>
              </a:extLst>
            </p:cNvPr>
            <p:cNvSpPr txBox="1"/>
            <p:nvPr/>
          </p:nvSpPr>
          <p:spPr>
            <a:xfrm>
              <a:off x="5578794" y="2537592"/>
              <a:ext cx="1656222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http://aks-apps.com/carapi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DC826A-4178-12B7-9D7F-DA8A224600EF}"/>
                </a:ext>
              </a:extLst>
            </p:cNvPr>
            <p:cNvSpPr txBox="1"/>
            <p:nvPr/>
          </p:nvSpPr>
          <p:spPr>
            <a:xfrm>
              <a:off x="5578794" y="2842391"/>
              <a:ext cx="1656222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http://aks-apps.com/userapi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271870-B1C9-5C8B-C04F-19D1214746DA}"/>
                </a:ext>
              </a:extLst>
            </p:cNvPr>
            <p:cNvSpPr txBox="1"/>
            <p:nvPr/>
          </p:nvSpPr>
          <p:spPr>
            <a:xfrm>
              <a:off x="6112593" y="2265009"/>
              <a:ext cx="5886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Ingress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8CA068-380C-9F40-9AF6-E157A9A6CD4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>
            <a:off x="5388898" y="2886865"/>
            <a:ext cx="334867" cy="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E4B30E4-49E8-9F7E-4E90-3A4C25263974}"/>
              </a:ext>
            </a:extLst>
          </p:cNvPr>
          <p:cNvSpPr txBox="1"/>
          <p:nvPr/>
        </p:nvSpPr>
        <p:spPr>
          <a:xfrm>
            <a:off x="7990212" y="2697081"/>
            <a:ext cx="1092829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 API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0AE95B-08A0-BA31-A5A9-5C3BF7C110F8}"/>
              </a:ext>
            </a:extLst>
          </p:cNvPr>
          <p:cNvSpPr txBox="1"/>
          <p:nvPr/>
        </p:nvSpPr>
        <p:spPr>
          <a:xfrm>
            <a:off x="7990211" y="3001880"/>
            <a:ext cx="1092829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User API Service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2C8AA4-A47D-E4DB-668D-A4BAE6F675F7}"/>
              </a:ext>
            </a:extLst>
          </p:cNvPr>
          <p:cNvCxnSpPr>
            <a:cxnSpLocks/>
            <a:stCxn id="53" idx="3"/>
            <a:endCxn id="65" idx="1"/>
          </p:cNvCxnSpPr>
          <p:nvPr/>
        </p:nvCxnSpPr>
        <p:spPr>
          <a:xfrm flipV="1">
            <a:off x="7454472" y="2812497"/>
            <a:ext cx="535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D8050-CE36-9C21-7592-6F9825D3255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7454472" y="3117296"/>
            <a:ext cx="535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B731539-B784-A242-2361-F182216CD45A}"/>
              </a:ext>
            </a:extLst>
          </p:cNvPr>
          <p:cNvGrpSpPr/>
          <p:nvPr/>
        </p:nvGrpSpPr>
        <p:grpSpPr>
          <a:xfrm>
            <a:off x="10124651" y="1790434"/>
            <a:ext cx="385042" cy="611946"/>
            <a:chOff x="10205781" y="1757434"/>
            <a:chExt cx="385042" cy="611946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2550FCA-2FC8-E1BF-F8F9-C5EA967F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83D028-CEFD-35C9-D91E-A2E528D66449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3F684B-24A5-211B-DF07-A142F748734A}"/>
              </a:ext>
            </a:extLst>
          </p:cNvPr>
          <p:cNvGrpSpPr/>
          <p:nvPr/>
        </p:nvGrpSpPr>
        <p:grpSpPr>
          <a:xfrm>
            <a:off x="10124651" y="2427945"/>
            <a:ext cx="385042" cy="611946"/>
            <a:chOff x="10205781" y="1757434"/>
            <a:chExt cx="385042" cy="611946"/>
          </a:xfrm>
        </p:grpSpPr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FED2AEF7-C5F3-8D1A-F024-8D25A44E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B1B2C2-B578-8293-5CBB-F731CF547F04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E9C287-5281-C078-793B-FDDE1A9A8037}"/>
              </a:ext>
            </a:extLst>
          </p:cNvPr>
          <p:cNvGrpSpPr/>
          <p:nvPr/>
        </p:nvGrpSpPr>
        <p:grpSpPr>
          <a:xfrm>
            <a:off x="10124651" y="3065456"/>
            <a:ext cx="385042" cy="611946"/>
            <a:chOff x="10205781" y="1757434"/>
            <a:chExt cx="385042" cy="61194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DCA0C699-0632-87A6-72B1-9DAA2B01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895B7CF-7173-0412-8B40-9B41157530FE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AE05D02-29AC-1197-62BF-22E58B7276D7}"/>
              </a:ext>
            </a:extLst>
          </p:cNvPr>
          <p:cNvCxnSpPr>
            <a:stCxn id="65" idx="0"/>
            <a:endCxn id="38" idx="1"/>
          </p:cNvCxnSpPr>
          <p:nvPr/>
        </p:nvCxnSpPr>
        <p:spPr>
          <a:xfrm rot="5400000" flipH="1" flipV="1">
            <a:off x="8973576" y="1536366"/>
            <a:ext cx="723767" cy="159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28DD768-DC65-A367-413E-AD8800896B62}"/>
              </a:ext>
            </a:extLst>
          </p:cNvPr>
          <p:cNvCxnSpPr>
            <a:stCxn id="65" idx="3"/>
            <a:endCxn id="86" idx="1"/>
          </p:cNvCxnSpPr>
          <p:nvPr/>
        </p:nvCxnSpPr>
        <p:spPr>
          <a:xfrm flipV="1">
            <a:off x="9083041" y="2610825"/>
            <a:ext cx="1051251" cy="201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8A890F4-02A3-F87B-0B83-7060A26E587E}"/>
              </a:ext>
            </a:extLst>
          </p:cNvPr>
          <p:cNvCxnSpPr>
            <a:cxnSpLocks/>
            <a:stCxn id="67" idx="3"/>
            <a:endCxn id="89" idx="1"/>
          </p:cNvCxnSpPr>
          <p:nvPr/>
        </p:nvCxnSpPr>
        <p:spPr>
          <a:xfrm>
            <a:off x="9083040" y="3117296"/>
            <a:ext cx="1051252" cy="131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F43881-A0EC-F382-13FF-2501E484C974}"/>
              </a:ext>
            </a:extLst>
          </p:cNvPr>
          <p:cNvGrpSpPr/>
          <p:nvPr/>
        </p:nvGrpSpPr>
        <p:grpSpPr>
          <a:xfrm>
            <a:off x="10124651" y="3702968"/>
            <a:ext cx="385042" cy="611946"/>
            <a:chOff x="10205781" y="1757434"/>
            <a:chExt cx="385042" cy="611946"/>
          </a:xfrm>
        </p:grpSpPr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DDC12650-AF37-97BF-0C2F-0D8BB98A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C3ECA6-3EF0-7C58-9148-223D5BB44689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33083F8-0863-CD22-90B7-90C51BA6E232}"/>
              </a:ext>
            </a:extLst>
          </p:cNvPr>
          <p:cNvCxnSpPr>
            <a:stCxn id="67" idx="2"/>
            <a:endCxn id="102" idx="1"/>
          </p:cNvCxnSpPr>
          <p:nvPr/>
        </p:nvCxnSpPr>
        <p:spPr>
          <a:xfrm rot="16200000" flipH="1">
            <a:off x="9008891" y="2760447"/>
            <a:ext cx="653136" cy="1597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8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F2DCE81E-B175-D055-7BFD-B69242372950}"/>
              </a:ext>
            </a:extLst>
          </p:cNvPr>
          <p:cNvCxnSpPr>
            <a:stCxn id="1024" idx="2"/>
            <a:endCxn id="304" idx="1"/>
          </p:cNvCxnSpPr>
          <p:nvPr/>
        </p:nvCxnSpPr>
        <p:spPr>
          <a:xfrm rot="16200000" flipH="1">
            <a:off x="5671012" y="223129"/>
            <a:ext cx="1860900" cy="881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C159AAEF-E8AA-A272-96C2-CFD07F8AD8EE}"/>
              </a:ext>
            </a:extLst>
          </p:cNvPr>
          <p:cNvCxnSpPr>
            <a:cxnSpLocks/>
            <a:stCxn id="1024" idx="2"/>
            <a:endCxn id="271" idx="1"/>
          </p:cNvCxnSpPr>
          <p:nvPr/>
        </p:nvCxnSpPr>
        <p:spPr>
          <a:xfrm rot="16200000" flipH="1">
            <a:off x="4170041" y="1724101"/>
            <a:ext cx="1860900" cy="581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7E74CF8C-F8FC-9D6E-E568-C1F87FC34BDE}"/>
              </a:ext>
            </a:extLst>
          </p:cNvPr>
          <p:cNvCxnSpPr>
            <a:cxnSpLocks/>
            <a:stCxn id="1024" idx="2"/>
            <a:endCxn id="3" idx="1"/>
          </p:cNvCxnSpPr>
          <p:nvPr/>
        </p:nvCxnSpPr>
        <p:spPr>
          <a:xfrm rot="16200000" flipH="1">
            <a:off x="2669070" y="3225072"/>
            <a:ext cx="1860900" cy="2811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3CC32B-83D2-455A-B64F-16A3B892D440}"/>
              </a:ext>
            </a:extLst>
          </p:cNvPr>
          <p:cNvGrpSpPr/>
          <p:nvPr/>
        </p:nvGrpSpPr>
        <p:grpSpPr>
          <a:xfrm>
            <a:off x="11278298" y="6063139"/>
            <a:ext cx="998991" cy="765870"/>
            <a:chOff x="1926048" y="4234624"/>
            <a:chExt cx="998991" cy="7658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2CF93FD-B514-9CF6-A08F-25ED8C2E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42662" y="4234624"/>
              <a:ext cx="365760" cy="365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CFF033-776B-DDFF-DD2D-FAAF875E628C}"/>
                </a:ext>
              </a:extLst>
            </p:cNvPr>
            <p:cNvSpPr txBox="1"/>
            <p:nvPr/>
          </p:nvSpPr>
          <p:spPr>
            <a:xfrm>
              <a:off x="1926048" y="4600384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Arc vnet</a:t>
              </a:r>
            </a:p>
            <a:p>
              <a:pPr algn="ctr"/>
              <a:r>
                <a:rPr lang="en-US" sz="1000" dirty="0"/>
                <a:t>(172.16.1.0/24)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0E4B02A-734B-1FF2-629E-4038CA2F82D1}"/>
              </a:ext>
            </a:extLst>
          </p:cNvPr>
          <p:cNvSpPr/>
          <p:nvPr/>
        </p:nvSpPr>
        <p:spPr>
          <a:xfrm>
            <a:off x="1573442" y="1725969"/>
            <a:ext cx="10491898" cy="43371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3E2B49B-66F3-EFAA-EDBA-C8D2C8FFA7DD}"/>
              </a:ext>
            </a:extLst>
          </p:cNvPr>
          <p:cNvGrpSpPr/>
          <p:nvPr/>
        </p:nvGrpSpPr>
        <p:grpSpPr>
          <a:xfrm>
            <a:off x="3145536" y="429101"/>
            <a:ext cx="2595967" cy="5561426"/>
            <a:chOff x="2093976" y="432239"/>
            <a:chExt cx="2595967" cy="55614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456D23-CB78-3D1E-3699-0ACF123C96D8}"/>
                </a:ext>
              </a:extLst>
            </p:cNvPr>
            <p:cNvGrpSpPr/>
            <p:nvPr/>
          </p:nvGrpSpPr>
          <p:grpSpPr>
            <a:xfrm>
              <a:off x="3583550" y="5381684"/>
              <a:ext cx="1106393" cy="611981"/>
              <a:chOff x="5639961" y="3343275"/>
              <a:chExt cx="1106393" cy="611981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7957E3FF-C809-741E-BADF-36F47061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E18078-D125-B5CA-C61E-0216A2BD5D6D}"/>
                  </a:ext>
                </a:extLst>
              </p:cNvPr>
              <p:cNvSpPr txBox="1"/>
              <p:nvPr/>
            </p:nvSpPr>
            <p:spPr>
              <a:xfrm>
                <a:off x="5639961" y="3709035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1F1E56-D828-56D1-DAE6-4F5EDB8D3A9A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27029E59-A25D-9965-33D8-CEDD64EA8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D7712-0739-165F-9C5B-DC5792CDB6DE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CDD332-CDD5-2A37-4B19-0AE013583A07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588D294C-5A8B-7A91-8E80-89E58E5F5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923C55-5B46-3E70-CFB0-0ED3BCF4B19F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86BE602-B204-C9DC-8E01-87039A594AA4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70A81A-CA6C-8D95-0979-3981D92D2746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95BA88-62F3-86D6-E89B-E9F557C36D36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B15D03-A231-3313-CB55-0D65EB2896A4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http://172.16.1.5/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86504C-E167-54D4-7709-438018D14A9B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D772178-F33C-D591-2713-E15CD1DC53A6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50F4D9-89D7-E8C9-E6DC-5FF25DC1E14F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2832F48-27CA-EA0C-D421-C3E17EC6F8C7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DF0358B5-A7D4-EB66-6BD5-A705FDBC8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6BD053-DBEF-009F-F4E6-A67393D4EA5B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7632BB2-7D26-31C8-153B-8C5946ECD4D5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F17DD38C-C8FF-BC1E-8A48-0A6B934D4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5F6BA2-6105-E41E-2BFE-08429E0AF141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696CC9D-07A9-1B68-B475-FA09F1E62B92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EAE07A1E-EC7F-90A1-6FD6-8FAAAB0F1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3407AE-7A27-11B4-4167-1503919A2B66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677F84-A974-D042-CBFC-111164522266}"/>
                </a:ext>
              </a:extLst>
            </p:cNvPr>
            <p:cNvCxnSpPr>
              <a:stCxn id="49" idx="2"/>
              <a:endCxn id="58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37392683-9AE5-D179-3597-DB318F9BAB6F}"/>
                </a:ext>
              </a:extLst>
            </p:cNvPr>
            <p:cNvCxnSpPr>
              <a:stCxn id="58" idx="1"/>
              <a:endCxn id="63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6DB64CC-A20E-5553-DE9B-C219D783E793}"/>
                </a:ext>
              </a:extLst>
            </p:cNvPr>
            <p:cNvCxnSpPr>
              <a:cxnSpLocks/>
              <a:stCxn id="58" idx="3"/>
              <a:endCxn id="69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87F8A5D-B368-62AB-B2AD-9280B9567A8F}"/>
                </a:ext>
              </a:extLst>
            </p:cNvPr>
            <p:cNvCxnSpPr>
              <a:stCxn id="17" idx="2"/>
              <a:endCxn id="52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71D0C7-61FE-8332-4400-0D9AA65BE118}"/>
                </a:ext>
              </a:extLst>
            </p:cNvPr>
            <p:cNvSpPr txBox="1"/>
            <p:nvPr/>
          </p:nvSpPr>
          <p:spPr>
            <a:xfrm>
              <a:off x="2661650" y="432239"/>
              <a:ext cx="120577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http://arc-k3s-1.com/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28DE93E-654A-9C07-0E2C-9C9AE6BE6520}"/>
                </a:ext>
              </a:extLst>
            </p:cNvPr>
            <p:cNvCxnSpPr>
              <a:cxnSpLocks/>
              <a:stCxn id="87" idx="2"/>
              <a:endCxn id="7" idx="0"/>
            </p:cNvCxnSpPr>
            <p:nvPr/>
          </p:nvCxnSpPr>
          <p:spPr>
            <a:xfrm flipH="1">
              <a:off x="3260247" y="663071"/>
              <a:ext cx="4293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7D74138-AC43-3D92-ADEC-BE374D23934F}"/>
                </a:ext>
              </a:extLst>
            </p:cNvPr>
            <p:cNvCxnSpPr>
              <a:stCxn id="58" idx="2"/>
              <a:endCxn id="66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D0354C1-3EC8-21B1-34A7-7E511DE13A90}"/>
              </a:ext>
            </a:extLst>
          </p:cNvPr>
          <p:cNvGrpSpPr/>
          <p:nvPr/>
        </p:nvGrpSpPr>
        <p:grpSpPr>
          <a:xfrm>
            <a:off x="6147478" y="429101"/>
            <a:ext cx="2595967" cy="5561426"/>
            <a:chOff x="2093976" y="432239"/>
            <a:chExt cx="2595967" cy="5561426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40052C5C-4101-F6B3-1177-F15DBC85388B}"/>
                </a:ext>
              </a:extLst>
            </p:cNvPr>
            <p:cNvGrpSpPr/>
            <p:nvPr/>
          </p:nvGrpSpPr>
          <p:grpSpPr>
            <a:xfrm>
              <a:off x="3583550" y="5381684"/>
              <a:ext cx="1106393" cy="611981"/>
              <a:chOff x="5639961" y="3343275"/>
              <a:chExt cx="1106393" cy="611981"/>
            </a:xfrm>
          </p:grpSpPr>
          <p:pic>
            <p:nvPicPr>
              <p:cNvPr id="271" name="Graphic 270">
                <a:extLst>
                  <a:ext uri="{FF2B5EF4-FFF2-40B4-BE49-F238E27FC236}">
                    <a16:creationId xmlns:a16="http://schemas.microsoft.com/office/drawing/2014/main" id="{ACE10406-86B3-FC26-2CCE-6B9BCB609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3DC07AF-B74D-7DB0-695D-EC2AB8983443}"/>
                  </a:ext>
                </a:extLst>
              </p:cNvPr>
              <p:cNvSpPr txBox="1"/>
              <p:nvPr/>
            </p:nvSpPr>
            <p:spPr>
              <a:xfrm>
                <a:off x="5639961" y="3709035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2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E8AE4B5-1BEF-2525-3D8A-FDD6CC5C6DA6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269" name="Graphic 268">
                <a:extLst>
                  <a:ext uri="{FF2B5EF4-FFF2-40B4-BE49-F238E27FC236}">
                    <a16:creationId xmlns:a16="http://schemas.microsoft.com/office/drawing/2014/main" id="{0592679E-09B1-E9AD-16E5-806E3F262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A3571497-26A4-227A-77C8-859197442537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8FAD832-F09F-91D1-5568-5D19C6980D2E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267" name="Graphic 266">
                <a:extLst>
                  <a:ext uri="{FF2B5EF4-FFF2-40B4-BE49-F238E27FC236}">
                    <a16:creationId xmlns:a16="http://schemas.microsoft.com/office/drawing/2014/main" id="{21008831-1AAD-752C-17D5-B01B95D2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C940E1-2960-F90B-2DD8-7340E2BCA6BA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E12FACF6-9F65-C4AD-C8C9-5F5111418826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5900D0E-4D49-0C29-8A71-AF297AB1FDAF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767DC27-E759-0187-38C1-D4A0B2FA1165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A9DECA6E-9340-3349-E713-F306BC4F7D56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http://172.16.1.6/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BD61B39-AB60-574F-B9C9-66D9E02BCB82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E785DDB0-B351-5E5C-528D-21889C7030A5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C8F1195-08EF-0FBD-E14A-923B0241B593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685A877-F1F1-7230-BF60-0C7F25629C6E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262" name="Graphic 261">
                <a:extLst>
                  <a:ext uri="{FF2B5EF4-FFF2-40B4-BE49-F238E27FC236}">
                    <a16:creationId xmlns:a16="http://schemas.microsoft.com/office/drawing/2014/main" id="{B7803C51-A490-7EB7-A58D-37C9BAE2D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739AEE7-3D8F-E293-D310-593A32218567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802FE935-149B-785A-51E5-B2FCB829E1A8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260" name="Graphic 259">
                <a:extLst>
                  <a:ext uri="{FF2B5EF4-FFF2-40B4-BE49-F238E27FC236}">
                    <a16:creationId xmlns:a16="http://schemas.microsoft.com/office/drawing/2014/main" id="{5D0C953D-E12B-F9D6-3CEA-E074FA77A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40E9D1E-8AE0-536E-987A-0FB0BDDAEF05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B68B8D43-EFED-3B4C-D4A4-AEDF7864850C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258" name="Graphic 257">
                <a:extLst>
                  <a:ext uri="{FF2B5EF4-FFF2-40B4-BE49-F238E27FC236}">
                    <a16:creationId xmlns:a16="http://schemas.microsoft.com/office/drawing/2014/main" id="{F59F74BE-80F5-9D61-8FB8-E4BEBB677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29F5EDC-13CD-30DD-C62F-98F5C4934299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933AD69-1269-8052-62A6-082439059095}"/>
                </a:ext>
              </a:extLst>
            </p:cNvPr>
            <p:cNvCxnSpPr>
              <a:stCxn id="264" idx="2"/>
              <a:endCxn id="247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or: Elbow 251">
              <a:extLst>
                <a:ext uri="{FF2B5EF4-FFF2-40B4-BE49-F238E27FC236}">
                  <a16:creationId xmlns:a16="http://schemas.microsoft.com/office/drawing/2014/main" id="{E586005C-7EA7-5463-3371-DBE6B58FCEF2}"/>
                </a:ext>
              </a:extLst>
            </p:cNvPr>
            <p:cNvCxnSpPr>
              <a:stCxn id="247" idx="1"/>
              <a:endCxn id="262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1FAB54D8-64B3-3245-46BE-C97EFAA972C2}"/>
                </a:ext>
              </a:extLst>
            </p:cNvPr>
            <p:cNvCxnSpPr>
              <a:cxnSpLocks/>
              <a:stCxn id="247" idx="3"/>
              <a:endCxn id="258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49D105AD-A958-1840-0437-53AA1AC0FAFF}"/>
                </a:ext>
              </a:extLst>
            </p:cNvPr>
            <p:cNvCxnSpPr>
              <a:stCxn id="268" idx="2"/>
              <a:endCxn id="266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F7DD42B-3E15-645C-C458-11E40B2D5FEC}"/>
                </a:ext>
              </a:extLst>
            </p:cNvPr>
            <p:cNvSpPr txBox="1"/>
            <p:nvPr/>
          </p:nvSpPr>
          <p:spPr>
            <a:xfrm>
              <a:off x="2661650" y="432239"/>
              <a:ext cx="120577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http://arc-k3s-2.com/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E5957856-26B7-6DF6-24DA-4A5F73EC4C0F}"/>
                </a:ext>
              </a:extLst>
            </p:cNvPr>
            <p:cNvCxnSpPr>
              <a:cxnSpLocks/>
              <a:stCxn id="255" idx="2"/>
              <a:endCxn id="267" idx="0"/>
            </p:cNvCxnSpPr>
            <p:nvPr/>
          </p:nvCxnSpPr>
          <p:spPr>
            <a:xfrm flipH="1">
              <a:off x="3260247" y="663071"/>
              <a:ext cx="4293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62E08424-31AB-6E90-31D5-33F7622A8021}"/>
                </a:ext>
              </a:extLst>
            </p:cNvPr>
            <p:cNvCxnSpPr>
              <a:stCxn id="247" idx="2"/>
              <a:endCxn id="260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5809BEB-0509-EEBA-597D-3D6381E6E779}"/>
              </a:ext>
            </a:extLst>
          </p:cNvPr>
          <p:cNvGrpSpPr/>
          <p:nvPr/>
        </p:nvGrpSpPr>
        <p:grpSpPr>
          <a:xfrm>
            <a:off x="9149421" y="429101"/>
            <a:ext cx="2604784" cy="5561426"/>
            <a:chOff x="2093976" y="432239"/>
            <a:chExt cx="2604784" cy="5561426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76E46C83-3F7F-7E49-C401-2CF34982E7FA}"/>
                </a:ext>
              </a:extLst>
            </p:cNvPr>
            <p:cNvGrpSpPr/>
            <p:nvPr/>
          </p:nvGrpSpPr>
          <p:grpSpPr>
            <a:xfrm>
              <a:off x="3574733" y="5381684"/>
              <a:ext cx="1124027" cy="611981"/>
              <a:chOff x="5631144" y="3343275"/>
              <a:chExt cx="1124027" cy="611981"/>
            </a:xfrm>
          </p:grpSpPr>
          <p:pic>
            <p:nvPicPr>
              <p:cNvPr id="304" name="Graphic 303">
                <a:extLst>
                  <a:ext uri="{FF2B5EF4-FFF2-40B4-BE49-F238E27FC236}">
                    <a16:creationId xmlns:a16="http://schemas.microsoft.com/office/drawing/2014/main" id="{C6E68ACE-3135-08E0-FD9A-E98B2C6F2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D0C86B6E-3D56-F884-9DCD-E376E046F2FC}"/>
                  </a:ext>
                </a:extLst>
              </p:cNvPr>
              <p:cNvSpPr txBox="1"/>
              <p:nvPr/>
            </p:nvSpPr>
            <p:spPr>
              <a:xfrm>
                <a:off x="5631144" y="3709035"/>
                <a:ext cx="1124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N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92C6E92-CF0C-5090-60BE-F4320C3673A2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302" name="Graphic 301">
                <a:extLst>
                  <a:ext uri="{FF2B5EF4-FFF2-40B4-BE49-F238E27FC236}">
                    <a16:creationId xmlns:a16="http://schemas.microsoft.com/office/drawing/2014/main" id="{1339E6E0-9598-296A-CE13-62E2A1EC3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B36C95AA-5D54-DA00-71DE-4202D2B793A5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C2037B3-F0FE-7D1E-1F87-CB77ED184839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300" name="Graphic 299">
                <a:extLst>
                  <a:ext uri="{FF2B5EF4-FFF2-40B4-BE49-F238E27FC236}">
                    <a16:creationId xmlns:a16="http://schemas.microsoft.com/office/drawing/2014/main" id="{0D37FFF9-9D2F-8E02-E7F0-A5A4FA960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D3F0AF5-3621-7AF0-72B9-4959CA3D6F26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3935AFD0-BBCE-5466-3A28-F1A689936D4E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11B9E2A-909D-5969-C3C6-9E301D1C34AA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6BDD2ECA-1786-1184-EF96-47437620342A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4A308C94-1F52-56DD-8E3A-D34484B05476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http://172.16.1.253/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E68BE2F-5E93-8006-031F-1615BA9065B6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A76F4721-F06F-7579-D29A-AE7265C92803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7ABE7A0-7859-A9FC-9924-A41C18A8E512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F3D858E-45D3-2EB5-F285-5F04961910B3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295" name="Graphic 294">
                <a:extLst>
                  <a:ext uri="{FF2B5EF4-FFF2-40B4-BE49-F238E27FC236}">
                    <a16:creationId xmlns:a16="http://schemas.microsoft.com/office/drawing/2014/main" id="{91C16ACA-0F62-1E8B-A57D-4EC560A37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46D7AED-8065-E6E2-4693-F3FC9C09EDD8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0B2DE6C5-DE3D-D7A8-7A0D-3F762BFEF887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293" name="Graphic 292">
                <a:extLst>
                  <a:ext uri="{FF2B5EF4-FFF2-40B4-BE49-F238E27FC236}">
                    <a16:creationId xmlns:a16="http://schemas.microsoft.com/office/drawing/2014/main" id="{D1453C52-F0AA-F14C-4843-81819D511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CE97F8E-07BA-62AC-BD53-C965B47293DA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4C96D35-918C-249C-0AE6-859F99F5DF88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291" name="Graphic 290">
                <a:extLst>
                  <a:ext uri="{FF2B5EF4-FFF2-40B4-BE49-F238E27FC236}">
                    <a16:creationId xmlns:a16="http://schemas.microsoft.com/office/drawing/2014/main" id="{8DBBA505-AECE-DC5E-0AF3-EA3461FDC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D5010A5-A0BC-0BFC-4C9A-DC72EFD720D7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A5277BC8-C1B1-9112-AEFF-F865049D3A87}"/>
                </a:ext>
              </a:extLst>
            </p:cNvPr>
            <p:cNvCxnSpPr>
              <a:stCxn id="297" idx="2"/>
              <a:endCxn id="280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Elbow 284">
              <a:extLst>
                <a:ext uri="{FF2B5EF4-FFF2-40B4-BE49-F238E27FC236}">
                  <a16:creationId xmlns:a16="http://schemas.microsoft.com/office/drawing/2014/main" id="{FDC34906-B6A1-91AB-0514-5CBEFD873A41}"/>
                </a:ext>
              </a:extLst>
            </p:cNvPr>
            <p:cNvCxnSpPr>
              <a:stCxn id="280" idx="1"/>
              <a:endCxn id="295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A6367D8E-571A-EA14-7B7A-BB10A5DFCD73}"/>
                </a:ext>
              </a:extLst>
            </p:cNvPr>
            <p:cNvCxnSpPr>
              <a:cxnSpLocks/>
              <a:stCxn id="280" idx="3"/>
              <a:endCxn id="291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4A9F50DA-7810-5B08-5642-D0E7475D89E1}"/>
                </a:ext>
              </a:extLst>
            </p:cNvPr>
            <p:cNvCxnSpPr>
              <a:stCxn id="301" idx="2"/>
              <a:endCxn id="299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49B2241-7D62-B4AE-A62D-5B9FD6B3859F}"/>
                </a:ext>
              </a:extLst>
            </p:cNvPr>
            <p:cNvSpPr txBox="1"/>
            <p:nvPr/>
          </p:nvSpPr>
          <p:spPr>
            <a:xfrm>
              <a:off x="2661650" y="432239"/>
              <a:ext cx="122180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http://arc-k3s-N.com/</a:t>
              </a: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7FAA92B-DDC8-99DE-C7BF-28DC38BC0B7E}"/>
                </a:ext>
              </a:extLst>
            </p:cNvPr>
            <p:cNvCxnSpPr>
              <a:cxnSpLocks/>
              <a:stCxn id="288" idx="2"/>
              <a:endCxn id="300" idx="0"/>
            </p:cNvCxnSpPr>
            <p:nvPr/>
          </p:nvCxnSpPr>
          <p:spPr>
            <a:xfrm flipH="1">
              <a:off x="3260247" y="663071"/>
              <a:ext cx="12308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6E02FD0-493B-3C5D-2E3C-20A1CCF0736E}"/>
                </a:ext>
              </a:extLst>
            </p:cNvPr>
            <p:cNvCxnSpPr>
              <a:stCxn id="280" idx="2"/>
              <a:endCxn id="293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257B80B-B986-53B4-9214-56046CA8681C}"/>
              </a:ext>
            </a:extLst>
          </p:cNvPr>
          <p:cNvGrpSpPr/>
          <p:nvPr/>
        </p:nvGrpSpPr>
        <p:grpSpPr>
          <a:xfrm>
            <a:off x="1719746" y="426333"/>
            <a:ext cx="955711" cy="3274193"/>
            <a:chOff x="1573442" y="426333"/>
            <a:chExt cx="955711" cy="327419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68C0CDE8-CB01-0B0E-30B5-85D21AE9E441}"/>
                </a:ext>
              </a:extLst>
            </p:cNvPr>
            <p:cNvGrpSpPr/>
            <p:nvPr/>
          </p:nvGrpSpPr>
          <p:grpSpPr>
            <a:xfrm>
              <a:off x="1595906" y="3081435"/>
              <a:ext cx="902811" cy="619091"/>
              <a:chOff x="1112441" y="1924110"/>
              <a:chExt cx="902811" cy="619091"/>
            </a:xfrm>
          </p:grpSpPr>
          <p:pic>
            <p:nvPicPr>
              <p:cNvPr id="1026" name="Picture 2" descr="Using an Azure Virtual Machine as an Azure RemoteApp Template – TechKB.onl">
                <a:extLst>
                  <a:ext uri="{FF2B5EF4-FFF2-40B4-BE49-F238E27FC236}">
                    <a16:creationId xmlns:a16="http://schemas.microsoft.com/office/drawing/2014/main" id="{D77006EE-5E61-3B59-9E1C-56A65E3C3E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0965" y="1924110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7F8BCB6A-5A3E-3B7E-0246-6E9F9BBFA00F}"/>
                  </a:ext>
                </a:extLst>
              </p:cNvPr>
              <p:cNvSpPr txBox="1"/>
              <p:nvPr/>
            </p:nvSpPr>
            <p:spPr>
              <a:xfrm>
                <a:off x="1112441" y="229698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Azure Bastion</a:t>
                </a:r>
              </a:p>
            </p:txBody>
          </p:sp>
        </p:grp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5CDB675-1B87-9317-776C-9ACB7031594F}"/>
                </a:ext>
              </a:extLst>
            </p:cNvPr>
            <p:cNvSpPr txBox="1"/>
            <p:nvPr/>
          </p:nvSpPr>
          <p:spPr>
            <a:xfrm>
              <a:off x="1573442" y="426333"/>
              <a:ext cx="955711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ssh arcuser@vm</a:t>
              </a: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5B3B12BC-627B-7F70-F015-EDAF48A3E261}"/>
                </a:ext>
              </a:extLst>
            </p:cNvPr>
            <p:cNvGrpSpPr/>
            <p:nvPr/>
          </p:nvGrpSpPr>
          <p:grpSpPr>
            <a:xfrm>
              <a:off x="1739353" y="869101"/>
              <a:ext cx="623889" cy="611314"/>
              <a:chOff x="1273174" y="795558"/>
              <a:chExt cx="623889" cy="611314"/>
            </a:xfrm>
          </p:grpSpPr>
          <p:pic>
            <p:nvPicPr>
              <p:cNvPr id="1028" name="Graphic 1027">
                <a:extLst>
                  <a:ext uri="{FF2B5EF4-FFF2-40B4-BE49-F238E27FC236}">
                    <a16:creationId xmlns:a16="http://schemas.microsoft.com/office/drawing/2014/main" id="{35C71AEE-E186-0771-3924-ABCEB69E1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2239" y="795558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2172C718-7488-0DA0-C718-66AEE9DF7C68}"/>
                  </a:ext>
                </a:extLst>
              </p:cNvPr>
              <p:cNvSpPr txBox="1"/>
              <p:nvPr/>
            </p:nvSpPr>
            <p:spPr>
              <a:xfrm>
                <a:off x="1273174" y="1160651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49648F48-2E56-B60F-F164-A8F08AC54FC0}"/>
                </a:ext>
              </a:extLst>
            </p:cNvPr>
            <p:cNvCxnSpPr>
              <a:stCxn id="1027" idx="2"/>
              <a:endCxn id="1028" idx="0"/>
            </p:cNvCxnSpPr>
            <p:nvPr/>
          </p:nvCxnSpPr>
          <p:spPr>
            <a:xfrm>
              <a:off x="2051298" y="657165"/>
              <a:ext cx="0" cy="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19A15FD8-391C-38C1-0861-B9FBF8E07B4C}"/>
                </a:ext>
              </a:extLst>
            </p:cNvPr>
            <p:cNvCxnSpPr>
              <a:stCxn id="1029" idx="2"/>
              <a:endCxn id="1026" idx="0"/>
            </p:cNvCxnSpPr>
            <p:nvPr/>
          </p:nvCxnSpPr>
          <p:spPr>
            <a:xfrm flipH="1">
              <a:off x="2047310" y="1480415"/>
              <a:ext cx="3988" cy="160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1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7543259-5F7B-15CD-15F3-70DB7C496F62}"/>
              </a:ext>
            </a:extLst>
          </p:cNvPr>
          <p:cNvSpPr txBox="1"/>
          <p:nvPr/>
        </p:nvSpPr>
        <p:spPr>
          <a:xfrm>
            <a:off x="377509" y="209169"/>
            <a:ext cx="423106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aks-playground/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├── apps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│   ├── kustomization.yaml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│   └── voteapp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│       ├── kustomization.yaml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│       ├── namespace.yaml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│       └── release.yaml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└── infrastructure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├── ingress-nginx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chart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k3s-e329c2b1-1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│   ├── kustomization.yaml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│   └── values.yaml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kustomization.yaml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namespace.yaml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└── release.yaml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├── kustomization.yaml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├── redis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kustomization.yaml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kustomizeconfig.yaml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namespace.yaml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├── release.yaml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│   └── values.yaml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└── sources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    ├── bitnami.yaml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    ├── ingress-nginx.yaml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    ├── voteapp.yaml</a:t>
            </a:r>
          </a:p>
          <a:p>
            <a:r>
              <a:rPr lang="en-US" sz="1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       └── kustomization.yaml</a:t>
            </a:r>
          </a:p>
        </p:txBody>
      </p:sp>
    </p:spTree>
    <p:extLst>
      <p:ext uri="{BB962C8B-B14F-4D97-AF65-F5344CB8AC3E}">
        <p14:creationId xmlns:p14="http://schemas.microsoft.com/office/powerpoint/2010/main" val="202045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272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Garcia</dc:creator>
  <cp:lastModifiedBy>Marvin Garcia</cp:lastModifiedBy>
  <cp:revision>5</cp:revision>
  <dcterms:created xsi:type="dcterms:W3CDTF">2022-07-06T19:16:50Z</dcterms:created>
  <dcterms:modified xsi:type="dcterms:W3CDTF">2022-07-08T13:05:19Z</dcterms:modified>
</cp:coreProperties>
</file>