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2.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6" r:id="rId2"/>
    <p:sldMasterId id="2147483750" r:id="rId3"/>
  </p:sldMasterIdLst>
  <p:notesMasterIdLst>
    <p:notesMasterId r:id="rId10"/>
  </p:notesMasterIdLst>
  <p:sldIdLst>
    <p:sldId id="268" r:id="rId4"/>
    <p:sldId id="2147469223" r:id="rId5"/>
    <p:sldId id="279" r:id="rId6"/>
    <p:sldId id="2147469170" r:id="rId7"/>
    <p:sldId id="2147469172" r:id="rId8"/>
    <p:sldId id="2147469200" r:id="rId9"/>
  </p:sldIdLst>
  <p:sldSz cx="12192000" cy="6858000"/>
  <p:notesSz cx="6858000" cy="9144000"/>
  <p:defaultText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1249" autoAdjust="0"/>
  </p:normalViewPr>
  <p:slideViewPr>
    <p:cSldViewPr snapToGrid="0">
      <p:cViewPr varScale="1">
        <p:scale>
          <a:sx n="70" d="100"/>
          <a:sy n="70" d="100"/>
        </p:scale>
        <p:origin x="209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616F29-AF12-450C-A14A-F1543D81EB79}" type="datetimeFigureOut">
              <a:rPr lang="en-SE" smtClean="0"/>
              <a:t>2023-04-19</a:t>
            </a:fld>
            <a:endParaRPr lang="en-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989EC0-A187-4408-BFB0-5A1638374965}" type="slidenum">
              <a:rPr lang="en-SE" smtClean="0"/>
              <a:t>‹#›</a:t>
            </a:fld>
            <a:endParaRPr lang="en-SE"/>
          </a:p>
        </p:txBody>
      </p:sp>
    </p:spTree>
    <p:extLst>
      <p:ext uri="{BB962C8B-B14F-4D97-AF65-F5344CB8AC3E}">
        <p14:creationId xmlns:p14="http://schemas.microsoft.com/office/powerpoint/2010/main" val="4083919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Light" panose="020B0503050203000203" pitchFamily="34" charset="0"/>
              </a:rPr>
              <a:pPr marL="0" marR="0" lvl="0" indent="0" algn="l" defTabSz="685983" rtl="0" eaLnBrk="1" fontAlgn="auto" latinLnBrk="0" hangingPunct="1">
                <a:lnSpc>
                  <a:spcPct val="100000"/>
                </a:lnSpc>
                <a:spcBef>
                  <a:spcPts val="0"/>
                </a:spcBef>
                <a:spcAft>
                  <a:spcPts val="0"/>
                </a:spcAft>
                <a:buClrTx/>
                <a:buSzTx/>
                <a:buFontTx/>
                <a:buNone/>
                <a:tabLst/>
                <a:defRPr/>
              </a:pPr>
              <a:t>1</a:t>
            </a:fld>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ndParaRPr>
          </a:p>
        </p:txBody>
      </p:sp>
      <p:sp>
        <p:nvSpPr>
          <p:cNvPr id="5" name="Footer Placeholder 4"/>
          <p:cNvSpPr>
            <a:spLocks noGrp="1"/>
          </p:cNvSpPr>
          <p:nvPr>
            <p:ph type="ftr" sz="quarter" idx="4"/>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IBM Plex Sans Light" panose="020B0503050203000203" pitchFamily="34" charset="0"/>
              </a:rPr>
              <a:t>Group Name / DOC ID / Month XX, 2022 / © 2022 IBM Corporation</a:t>
            </a:r>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ndParaRPr>
          </a:p>
        </p:txBody>
      </p:sp>
    </p:spTree>
    <p:extLst>
      <p:ext uri="{BB962C8B-B14F-4D97-AF65-F5344CB8AC3E}">
        <p14:creationId xmlns:p14="http://schemas.microsoft.com/office/powerpoint/2010/main" val="136157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b="0" i="0" dirty="0">
                <a:solidFill>
                  <a:srgbClr val="374151"/>
                </a:solidFill>
                <a:effectLst/>
                <a:latin typeface="Söhne"/>
              </a:rPr>
              <a:t>It is importance to ensure the accuracy of data products before sending them outside the organization or using them to take business decision, something that is difficult to do in a real-time data environment. </a:t>
            </a:r>
          </a:p>
          <a:p>
            <a:endParaRPr lang="en-US" b="0" i="0" dirty="0">
              <a:solidFill>
                <a:srgbClr val="374151"/>
              </a:solidFill>
              <a:effectLst/>
              <a:latin typeface="Söhne"/>
            </a:endParaRPr>
          </a:p>
          <a:p>
            <a:r>
              <a:rPr lang="en-US" b="0" i="0" dirty="0">
                <a:solidFill>
                  <a:srgbClr val="374151"/>
                </a:solidFill>
                <a:effectLst/>
                <a:latin typeface="Söhne"/>
              </a:rPr>
              <a:t>The solution to this problem is data observability, which allows data science teams to ensure the accuracy and timely updates of their dashboards. Data pipelines are used to move data in an automated way, with modern data stack tools such as Spark, Airflow, </a:t>
            </a:r>
            <a:r>
              <a:rPr lang="en-US" b="0" i="0" dirty="0" err="1">
                <a:solidFill>
                  <a:srgbClr val="374151"/>
                </a:solidFill>
                <a:effectLst/>
                <a:latin typeface="Söhne"/>
              </a:rPr>
              <a:t>dbt</a:t>
            </a:r>
            <a:r>
              <a:rPr lang="en-US" b="0" i="0" dirty="0">
                <a:solidFill>
                  <a:srgbClr val="374151"/>
                </a:solidFill>
                <a:effectLst/>
                <a:latin typeface="Söhne"/>
              </a:rPr>
              <a:t>, snowflake, and </a:t>
            </a:r>
            <a:r>
              <a:rPr lang="en-US" b="0" i="0" dirty="0" err="1">
                <a:solidFill>
                  <a:srgbClr val="374151"/>
                </a:solidFill>
                <a:effectLst/>
                <a:latin typeface="Söhne"/>
              </a:rPr>
              <a:t>datastage</a:t>
            </a:r>
            <a:r>
              <a:rPr lang="en-US" b="0" i="0" dirty="0">
                <a:solidFill>
                  <a:srgbClr val="374151"/>
                </a:solidFill>
                <a:effectLst/>
                <a:latin typeface="Söhne"/>
              </a:rPr>
              <a:t> next gen. </a:t>
            </a:r>
          </a:p>
          <a:p>
            <a:endParaRPr lang="en-US" b="0" i="0" dirty="0">
              <a:solidFill>
                <a:srgbClr val="374151"/>
              </a:solidFill>
              <a:effectLst/>
              <a:latin typeface="Söhne"/>
            </a:endParaRPr>
          </a:p>
          <a:p>
            <a:r>
              <a:rPr lang="en-US" b="0" i="0" dirty="0">
                <a:solidFill>
                  <a:srgbClr val="374151"/>
                </a:solidFill>
                <a:effectLst/>
                <a:latin typeface="Söhne"/>
              </a:rPr>
              <a:t>In a data landscape, there are typically two teams: data engineers who massage data into a usable format for data scientists, and data analysts who focus on speed and performance. However, it can be challenging to track and observe data pipelines with different tools, skills, and interests across multiple teams.</a:t>
            </a:r>
          </a:p>
          <a:p>
            <a:endParaRPr lang="en-US" b="0" i="0" dirty="0">
              <a:solidFill>
                <a:srgbClr val="374151"/>
              </a:solidFill>
              <a:effectLst/>
              <a:latin typeface="Söhne"/>
            </a:endParaRPr>
          </a:p>
          <a:p>
            <a:r>
              <a:rPr lang="en-US" b="0" i="0" dirty="0" err="1">
                <a:solidFill>
                  <a:srgbClr val="374151"/>
                </a:solidFill>
                <a:effectLst/>
                <a:latin typeface="Söhne"/>
              </a:rPr>
              <a:t>Databand</a:t>
            </a:r>
            <a:r>
              <a:rPr lang="en-US" b="0" i="0" dirty="0">
                <a:solidFill>
                  <a:srgbClr val="374151"/>
                </a:solidFill>
                <a:effectLst/>
                <a:latin typeface="Söhne"/>
              </a:rPr>
              <a:t> offers a solution that can observe data pipelines across multiple teams and technologies.</a:t>
            </a:r>
            <a:endParaRPr lang="en-SE" dirty="0"/>
          </a:p>
        </p:txBody>
      </p:sp>
      <p:sp>
        <p:nvSpPr>
          <p:cNvPr id="4" name="Slide Number Placeholder 3"/>
          <p:cNvSpPr>
            <a:spLocks noGrp="1"/>
          </p:cNvSpPr>
          <p:nvPr>
            <p:ph type="sldNum" sz="quarter" idx="5"/>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Light" panose="020B0503050203000203" pitchFamily="34" charset="0"/>
              </a:rPr>
              <a:pPr marL="0" marR="0" lvl="0" indent="0" algn="l" defTabSz="685983" rtl="0" eaLnBrk="1" fontAlgn="auto" latinLnBrk="0" hangingPunct="1">
                <a:lnSpc>
                  <a:spcPct val="100000"/>
                </a:lnSpc>
                <a:spcBef>
                  <a:spcPts val="0"/>
                </a:spcBef>
                <a:spcAft>
                  <a:spcPts val="0"/>
                </a:spcAft>
                <a:buClrTx/>
                <a:buSzTx/>
                <a:buFontTx/>
                <a:buNone/>
                <a:tabLst/>
                <a:defRPr/>
              </a:pPr>
              <a:t>2</a:t>
            </a:fld>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ndParaRPr>
          </a:p>
        </p:txBody>
      </p:sp>
      <p:sp>
        <p:nvSpPr>
          <p:cNvPr id="5" name="Footer Placeholder 4"/>
          <p:cNvSpPr>
            <a:spLocks noGrp="1"/>
          </p:cNvSpPr>
          <p:nvPr>
            <p:ph type="ftr" sz="quarter" idx="4"/>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IBM Plex Sans Light" panose="020B0503050203000203" pitchFamily="34" charset="0"/>
              </a:rPr>
              <a:t>Group Name / DOC ID / Month XX, 2022 / © 2022 IBM Corporation</a:t>
            </a:r>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ndParaRPr>
          </a:p>
        </p:txBody>
      </p:sp>
    </p:spTree>
    <p:extLst>
      <p:ext uri="{BB962C8B-B14F-4D97-AF65-F5344CB8AC3E}">
        <p14:creationId xmlns:p14="http://schemas.microsoft.com/office/powerpoint/2010/main" val="2564443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dirty="0" err="1"/>
              <a:t>Databand</a:t>
            </a:r>
            <a:r>
              <a:rPr lang="en-US" dirty="0"/>
              <a:t> intersects two areas of the business </a:t>
            </a:r>
          </a:p>
          <a:p>
            <a:pPr marL="346075" marR="0" lvl="1"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dirty="0"/>
              <a:t>IBM Observability </a:t>
            </a:r>
          </a:p>
          <a:p>
            <a:pPr marL="346075" marR="0" lvl="1"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dirty="0"/>
              <a:t>IBM Data Fabric</a:t>
            </a:r>
          </a:p>
          <a:p>
            <a:pPr marL="171450" marR="0" lvl="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dirty="0"/>
              <a:t>By bridging these two categories, can we know offer full observability</a:t>
            </a:r>
          </a:p>
        </p:txBody>
      </p:sp>
      <p:sp>
        <p:nvSpPr>
          <p:cNvPr id="4" name="Slide Number Placeholder 3"/>
          <p:cNvSpPr>
            <a:spLocks noGrp="1"/>
          </p:cNvSpPr>
          <p:nvPr>
            <p:ph type="sldNum" sz="quarter" idx="5"/>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Light" panose="020B0503050203000203" pitchFamily="34" charset="0"/>
              </a:rPr>
              <a:pPr marL="0" marR="0" lvl="0" indent="0" algn="l" defTabSz="685983" rtl="0" eaLnBrk="1" fontAlgn="auto" latinLnBrk="0" hangingPunct="1">
                <a:lnSpc>
                  <a:spcPct val="100000"/>
                </a:lnSpc>
                <a:spcBef>
                  <a:spcPts val="0"/>
                </a:spcBef>
                <a:spcAft>
                  <a:spcPts val="0"/>
                </a:spcAft>
                <a:buClrTx/>
                <a:buSzTx/>
                <a:buFontTx/>
                <a:buNone/>
                <a:tabLst/>
                <a:defRPr/>
              </a:pPr>
              <a:t>3</a:t>
            </a:fld>
            <a:endParaRPr kumimoji="0" lang="en-US" sz="600" b="0" i="0" u="none" strike="noStrike" kern="1200" cap="none" spc="0" normalizeH="0" baseline="0" noProof="0">
              <a:ln>
                <a:noFill/>
              </a:ln>
              <a:solidFill>
                <a:srgbClr val="000000"/>
              </a:solidFill>
              <a:effectLst/>
              <a:uLnTx/>
              <a:uFillTx/>
              <a:latin typeface="IBM Plex Sans Light" panose="020B0503050203000203" pitchFamily="34" charset="0"/>
            </a:endParaRPr>
          </a:p>
        </p:txBody>
      </p:sp>
      <p:sp>
        <p:nvSpPr>
          <p:cNvPr id="5" name="Footer Placeholder 4"/>
          <p:cNvSpPr>
            <a:spLocks noGrp="1"/>
          </p:cNvSpPr>
          <p:nvPr>
            <p:ph type="ftr" sz="quarter" idx="4"/>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IBM Plex Sans Light" panose="020B0503050203000203" pitchFamily="34" charset="0"/>
              </a:rPr>
              <a:t>Group Name / DOC ID / Month XX, 2022 / © 2022 IBM Corporation</a:t>
            </a:r>
          </a:p>
        </p:txBody>
      </p:sp>
    </p:spTree>
    <p:extLst>
      <p:ext uri="{BB962C8B-B14F-4D97-AF65-F5344CB8AC3E}">
        <p14:creationId xmlns:p14="http://schemas.microsoft.com/office/powerpoint/2010/main" val="600749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2103c34639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2103c34639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Let’s review some of the specifics of what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Databand</a:t>
            </a:r>
            <a:r>
              <a:rPr lang="en-US" sz="1200" dirty="0">
                <a:effectLst/>
                <a:latin typeface="Calibri" panose="020F0502020204030204" pitchFamily="34" charset="0"/>
                <a:ea typeface="Calibri" panose="020F0502020204030204" pitchFamily="34" charset="0"/>
                <a:cs typeface="Times New Roman" panose="02020603050405020304" pitchFamily="18" charset="0"/>
              </a:rPr>
              <a:t> can do today in the areas of data observability. </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i="1" dirty="0" err="1">
                <a:effectLst/>
                <a:latin typeface="Calibri" panose="020F0502020204030204" pitchFamily="34" charset="0"/>
                <a:ea typeface="Calibri" panose="020F0502020204030204" pitchFamily="34" charset="0"/>
                <a:cs typeface="Times New Roman" panose="02020603050405020304" pitchFamily="18" charset="0"/>
              </a:rPr>
              <a:t>Databand</a:t>
            </a:r>
            <a:r>
              <a:rPr lang="en-US" sz="1200" dirty="0">
                <a:effectLst/>
                <a:latin typeface="Calibri" panose="020F0502020204030204" pitchFamily="34" charset="0"/>
                <a:ea typeface="Calibri" panose="020F0502020204030204" pitchFamily="34" charset="0"/>
                <a:cs typeface="Times New Roman" panose="02020603050405020304" pitchFamily="18" charset="0"/>
              </a:rPr>
              <a:t> focuses on data observability for </a:t>
            </a:r>
            <a:r>
              <a:rPr lang="en-US" sz="1200" b="1" dirty="0">
                <a:effectLst/>
                <a:latin typeface="Calibri" panose="020F0502020204030204" pitchFamily="34" charset="0"/>
                <a:ea typeface="Calibri" panose="020F0502020204030204" pitchFamily="34" charset="0"/>
                <a:cs typeface="Times New Roman" panose="02020603050405020304" pitchFamily="18" charset="0"/>
              </a:rPr>
              <a:t>data in motion</a:t>
            </a:r>
            <a:r>
              <a:rPr lang="en-US" sz="1200" dirty="0">
                <a:effectLst/>
                <a:latin typeface="Calibri" panose="020F0502020204030204" pitchFamily="34" charset="0"/>
                <a:ea typeface="Calibri" panose="020F0502020204030204" pitchFamily="34" charset="0"/>
                <a:cs typeface="Times New Roman" panose="02020603050405020304" pitchFamily="18" charset="0"/>
              </a:rPr>
              <a:t>, in other words on monitoring data that’s currently being used in data pipelines..   </a:t>
            </a:r>
          </a:p>
          <a:p>
            <a:pPr marL="0" marR="0">
              <a:lnSpc>
                <a:spcPct val="107000"/>
              </a:lnSpc>
              <a:spcBef>
                <a:spcPts val="0"/>
              </a:spcBef>
              <a:spcAft>
                <a:spcPts val="800"/>
              </a:spcAft>
            </a:pPr>
            <a:r>
              <a:rPr lang="en-US" sz="1200" dirty="0" err="1">
                <a:effectLst/>
                <a:latin typeface="Calibri" panose="020F0502020204030204" pitchFamily="34" charset="0"/>
                <a:ea typeface="Calibri" panose="020F0502020204030204" pitchFamily="34" charset="0"/>
                <a:cs typeface="Times New Roman" panose="02020603050405020304" pitchFamily="18" charset="0"/>
              </a:rPr>
              <a:t>Databand</a:t>
            </a:r>
            <a:r>
              <a:rPr lang="en-US" sz="1200" dirty="0">
                <a:effectLst/>
                <a:latin typeface="Calibri" panose="020F0502020204030204" pitchFamily="34" charset="0"/>
                <a:ea typeface="Calibri" panose="020F0502020204030204" pitchFamily="34" charset="0"/>
                <a:cs typeface="Times New Roman" panose="02020603050405020304" pitchFamily="18" charset="0"/>
              </a:rPr>
              <a:t> provides observability for process quality and data quality. For process quality it monitors data pipeline execution status, performance, and latency, and in the area of data quality some of the top items that our solution monitors are schema changes, data shape, and data freshness..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13392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pPr algn="l">
              <a:buFont typeface="+mj-lt"/>
              <a:buAutoNum type="arabicPeriod"/>
            </a:pPr>
            <a:r>
              <a:rPr lang="en-US" b="0" i="0" dirty="0" err="1">
                <a:solidFill>
                  <a:srgbClr val="374151"/>
                </a:solidFill>
                <a:effectLst/>
                <a:latin typeface="Söhne"/>
              </a:rPr>
              <a:t>Databand</a:t>
            </a:r>
            <a:r>
              <a:rPr lang="en-US" b="0" i="0" dirty="0">
                <a:solidFill>
                  <a:srgbClr val="374151"/>
                </a:solidFill>
                <a:effectLst/>
                <a:latin typeface="Söhne"/>
              </a:rPr>
              <a:t> automatically collects metadata with minimal setup required for pipelines run in Airflow or Spark jobs, and a small SDK wrapper for other technologies.</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err="1">
                <a:solidFill>
                  <a:srgbClr val="374151"/>
                </a:solidFill>
                <a:effectLst/>
                <a:latin typeface="Söhne"/>
              </a:rPr>
              <a:t>Databand</a:t>
            </a:r>
            <a:r>
              <a:rPr lang="en-US" b="0" i="0" dirty="0">
                <a:solidFill>
                  <a:srgbClr val="374151"/>
                </a:solidFill>
                <a:effectLst/>
                <a:latin typeface="Söhne"/>
              </a:rPr>
              <a:t> builds a historical baseline of how data typically behaves in pipelines, allowing for automatic alerts when something out of the ordinary occurs.</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err="1">
                <a:solidFill>
                  <a:srgbClr val="374151"/>
                </a:solidFill>
                <a:effectLst/>
                <a:latin typeface="Söhne"/>
              </a:rPr>
              <a:t>Databand</a:t>
            </a:r>
            <a:r>
              <a:rPr lang="en-US" b="0" i="0" dirty="0">
                <a:solidFill>
                  <a:srgbClr val="374151"/>
                </a:solidFill>
                <a:effectLst/>
                <a:latin typeface="Söhne"/>
              </a:rPr>
              <a:t> helps users identify important alerts in the noise of pipeline activity. For example, if a pipeline fails and then restarts within its SLA, no warning is needed. However, if a pipeline takes longer than usual, </a:t>
            </a:r>
            <a:r>
              <a:rPr lang="en-US" b="0" i="0" dirty="0" err="1">
                <a:solidFill>
                  <a:srgbClr val="374151"/>
                </a:solidFill>
                <a:effectLst/>
                <a:latin typeface="Söhne"/>
              </a:rPr>
              <a:t>Databand</a:t>
            </a:r>
            <a:r>
              <a:rPr lang="en-US" b="0" i="0" dirty="0">
                <a:solidFill>
                  <a:srgbClr val="374151"/>
                </a:solidFill>
                <a:effectLst/>
                <a:latin typeface="Söhne"/>
              </a:rPr>
              <a:t> sends an alert that can be downgraded if the error is resolved multiple times without intervention. Alerts can be sent through various channels, including Slack and direct phone notifications.</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err="1">
                <a:solidFill>
                  <a:srgbClr val="374151"/>
                </a:solidFill>
                <a:effectLst/>
                <a:latin typeface="Söhne"/>
              </a:rPr>
              <a:t>Databand</a:t>
            </a:r>
            <a:r>
              <a:rPr lang="en-US" b="0" i="0" dirty="0">
                <a:solidFill>
                  <a:srgbClr val="374151"/>
                </a:solidFill>
                <a:effectLst/>
                <a:latin typeface="Söhne"/>
              </a:rPr>
              <a:t> offers an incident management system that provides a dashboard to track pipeline lineage and resolution.</a:t>
            </a:r>
          </a:p>
          <a:p>
            <a:endParaRPr lang="en-SE"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5</a:t>
            </a:fld>
            <a:endParaRPr lang="en-US" dirty="0"/>
          </a:p>
        </p:txBody>
      </p:sp>
      <p:sp>
        <p:nvSpPr>
          <p:cNvPr id="5" name="Footer Placeholder 4"/>
          <p:cNvSpPr>
            <a:spLocks noGrp="1"/>
          </p:cNvSpPr>
          <p:nvPr>
            <p:ph type="ftr" sz="quarter" idx="4"/>
          </p:nvPr>
        </p:nvSpPr>
        <p:spPr/>
        <p:txBody>
          <a:bodyPr/>
          <a:lstStyle/>
          <a:p>
            <a:r>
              <a:rPr lang="en-US"/>
              <a:t>Group Name / DOC ID / Month XX, 2022 / © 2022 IBM Corporation</a:t>
            </a:r>
            <a:endParaRPr lang="en-US" dirty="0"/>
          </a:p>
        </p:txBody>
      </p:sp>
    </p:spTree>
    <p:extLst>
      <p:ext uri="{BB962C8B-B14F-4D97-AF65-F5344CB8AC3E}">
        <p14:creationId xmlns:p14="http://schemas.microsoft.com/office/powerpoint/2010/main" val="4071023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1207fbaa21c_0_1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1207fbaa21c_0_1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7093140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accent2"/>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pic>
        <p:nvPicPr>
          <p:cNvPr id="6" name="Picture"/>
          <p:cNvPicPr>
            <a:picLocks noChangeAspect="1"/>
          </p:cNvPicPr>
          <p:nvPr userDrawn="1"/>
        </p:nvPicPr>
        <p:blipFill>
          <a:blip r:embed="rId2"/>
          <a:srcRect/>
          <a:stretch/>
        </p:blipFill>
        <p:spPr>
          <a:xfrm>
            <a:off x="11191752" y="6273671"/>
            <a:ext cx="695449" cy="277477"/>
          </a:xfrm>
          <a:prstGeom prst="rect">
            <a:avLst/>
          </a:prstGeom>
        </p:spPr>
      </p:pic>
    </p:spTree>
    <p:extLst>
      <p:ext uri="{BB962C8B-B14F-4D97-AF65-F5344CB8AC3E}">
        <p14:creationId xmlns:p14="http://schemas.microsoft.com/office/powerpoint/2010/main" val="366091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accent2"/>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65346758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66800"/>
          </a:xfrm>
        </p:spPr>
        <p:txBody>
          <a:bodyPr/>
          <a:lstStyle>
            <a:lvl1pPr>
              <a:defRPr>
                <a:solidFill>
                  <a:schemeClr val="accent2"/>
                </a:solidFill>
              </a:defRPr>
            </a:lvl1pPr>
          </a:lstStyle>
          <a:p>
            <a:r>
              <a:rPr lang="pt-BR"/>
              <a:t>Clique para editar o título Mestre</a:t>
            </a:r>
            <a:endParaRPr lang="en-US"/>
          </a:p>
        </p:txBody>
      </p:sp>
      <p:sp>
        <p:nvSpPr>
          <p:cNvPr id="8" name="Text Placeholder 1"/>
          <p:cNvSpPr>
            <a:spLocks noGrp="1"/>
          </p:cNvSpPr>
          <p:nvPr>
            <p:ph type="body" sz="quarter" idx="13"/>
          </p:nvPr>
        </p:nvSpPr>
        <p:spPr>
          <a:xfrm>
            <a:off x="292608" y="1658112"/>
            <a:ext cx="5498592" cy="4336288"/>
          </a:xfrm>
        </p:spPr>
        <p:txBody>
          <a:bodyPr/>
          <a:lstStyle>
            <a:lvl1pPr>
              <a:spcBef>
                <a:spcPts val="0"/>
              </a:spcBef>
              <a:defRPr>
                <a:solidFill>
                  <a:schemeClr val="accent2"/>
                </a:solidFill>
              </a:defRPr>
            </a:lvl1pPr>
            <a:lvl2pPr marL="0" indent="0">
              <a:spcBef>
                <a:spcPts val="0"/>
              </a:spcBef>
              <a:buNone/>
              <a:defRPr>
                <a:solidFill>
                  <a:schemeClr val="accent2"/>
                </a:solidFill>
              </a:defRPr>
            </a:lvl2pPr>
            <a:lvl3pPr marL="268813" indent="0">
              <a:buNone/>
              <a:defRPr/>
            </a:lvl3pPr>
            <a:lvl4pPr marL="579960" indent="0">
              <a:buNone/>
              <a:defRPr/>
            </a:lvl4pPr>
            <a:lvl5pPr marL="842423" indent="0">
              <a:buNone/>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6" name="Text Placeholder 2"/>
          <p:cNvSpPr>
            <a:spLocks noGrp="1"/>
          </p:cNvSpPr>
          <p:nvPr>
            <p:ph type="body" sz="quarter" idx="12"/>
          </p:nvPr>
        </p:nvSpPr>
        <p:spPr>
          <a:xfrm>
            <a:off x="6388608" y="1658112"/>
            <a:ext cx="5498592" cy="4336288"/>
          </a:xfrm>
        </p:spPr>
        <p:txBody>
          <a:bodyPr/>
          <a:lstStyle>
            <a:lvl1pPr>
              <a:spcBef>
                <a:spcPts val="0"/>
              </a:spcBef>
              <a:defRPr>
                <a:solidFill>
                  <a:schemeClr val="accent2"/>
                </a:solidFill>
              </a:defRPr>
            </a:lvl1pPr>
            <a:lvl2pPr marL="0" indent="0">
              <a:spcBef>
                <a:spcPts val="0"/>
              </a:spcBef>
              <a:buNone/>
              <a:defRPr>
                <a:solidFill>
                  <a:schemeClr val="accent2"/>
                </a:solidFill>
              </a:defRPr>
            </a:lvl2pPr>
            <a:lvl3pPr marL="268813" indent="0">
              <a:buNone/>
              <a:defRPr/>
            </a:lvl3pPr>
            <a:lvl4pPr marL="579960" indent="0">
              <a:buNone/>
              <a:defRPr/>
            </a:lvl4pPr>
            <a:lvl5pPr marL="842423" indent="0">
              <a:buNone/>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295960298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92608" y="292608"/>
            <a:ext cx="5510784" cy="1072896"/>
          </a:xfrm>
        </p:spPr>
        <p:txBody>
          <a:bodyPr/>
          <a:lstStyle>
            <a:lvl1pPr>
              <a:defRPr sz="2133">
                <a:solidFill>
                  <a:schemeClr val="accent2"/>
                </a:solidFill>
              </a:defRPr>
            </a:lvl1pPr>
          </a:lstStyle>
          <a:p>
            <a:r>
              <a:rPr lang="pt-BR"/>
              <a:t>Clique para editar o título Mestre</a:t>
            </a:r>
            <a:endParaRPr lang="en-US"/>
          </a:p>
        </p:txBody>
      </p:sp>
      <p:sp>
        <p:nvSpPr>
          <p:cNvPr id="6" name="Text Placeholder"/>
          <p:cNvSpPr>
            <a:spLocks noGrp="1"/>
          </p:cNvSpPr>
          <p:nvPr>
            <p:ph type="body" sz="quarter" idx="12"/>
          </p:nvPr>
        </p:nvSpPr>
        <p:spPr>
          <a:xfrm>
            <a:off x="182880" y="1511808"/>
            <a:ext cx="5608320" cy="4482592"/>
          </a:xfrm>
        </p:spPr>
        <p:txBody>
          <a:bodyPr/>
          <a:lstStyle>
            <a:lvl1pPr>
              <a:lnSpc>
                <a:spcPct val="90000"/>
              </a:lnSpc>
              <a:defRPr sz="12800" b="0" i="0">
                <a:solidFill>
                  <a:schemeClr val="accent2"/>
                </a:solidFill>
                <a:latin typeface="IBM Plex Sans Light" panose="020B0403050203000203" pitchFamily="34" charset="0"/>
              </a:defRPr>
            </a:lvl1pPr>
          </a:lstStyle>
          <a:p>
            <a:pPr lvl="0"/>
            <a:r>
              <a:rPr lang="pt-BR"/>
              <a:t>Clique para editar os estilos de texto Mestres</a:t>
            </a:r>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249588473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92608" y="292608"/>
            <a:ext cx="5510784" cy="1072896"/>
          </a:xfrm>
        </p:spPr>
        <p:txBody>
          <a:bodyPr/>
          <a:lstStyle>
            <a:lvl1pPr>
              <a:defRPr sz="2133" b="0" i="0">
                <a:solidFill>
                  <a:schemeClr val="accent2"/>
                </a:solidFill>
                <a:latin typeface="IBM Plex Sans Light" panose="020B0403050203000203" pitchFamily="34" charset="0"/>
              </a:defRPr>
            </a:lvl1pPr>
          </a:lstStyle>
          <a:p>
            <a:r>
              <a:rPr lang="pt-BR"/>
              <a:t>Clique para editar o título Mestre</a:t>
            </a:r>
            <a:endParaRPr lang="en-US"/>
          </a:p>
        </p:txBody>
      </p:sp>
      <p:sp>
        <p:nvSpPr>
          <p:cNvPr id="6" name="Text Placeholder"/>
          <p:cNvSpPr>
            <a:spLocks noGrp="1"/>
          </p:cNvSpPr>
          <p:nvPr>
            <p:ph type="body" sz="quarter" idx="12"/>
          </p:nvPr>
        </p:nvSpPr>
        <p:spPr>
          <a:xfrm>
            <a:off x="182880" y="1511808"/>
            <a:ext cx="5608320" cy="4482592"/>
          </a:xfrm>
        </p:spPr>
        <p:txBody>
          <a:bodyPr/>
          <a:lstStyle>
            <a:lvl1pPr>
              <a:lnSpc>
                <a:spcPct val="90000"/>
              </a:lnSpc>
              <a:defRPr sz="12800" b="0" i="0">
                <a:solidFill>
                  <a:schemeClr val="accent2"/>
                </a:solidFill>
                <a:latin typeface="IBM Plex Sans Light" panose="020B0403050203000203" pitchFamily="34" charset="0"/>
              </a:defRPr>
            </a:lvl1pPr>
          </a:lstStyle>
          <a:p>
            <a:pPr lvl="0"/>
            <a:r>
              <a:rPr lang="pt-BR"/>
              <a:t>Clique para editar os estilos de texto Mestres</a:t>
            </a:r>
          </a:p>
        </p:txBody>
      </p:sp>
      <p:sp>
        <p:nvSpPr>
          <p:cNvPr id="7" name="Picture Placeholder"/>
          <p:cNvSpPr>
            <a:spLocks noGrp="1"/>
          </p:cNvSpPr>
          <p:nvPr>
            <p:ph type="pic" sz="quarter" idx="13"/>
          </p:nvPr>
        </p:nvSpPr>
        <p:spPr>
          <a:xfrm>
            <a:off x="6096000" y="0"/>
            <a:ext cx="6096000" cy="6858000"/>
          </a:xfrm>
        </p:spPr>
        <p:txBody>
          <a:bodyPr lIns="91440" tIns="91440" rIns="91440" bIns="91440"/>
          <a:lstStyle>
            <a:lvl1pPr>
              <a:defRPr b="0" i="0" baseline="0">
                <a:solidFill>
                  <a:schemeClr val="tx1"/>
                </a:solidFill>
                <a:latin typeface="IBM Plex Sans Light" panose="020B0403050203000203" pitchFamily="34" charset="0"/>
              </a:defRPr>
            </a:lvl1pPr>
          </a:lstStyle>
          <a:p>
            <a:r>
              <a:rPr lang="pt-BR"/>
              <a:t>Clique no ícone para adicionar uma imagem</a:t>
            </a:r>
            <a:endParaRPr lang="en-US"/>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128919246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82882" y="121920"/>
            <a:ext cx="11704229" cy="5872480"/>
          </a:xfrm>
        </p:spPr>
        <p:txBody>
          <a:bodyPr/>
          <a:lstStyle>
            <a:lvl1pPr>
              <a:defRPr sz="12800" b="0" i="0">
                <a:solidFill>
                  <a:schemeClr val="accent2"/>
                </a:solidFill>
                <a:latin typeface="IBM Plex Sans Light" panose="020B0403050203000203" pitchFamily="34" charset="0"/>
              </a:defRPr>
            </a:lvl1pPr>
          </a:lstStyle>
          <a:p>
            <a:r>
              <a:rPr lang="pt-BR"/>
              <a:t>Clique para editar o título Mestre</a:t>
            </a:r>
            <a:endParaRPr lang="en-US"/>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135518952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80418" y="268224"/>
            <a:ext cx="7416713" cy="5726176"/>
          </a:xfrm>
        </p:spPr>
        <p:txBody>
          <a:bodyPr/>
          <a:lstStyle>
            <a:lvl1pPr>
              <a:defRPr>
                <a:solidFill>
                  <a:schemeClr val="accent2"/>
                </a:solidFill>
              </a:defRPr>
            </a:lvl1pPr>
          </a:lstStyle>
          <a:p>
            <a:r>
              <a:rPr lang="pt-BR"/>
              <a:t>Clique para editar o título Mestre</a:t>
            </a:r>
            <a:endParaRPr lang="en-US"/>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337598826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lvl1pPr>
              <a:defRPr>
                <a:solidFill>
                  <a:schemeClr val="tx1"/>
                </a:solidFill>
              </a:defRPr>
            </a:lvl1pPr>
          </a:lstStyle>
          <a:p>
            <a:r>
              <a:rPr lang="pt-BR"/>
              <a:t>Clique para editar o título Mestre</a:t>
            </a:r>
            <a:endParaRPr lang="en-US"/>
          </a:p>
        </p:txBody>
      </p:sp>
      <p:sp>
        <p:nvSpPr>
          <p:cNvPr id="6" name="Text Placeholder"/>
          <p:cNvSpPr>
            <a:spLocks noGrp="1"/>
          </p:cNvSpPr>
          <p:nvPr>
            <p:ph type="body" sz="quarter" idx="12"/>
          </p:nvPr>
        </p:nvSpPr>
        <p:spPr>
          <a:xfrm>
            <a:off x="6388608" y="268224"/>
            <a:ext cx="5498592" cy="572617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280108904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lvl1pPr>
              <a:defRPr>
                <a:solidFill>
                  <a:schemeClr val="tx1"/>
                </a:solidFill>
              </a:defRPr>
            </a:lvl1pPr>
          </a:lstStyle>
          <a:p>
            <a:r>
              <a:rPr lang="pt-BR"/>
              <a:t>Clique para editar o título Mestre</a:t>
            </a:r>
            <a:endParaRPr lang="en-US"/>
          </a:p>
        </p:txBody>
      </p:sp>
      <p:sp>
        <p:nvSpPr>
          <p:cNvPr id="8" name="Text Placeholder 1"/>
          <p:cNvSpPr>
            <a:spLocks noGrp="1"/>
          </p:cNvSpPr>
          <p:nvPr>
            <p:ph type="body" sz="quarter" idx="13"/>
          </p:nvPr>
        </p:nvSpPr>
        <p:spPr>
          <a:xfrm>
            <a:off x="292608" y="1658112"/>
            <a:ext cx="5498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6" name="Text Placeholder 2"/>
          <p:cNvSpPr>
            <a:spLocks noGrp="1"/>
          </p:cNvSpPr>
          <p:nvPr>
            <p:ph type="body" sz="quarter" idx="12"/>
          </p:nvPr>
        </p:nvSpPr>
        <p:spPr>
          <a:xfrm>
            <a:off x="6388610" y="1658112"/>
            <a:ext cx="5498501"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302459442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lvl1pPr>
              <a:defRPr>
                <a:solidFill>
                  <a:schemeClr val="tx1"/>
                </a:solidFill>
              </a:defRPr>
            </a:lvl1pPr>
          </a:lstStyle>
          <a:p>
            <a:r>
              <a:rPr lang="pt-BR"/>
              <a:t>Clique para editar o título Mestre</a:t>
            </a:r>
            <a:endParaRPr lang="en-US"/>
          </a:p>
        </p:txBody>
      </p:sp>
      <p:sp>
        <p:nvSpPr>
          <p:cNvPr id="7" name="Content Placeholder"/>
          <p:cNvSpPr>
            <a:spLocks noGrp="1"/>
          </p:cNvSpPr>
          <p:nvPr>
            <p:ph sz="quarter" idx="13"/>
          </p:nvPr>
        </p:nvSpPr>
        <p:spPr>
          <a:xfrm>
            <a:off x="280416" y="1621536"/>
            <a:ext cx="5522976" cy="4372864"/>
          </a:xfrm>
        </p:spPr>
        <p:txBody>
          <a:bodyPr/>
          <a:lstStyle>
            <a:lvl1pPr>
              <a:defRPr sz="3200">
                <a:solidFill>
                  <a:schemeClr val="tx1"/>
                </a:solidFill>
              </a:defRPr>
            </a:lvl1pPr>
          </a:lstStyle>
          <a:p>
            <a:pPr lvl="0"/>
            <a:r>
              <a:rPr lang="pt-BR"/>
              <a:t>Clique para editar os estilos de texto Mestres</a:t>
            </a:r>
          </a:p>
        </p:txBody>
      </p:sp>
      <p:sp>
        <p:nvSpPr>
          <p:cNvPr id="6" name="Text Placeholder"/>
          <p:cNvSpPr>
            <a:spLocks noGrp="1"/>
          </p:cNvSpPr>
          <p:nvPr>
            <p:ph type="body" sz="quarter" idx="12"/>
          </p:nvPr>
        </p:nvSpPr>
        <p:spPr>
          <a:xfrm>
            <a:off x="6388608" y="1658112"/>
            <a:ext cx="5498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233577591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lvl1pPr>
              <a:defRPr>
                <a:solidFill>
                  <a:schemeClr val="tx1"/>
                </a:solidFill>
              </a:defRPr>
            </a:lvl1pPr>
          </a:lstStyle>
          <a:p>
            <a:r>
              <a:rPr lang="pt-BR"/>
              <a:t>Clique para editar o título Mestre</a:t>
            </a:r>
            <a:endParaRPr lang="en-US"/>
          </a:p>
        </p:txBody>
      </p:sp>
      <p:sp>
        <p:nvSpPr>
          <p:cNvPr id="6" name="Text Placeholder 1"/>
          <p:cNvSpPr>
            <a:spLocks noGrp="1"/>
          </p:cNvSpPr>
          <p:nvPr>
            <p:ph type="body" sz="quarter" idx="12"/>
          </p:nvPr>
        </p:nvSpPr>
        <p:spPr>
          <a:xfrm>
            <a:off x="292608" y="1658112"/>
            <a:ext cx="2450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8" name="Text Placeholder 2"/>
          <p:cNvSpPr>
            <a:spLocks noGrp="1"/>
          </p:cNvSpPr>
          <p:nvPr>
            <p:ph type="body" sz="quarter" idx="13"/>
          </p:nvPr>
        </p:nvSpPr>
        <p:spPr>
          <a:xfrm>
            <a:off x="3340608" y="1658112"/>
            <a:ext cx="2450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10" name="Text Placeholder 3"/>
          <p:cNvSpPr>
            <a:spLocks noGrp="1"/>
          </p:cNvSpPr>
          <p:nvPr>
            <p:ph type="body" sz="quarter" idx="14"/>
          </p:nvPr>
        </p:nvSpPr>
        <p:spPr>
          <a:xfrm>
            <a:off x="6388608" y="1658112"/>
            <a:ext cx="2450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12" name="Text Placeholder 4"/>
          <p:cNvSpPr>
            <a:spLocks noGrp="1"/>
          </p:cNvSpPr>
          <p:nvPr>
            <p:ph type="body" sz="quarter" idx="15"/>
          </p:nvPr>
        </p:nvSpPr>
        <p:spPr>
          <a:xfrm>
            <a:off x="9436608" y="1658112"/>
            <a:ext cx="2450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409495341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lvl1pPr>
              <a:defRPr>
                <a:solidFill>
                  <a:schemeClr val="tx1"/>
                </a:solidFill>
              </a:defRPr>
            </a:lvl1pPr>
          </a:lstStyle>
          <a:p>
            <a:r>
              <a:rPr lang="pt-BR"/>
              <a:t>Clique para editar o título Mestre</a:t>
            </a:r>
            <a:endParaRPr lang="en-US"/>
          </a:p>
        </p:txBody>
      </p:sp>
      <p:sp>
        <p:nvSpPr>
          <p:cNvPr id="8" name="Text Placeholder"/>
          <p:cNvSpPr>
            <a:spLocks noGrp="1"/>
          </p:cNvSpPr>
          <p:nvPr>
            <p:ph type="body" sz="quarter" idx="13"/>
          </p:nvPr>
        </p:nvSpPr>
        <p:spPr>
          <a:xfrm>
            <a:off x="292608" y="1658112"/>
            <a:ext cx="5498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Picture Placeholder"/>
          <p:cNvSpPr>
            <a:spLocks noGrp="1"/>
          </p:cNvSpPr>
          <p:nvPr>
            <p:ph type="pic" sz="quarter" idx="14"/>
          </p:nvPr>
        </p:nvSpPr>
        <p:spPr>
          <a:xfrm>
            <a:off x="6096000" y="0"/>
            <a:ext cx="6096000" cy="6858000"/>
          </a:xfrm>
        </p:spPr>
        <p:txBody>
          <a:bodyPr lIns="91440" tIns="91440" rIns="91440" bIns="91440"/>
          <a:lstStyle>
            <a:lvl1pPr>
              <a:defRPr>
                <a:solidFill>
                  <a:schemeClr val="tx1"/>
                </a:solidFill>
              </a:defRPr>
            </a:lvl1pPr>
          </a:lstStyle>
          <a:p>
            <a:r>
              <a:rPr lang="pt-BR"/>
              <a:t>Clique no ícone para adicionar uma imagem</a:t>
            </a:r>
            <a:endParaRPr lang="en-US"/>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1401862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66800"/>
          </a:xfrm>
        </p:spPr>
        <p:txBody>
          <a:bodyPr/>
          <a:lstStyle>
            <a:lvl1pPr>
              <a:defRPr>
                <a:solidFill>
                  <a:schemeClr val="accent2"/>
                </a:solidFill>
              </a:defRPr>
            </a:lvl1pPr>
          </a:lstStyle>
          <a:p>
            <a:r>
              <a:rPr lang="en-US"/>
              <a:t>Click to edit Master title style</a:t>
            </a:r>
            <a:endParaRPr lang="en-US" dirty="0"/>
          </a:p>
        </p:txBody>
      </p:sp>
      <p:sp>
        <p:nvSpPr>
          <p:cNvPr id="8" name="Text Placeholder 1"/>
          <p:cNvSpPr>
            <a:spLocks noGrp="1"/>
          </p:cNvSpPr>
          <p:nvPr>
            <p:ph type="body" sz="quarter" idx="13"/>
          </p:nvPr>
        </p:nvSpPr>
        <p:spPr>
          <a:xfrm>
            <a:off x="292608" y="1658112"/>
            <a:ext cx="5498592" cy="4336288"/>
          </a:xfrm>
        </p:spPr>
        <p:txBody>
          <a:bodyPr/>
          <a:lstStyle>
            <a:lvl1pPr>
              <a:spcBef>
                <a:spcPts val="0"/>
              </a:spcBef>
              <a:defRPr>
                <a:solidFill>
                  <a:schemeClr val="accent2"/>
                </a:solidFill>
              </a:defRPr>
            </a:lvl1pPr>
            <a:lvl2pPr marL="0" indent="0">
              <a:spcBef>
                <a:spcPts val="0"/>
              </a:spcBef>
              <a:buNone/>
              <a:defRPr>
                <a:solidFill>
                  <a:schemeClr val="accent2"/>
                </a:solidFill>
              </a:defRPr>
            </a:lvl2pPr>
            <a:lvl3pPr marL="268813" indent="0">
              <a:buNone/>
              <a:defRPr/>
            </a:lvl3pPr>
            <a:lvl4pPr marL="579960" indent="0">
              <a:buNone/>
              <a:defRPr/>
            </a:lvl4pPr>
            <a:lvl5pPr marL="84242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6388608" y="1658112"/>
            <a:ext cx="5498592" cy="4336288"/>
          </a:xfrm>
        </p:spPr>
        <p:txBody>
          <a:bodyPr/>
          <a:lstStyle>
            <a:lvl1pPr>
              <a:spcBef>
                <a:spcPts val="0"/>
              </a:spcBef>
              <a:defRPr>
                <a:solidFill>
                  <a:schemeClr val="accent2"/>
                </a:solidFill>
              </a:defRPr>
            </a:lvl1pPr>
            <a:lvl2pPr marL="0" indent="0">
              <a:spcBef>
                <a:spcPts val="0"/>
              </a:spcBef>
              <a:buNone/>
              <a:defRPr>
                <a:solidFill>
                  <a:schemeClr val="accent2"/>
                </a:solidFill>
              </a:defRPr>
            </a:lvl2pPr>
            <a:lvl3pPr marL="268813" indent="0">
              <a:buNone/>
              <a:defRPr/>
            </a:lvl3pPr>
            <a:lvl4pPr marL="579960" indent="0">
              <a:buNone/>
              <a:defRPr/>
            </a:lvl4pPr>
            <a:lvl5pPr marL="84242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0475232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lvl1pPr>
              <a:defRPr>
                <a:solidFill>
                  <a:schemeClr val="tx1"/>
                </a:solidFill>
              </a:defRPr>
            </a:lvl1pPr>
          </a:lstStyle>
          <a:p>
            <a:r>
              <a:rPr lang="pt-BR"/>
              <a:t>Clique para editar o título Mestre</a:t>
            </a:r>
            <a:endParaRPr lang="en-US"/>
          </a:p>
        </p:txBody>
      </p:sp>
      <p:sp>
        <p:nvSpPr>
          <p:cNvPr id="6" name="Text Placeholder 1"/>
          <p:cNvSpPr>
            <a:spLocks noGrp="1"/>
          </p:cNvSpPr>
          <p:nvPr>
            <p:ph type="body" sz="quarter" idx="12"/>
          </p:nvPr>
        </p:nvSpPr>
        <p:spPr>
          <a:xfrm>
            <a:off x="6388608" y="268224"/>
            <a:ext cx="2450592" cy="572617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Text Placeholder 2"/>
          <p:cNvSpPr>
            <a:spLocks noGrp="1"/>
          </p:cNvSpPr>
          <p:nvPr>
            <p:ph type="body" sz="quarter" idx="13"/>
          </p:nvPr>
        </p:nvSpPr>
        <p:spPr>
          <a:xfrm>
            <a:off x="9436608" y="268224"/>
            <a:ext cx="2450592" cy="572617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238711050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80418" y="268224"/>
            <a:ext cx="5522885" cy="5726176"/>
          </a:xfrm>
        </p:spPr>
        <p:txBody>
          <a:bodyPr/>
          <a:lstStyle>
            <a:lvl1pPr>
              <a:defRPr>
                <a:solidFill>
                  <a:schemeClr val="tx1"/>
                </a:solidFill>
              </a:defRPr>
            </a:lvl1pPr>
          </a:lstStyle>
          <a:p>
            <a:r>
              <a:rPr lang="pt-BR"/>
              <a:t>Clique para editar o título Mestre</a:t>
            </a:r>
            <a:endParaRPr lang="en-US"/>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tx2"/>
          </a:solidFill>
        </p:spPr>
        <p:txBody>
          <a:bodyPr wrap="square" lIns="0" tIns="0" rIns="0" bIns="0" rtlCol="0" anchor="ctr">
            <a:noAutofit/>
          </a:bodyPr>
          <a:lstStyle/>
          <a:p>
            <a:pPr algn="ctr"/>
            <a:endParaRPr lang="en-US" sz="1600" b="0" i="0">
              <a:solidFill>
                <a:schemeClr val="tx1"/>
              </a:solidFill>
              <a:latin typeface="IBM Plex Sans Light" panose="020B0503050203000203" pitchFamily="34" charset="0"/>
              <a:cs typeface="IBM Plex Sans Light"/>
            </a:endParaRPr>
          </a:p>
        </p:txBody>
      </p:sp>
      <p:sp>
        <p:nvSpPr>
          <p:cNvPr id="6" name="Text Placeholder"/>
          <p:cNvSpPr>
            <a:spLocks noGrp="1"/>
          </p:cNvSpPr>
          <p:nvPr>
            <p:ph type="body" sz="quarter" idx="12"/>
          </p:nvPr>
        </p:nvSpPr>
        <p:spPr>
          <a:xfrm>
            <a:off x="6388608" y="268224"/>
            <a:ext cx="5498592" cy="5726176"/>
          </a:xfrm>
        </p:spPr>
        <p:txBody>
          <a:bodyPr/>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1469442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lvl1pPr>
              <a:defRPr>
                <a:solidFill>
                  <a:schemeClr val="tx1"/>
                </a:solidFill>
              </a:defRPr>
            </a:lvl1pPr>
          </a:lstStyle>
          <a:p>
            <a:r>
              <a:rPr lang="pt-BR"/>
              <a:t>Clique para editar o título Mestre</a:t>
            </a:r>
            <a:endParaRPr lang="en-US"/>
          </a:p>
        </p:txBody>
      </p:sp>
      <p:sp>
        <p:nvSpPr>
          <p:cNvPr id="7" name="Picture Placeholder"/>
          <p:cNvSpPr>
            <a:spLocks noGrp="1"/>
          </p:cNvSpPr>
          <p:nvPr>
            <p:ph type="pic" sz="quarter" idx="14"/>
          </p:nvPr>
        </p:nvSpPr>
        <p:spPr>
          <a:xfrm>
            <a:off x="6096000" y="0"/>
            <a:ext cx="6096000" cy="6858000"/>
          </a:xfrm>
        </p:spPr>
        <p:txBody>
          <a:bodyPr lIns="91440" tIns="91440" rIns="91440" bIns="91440"/>
          <a:lstStyle>
            <a:lvl1pPr>
              <a:defRPr>
                <a:solidFill>
                  <a:schemeClr val="tx1"/>
                </a:solidFill>
              </a:defRPr>
            </a:lvl1pPr>
          </a:lstStyle>
          <a:p>
            <a:r>
              <a:rPr lang="pt-BR"/>
              <a:t>Clique no ícone para adicionar uma imagem</a:t>
            </a:r>
            <a:endParaRPr lang="en-US"/>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271879773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lvl1pPr>
              <a:defRPr>
                <a:solidFill>
                  <a:schemeClr val="tx1"/>
                </a:solidFill>
              </a:defRPr>
            </a:lvl1pPr>
          </a:lstStyle>
          <a:p>
            <a:r>
              <a:rPr lang="pt-BR"/>
              <a:t>Clique para editar o título Mestre</a:t>
            </a:r>
            <a:endParaRPr lang="en-US"/>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215373676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lvl1pPr>
              <a:defRPr>
                <a:solidFill>
                  <a:schemeClr val="tx1"/>
                </a:solidFill>
              </a:defRPr>
            </a:lvl1pPr>
          </a:lstStyle>
          <a:p>
            <a:r>
              <a:rPr lang="pt-BR"/>
              <a:t>Clique para editar o título Mestre</a:t>
            </a:r>
            <a:endParaRPr lang="en-US"/>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96115339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lvl1pPr>
              <a:defRPr>
                <a:solidFill>
                  <a:schemeClr val="tx1"/>
                </a:solidFill>
              </a:defRPr>
            </a:lvl1pPr>
          </a:lstStyle>
          <a:p>
            <a:r>
              <a:rPr lang="pt-BR"/>
              <a:t>Clique para editar o título Mestre</a:t>
            </a:r>
            <a:endParaRPr lang="en-US"/>
          </a:p>
        </p:txBody>
      </p:sp>
      <p:sp>
        <p:nvSpPr>
          <p:cNvPr id="8" name="Text Placeholder"/>
          <p:cNvSpPr>
            <a:spLocks noGrp="1"/>
          </p:cNvSpPr>
          <p:nvPr>
            <p:ph type="body" sz="quarter" idx="13"/>
          </p:nvPr>
        </p:nvSpPr>
        <p:spPr>
          <a:xfrm>
            <a:off x="292608" y="1658112"/>
            <a:ext cx="5498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9" name="Content Placeholder 1"/>
          <p:cNvSpPr>
            <a:spLocks noGrp="1"/>
          </p:cNvSpPr>
          <p:nvPr>
            <p:ph sz="quarter" idx="17"/>
          </p:nvPr>
        </p:nvSpPr>
        <p:spPr>
          <a:xfrm>
            <a:off x="6096000" y="0"/>
            <a:ext cx="3048000" cy="3429000"/>
          </a:xfrm>
          <a:noFill/>
          <a:ln>
            <a:noFill/>
          </a:ln>
        </p:spPr>
        <p:txBody>
          <a:bodyPr lIns="219456" tIns="201168" rIns="228600" bIns="228600"/>
          <a:lstStyle>
            <a:lvl1pPr>
              <a:defRPr b="0" i="0">
                <a:solidFill>
                  <a:schemeClr val="tx1"/>
                </a:solidFill>
                <a:latin typeface="IBM Plex Sans Light" panose="020B0403050203000203" pitchFamily="34" charset="0"/>
              </a:defRPr>
            </a:lvl1pPr>
          </a:lstStyle>
          <a:p>
            <a:pPr lvl="0"/>
            <a:r>
              <a:rPr lang="pt-BR"/>
              <a:t>Clique para editar os estilos de texto Mestres</a:t>
            </a:r>
          </a:p>
        </p:txBody>
      </p:sp>
      <p:sp>
        <p:nvSpPr>
          <p:cNvPr id="10" name="Content Placeholder 2"/>
          <p:cNvSpPr>
            <a:spLocks noGrp="1"/>
          </p:cNvSpPr>
          <p:nvPr>
            <p:ph sz="quarter" idx="18"/>
          </p:nvPr>
        </p:nvSpPr>
        <p:spPr>
          <a:xfrm>
            <a:off x="9144000" y="0"/>
            <a:ext cx="3048000" cy="3429000"/>
          </a:xfrm>
          <a:noFill/>
          <a:ln>
            <a:noFill/>
          </a:ln>
        </p:spPr>
        <p:txBody>
          <a:bodyPr lIns="219456" tIns="201168" rIns="228600" bIns="228600"/>
          <a:lstStyle>
            <a:lvl1pPr>
              <a:defRPr b="0" i="0">
                <a:solidFill>
                  <a:schemeClr val="tx1"/>
                </a:solidFill>
                <a:latin typeface="IBM Plex Sans Light" panose="020B0403050203000203" pitchFamily="34" charset="0"/>
              </a:defRPr>
            </a:lvl1pPr>
          </a:lstStyle>
          <a:p>
            <a:pPr lvl="0"/>
            <a:r>
              <a:rPr lang="pt-BR"/>
              <a:t>Clique para editar os estilos de texto Mestres</a:t>
            </a:r>
          </a:p>
        </p:txBody>
      </p:sp>
      <p:sp>
        <p:nvSpPr>
          <p:cNvPr id="12" name="Content Placeholder 3"/>
          <p:cNvSpPr>
            <a:spLocks noGrp="1"/>
          </p:cNvSpPr>
          <p:nvPr>
            <p:ph sz="quarter" idx="19"/>
          </p:nvPr>
        </p:nvSpPr>
        <p:spPr>
          <a:xfrm>
            <a:off x="6096000" y="3426885"/>
            <a:ext cx="6096000" cy="3431116"/>
          </a:xfrm>
          <a:noFill/>
          <a:ln>
            <a:noFill/>
          </a:ln>
        </p:spPr>
        <p:txBody>
          <a:bodyPr lIns="219456" tIns="201168" rIns="228600" bIns="228600"/>
          <a:lstStyle>
            <a:lvl1pPr>
              <a:defRPr b="0" i="0">
                <a:solidFill>
                  <a:schemeClr val="tx1"/>
                </a:solidFill>
                <a:latin typeface="IBM Plex Sans Light" panose="020B0403050203000203" pitchFamily="34" charset="0"/>
              </a:defRPr>
            </a:lvl1pPr>
          </a:lstStyle>
          <a:p>
            <a:pPr lvl="0"/>
            <a:r>
              <a:rPr lang="pt-BR"/>
              <a:t>Clique para editar os estilos de texto Mestres</a:t>
            </a:r>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cxnSp>
        <p:nvCxnSpPr>
          <p:cNvPr id="11" name="Straight Connector 10">
            <a:extLst>
              <a:ext uri="{FF2B5EF4-FFF2-40B4-BE49-F238E27FC236}">
                <a16:creationId xmlns:a16="http://schemas.microsoft.com/office/drawing/2014/main" id="{C9AF558B-7F9E-D94C-91DC-907B299967CF}"/>
              </a:ext>
            </a:extLst>
          </p:cNvPr>
          <p:cNvCxnSpPr/>
          <p:nvPr userDrawn="1"/>
        </p:nvCxnSpPr>
        <p:spPr bwMode="auto">
          <a:xfrm flipV="1">
            <a:off x="6096000" y="313267"/>
            <a:ext cx="0" cy="5681133"/>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13EAF49-221E-8B43-8D20-D58F4F885163}"/>
              </a:ext>
            </a:extLst>
          </p:cNvPr>
          <p:cNvCxnSpPr>
            <a:cxnSpLocks/>
          </p:cNvCxnSpPr>
          <p:nvPr userDrawn="1"/>
        </p:nvCxnSpPr>
        <p:spPr bwMode="auto">
          <a:xfrm flipV="1">
            <a:off x="9139245" y="313269"/>
            <a:ext cx="0" cy="2822545"/>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F54D63C-09D4-6A49-B605-D1076B01100F}"/>
              </a:ext>
            </a:extLst>
          </p:cNvPr>
          <p:cNvCxnSpPr>
            <a:cxnSpLocks/>
          </p:cNvCxnSpPr>
          <p:nvPr userDrawn="1"/>
        </p:nvCxnSpPr>
        <p:spPr bwMode="auto">
          <a:xfrm>
            <a:off x="6389817" y="3426884"/>
            <a:ext cx="5486401"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3394631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6096000" cy="3429001"/>
          </a:xfrm>
          <a:noFill/>
        </p:spPr>
        <p:txBody>
          <a:bodyPr lIns="210312" tIns="201168" rIns="228600" bIns="228600"/>
          <a:lstStyle>
            <a:lvl1pPr>
              <a:defRPr>
                <a:solidFill>
                  <a:schemeClr val="tx1"/>
                </a:solidFill>
              </a:defRPr>
            </a:lvl1pPr>
          </a:lstStyle>
          <a:p>
            <a:r>
              <a:rPr lang="pt-BR"/>
              <a:t>Clique para editar o título Mestre</a:t>
            </a:r>
            <a:endParaRPr lang="en-US"/>
          </a:p>
        </p:txBody>
      </p:sp>
      <p:sp>
        <p:nvSpPr>
          <p:cNvPr id="6" name="Content Placeholder 1"/>
          <p:cNvSpPr>
            <a:spLocks noGrp="1"/>
          </p:cNvSpPr>
          <p:nvPr>
            <p:ph sz="quarter" idx="17"/>
          </p:nvPr>
        </p:nvSpPr>
        <p:spPr>
          <a:xfrm>
            <a:off x="6096000" y="0"/>
            <a:ext cx="3048000" cy="3429000"/>
          </a:xfrm>
          <a:noFill/>
          <a:ln>
            <a:noFill/>
          </a:ln>
        </p:spPr>
        <p:txBody>
          <a:bodyPr lIns="219456" tIns="201168" rIns="228600" bIns="228600"/>
          <a:lstStyle>
            <a:lvl1pPr>
              <a:defRPr>
                <a:solidFill>
                  <a:schemeClr val="tx1"/>
                </a:solidFill>
              </a:defRPr>
            </a:lvl1pPr>
          </a:lstStyle>
          <a:p>
            <a:pPr lvl="0"/>
            <a:r>
              <a:rPr lang="pt-BR"/>
              <a:t>Clique para editar os estilos de texto Mestres</a:t>
            </a:r>
          </a:p>
        </p:txBody>
      </p:sp>
      <p:sp>
        <p:nvSpPr>
          <p:cNvPr id="11" name="Content Placeholder 2"/>
          <p:cNvSpPr>
            <a:spLocks noGrp="1"/>
          </p:cNvSpPr>
          <p:nvPr>
            <p:ph sz="quarter" idx="18"/>
          </p:nvPr>
        </p:nvSpPr>
        <p:spPr>
          <a:xfrm>
            <a:off x="9144000" y="0"/>
            <a:ext cx="3048000" cy="3429000"/>
          </a:xfrm>
          <a:noFill/>
          <a:ln>
            <a:noFill/>
          </a:ln>
        </p:spPr>
        <p:txBody>
          <a:bodyPr lIns="219456" tIns="201168" rIns="228600" bIns="228600"/>
          <a:lstStyle>
            <a:lvl1pPr>
              <a:defRPr>
                <a:solidFill>
                  <a:schemeClr val="tx1"/>
                </a:solidFill>
              </a:defRPr>
            </a:lvl1pPr>
          </a:lstStyle>
          <a:p>
            <a:pPr lvl="0"/>
            <a:r>
              <a:rPr lang="pt-BR"/>
              <a:t>Clique para editar os estilos de texto Mestres</a:t>
            </a:r>
          </a:p>
        </p:txBody>
      </p:sp>
      <p:sp>
        <p:nvSpPr>
          <p:cNvPr id="7" name="Content Placeholder 3"/>
          <p:cNvSpPr>
            <a:spLocks noGrp="1"/>
          </p:cNvSpPr>
          <p:nvPr>
            <p:ph sz="quarter" idx="20"/>
          </p:nvPr>
        </p:nvSpPr>
        <p:spPr>
          <a:xfrm>
            <a:off x="0" y="3426885"/>
            <a:ext cx="6096000" cy="3431116"/>
          </a:xfrm>
          <a:noFill/>
        </p:spPr>
        <p:txBody>
          <a:bodyPr lIns="219456" tIns="201168" rIns="228600" bIns="228600"/>
          <a:lstStyle>
            <a:lvl1pPr>
              <a:defRPr>
                <a:solidFill>
                  <a:schemeClr val="tx1"/>
                </a:solidFill>
              </a:defRPr>
            </a:lvl1pPr>
          </a:lstStyle>
          <a:p>
            <a:pPr lvl="0"/>
            <a:r>
              <a:rPr lang="pt-BR"/>
              <a:t>Clique para editar os estilos de texto Mestres</a:t>
            </a:r>
          </a:p>
        </p:txBody>
      </p:sp>
      <p:sp>
        <p:nvSpPr>
          <p:cNvPr id="14" name="Content Placeholder 4"/>
          <p:cNvSpPr>
            <a:spLocks noGrp="1"/>
          </p:cNvSpPr>
          <p:nvPr>
            <p:ph sz="quarter" idx="19"/>
          </p:nvPr>
        </p:nvSpPr>
        <p:spPr>
          <a:xfrm>
            <a:off x="6096000" y="3426885"/>
            <a:ext cx="6096000" cy="3431116"/>
          </a:xfrm>
          <a:noFill/>
          <a:ln>
            <a:noFill/>
          </a:ln>
        </p:spPr>
        <p:txBody>
          <a:bodyPr lIns="219456" tIns="201168" rIns="228600" bIns="228600"/>
          <a:lstStyle>
            <a:lvl1pPr>
              <a:defRPr>
                <a:solidFill>
                  <a:schemeClr val="tx1"/>
                </a:solidFill>
              </a:defRPr>
            </a:lvl1pPr>
          </a:lstStyle>
          <a:p>
            <a:pPr lvl="0"/>
            <a:r>
              <a:rPr lang="pt-BR"/>
              <a:t>Clique para editar os estilos de texto Mestres</a:t>
            </a:r>
          </a:p>
        </p:txBody>
      </p:sp>
      <p:sp>
        <p:nvSpPr>
          <p:cNvPr id="3" name="Footer Placeholder"/>
          <p:cNvSpPr>
            <a:spLocks noGrp="1"/>
          </p:cNvSpPr>
          <p:nvPr>
            <p:ph type="ftr" sz="quarter" idx="10"/>
          </p:nvPr>
        </p:nvSpPr>
        <p:spPr>
          <a:noFill/>
        </p:spPr>
        <p:txBody>
          <a:bodyPr/>
          <a:lstStyle>
            <a:lvl1pPr>
              <a:defRPr>
                <a:solidFill>
                  <a:schemeClr val="tx1"/>
                </a:solidFill>
              </a:defRPr>
            </a:lvl1pPr>
          </a:lstStyle>
          <a:p>
            <a:r>
              <a:rPr lang="en-US"/>
              <a:t>Data Fabric / March, 2022 / © 2022 IBM Corporation</a:t>
            </a:r>
          </a:p>
        </p:txBody>
      </p:sp>
      <p:sp>
        <p:nvSpPr>
          <p:cNvPr id="4" name="Slide Number Placeholder"/>
          <p:cNvSpPr>
            <a:spLocks noGrp="1"/>
          </p:cNvSpPr>
          <p:nvPr>
            <p:ph type="sldNum" sz="quarter" idx="11"/>
          </p:nvPr>
        </p:nvSpPr>
        <p:spPr>
          <a:noFill/>
        </p:spPr>
        <p:txBody>
          <a:bodyPr/>
          <a:lstStyle>
            <a:lvl1pPr>
              <a:defRPr>
                <a:solidFill>
                  <a:schemeClr val="tx1"/>
                </a:solidFill>
              </a:defRPr>
            </a:lvl1pPr>
          </a:lstStyle>
          <a:p>
            <a:fld id="{59395FB3-9C97-154F-86B2-7E381B951268}" type="slidenum">
              <a:rPr lang="en-US" smtClean="0"/>
              <a:pPr/>
              <a:t>‹#›</a:t>
            </a:fld>
            <a:endParaRPr lang="en-US"/>
          </a:p>
        </p:txBody>
      </p:sp>
      <p:cxnSp>
        <p:nvCxnSpPr>
          <p:cNvPr id="9" name="Straight Connector 8">
            <a:extLst>
              <a:ext uri="{FF2B5EF4-FFF2-40B4-BE49-F238E27FC236}">
                <a16:creationId xmlns:a16="http://schemas.microsoft.com/office/drawing/2014/main" id="{97703589-7433-EC4D-BE5D-6575D7E7166A}"/>
              </a:ext>
            </a:extLst>
          </p:cNvPr>
          <p:cNvCxnSpPr/>
          <p:nvPr userDrawn="1"/>
        </p:nvCxnSpPr>
        <p:spPr bwMode="auto">
          <a:xfrm flipV="1">
            <a:off x="6096000" y="313267"/>
            <a:ext cx="0" cy="5681133"/>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18C1B72-1958-D34C-A6E7-456FA9B0FC99}"/>
              </a:ext>
            </a:extLst>
          </p:cNvPr>
          <p:cNvCxnSpPr>
            <a:cxnSpLocks/>
          </p:cNvCxnSpPr>
          <p:nvPr userDrawn="1"/>
        </p:nvCxnSpPr>
        <p:spPr bwMode="auto">
          <a:xfrm>
            <a:off x="304801" y="3422651"/>
            <a:ext cx="5486401"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806980A7-369F-8B4C-8947-FB084B5C4D98}"/>
              </a:ext>
            </a:extLst>
          </p:cNvPr>
          <p:cNvCxnSpPr>
            <a:cxnSpLocks/>
          </p:cNvCxnSpPr>
          <p:nvPr userDrawn="1"/>
        </p:nvCxnSpPr>
        <p:spPr bwMode="auto">
          <a:xfrm>
            <a:off x="6389817" y="3422651"/>
            <a:ext cx="5486401"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255AABD-2874-C04C-A3C5-21D11C371163}"/>
              </a:ext>
            </a:extLst>
          </p:cNvPr>
          <p:cNvCxnSpPr>
            <a:cxnSpLocks/>
          </p:cNvCxnSpPr>
          <p:nvPr userDrawn="1"/>
        </p:nvCxnSpPr>
        <p:spPr bwMode="auto">
          <a:xfrm flipV="1">
            <a:off x="9141024" y="313269"/>
            <a:ext cx="0" cy="2822545"/>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7593537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12192000" cy="3425951"/>
          </a:xfrm>
          <a:noFill/>
        </p:spPr>
        <p:txBody>
          <a:bodyPr lIns="182880" tIns="164592" rIns="228600" bIns="228600"/>
          <a:lstStyle>
            <a:lvl1pPr>
              <a:defRPr sz="6400">
                <a:solidFill>
                  <a:schemeClr val="tx1"/>
                </a:solidFill>
              </a:defRPr>
            </a:lvl1pPr>
          </a:lstStyle>
          <a:p>
            <a:r>
              <a:rPr lang="pt-BR"/>
              <a:t>Clique para editar o título Mestre</a:t>
            </a:r>
            <a:endParaRPr lang="en-US"/>
          </a:p>
        </p:txBody>
      </p:sp>
      <p:sp>
        <p:nvSpPr>
          <p:cNvPr id="13" name="Content Placeholder 1"/>
          <p:cNvSpPr>
            <a:spLocks noGrp="1"/>
          </p:cNvSpPr>
          <p:nvPr>
            <p:ph sz="quarter" idx="20"/>
          </p:nvPr>
        </p:nvSpPr>
        <p:spPr>
          <a:xfrm>
            <a:off x="0" y="3426885"/>
            <a:ext cx="3048000" cy="3431116"/>
          </a:xfrm>
          <a:noFill/>
        </p:spPr>
        <p:txBody>
          <a:bodyPr lIns="219456" tIns="201168" rIns="228600" bIns="228600"/>
          <a:lstStyle>
            <a:lvl1pPr>
              <a:defRPr>
                <a:solidFill>
                  <a:schemeClr val="tx1"/>
                </a:solidFill>
              </a:defRPr>
            </a:lvl1pPr>
          </a:lstStyle>
          <a:p>
            <a:pPr lvl="0"/>
            <a:r>
              <a:rPr lang="pt-BR"/>
              <a:t>Clique para editar os estilos de texto Mestres</a:t>
            </a:r>
          </a:p>
        </p:txBody>
      </p:sp>
      <p:sp>
        <p:nvSpPr>
          <p:cNvPr id="12" name="Content Placeholder 2"/>
          <p:cNvSpPr>
            <a:spLocks noGrp="1"/>
          </p:cNvSpPr>
          <p:nvPr>
            <p:ph sz="quarter" idx="19"/>
          </p:nvPr>
        </p:nvSpPr>
        <p:spPr>
          <a:xfrm>
            <a:off x="3048001" y="3426885"/>
            <a:ext cx="3048000" cy="3431116"/>
          </a:xfrm>
          <a:noFill/>
          <a:ln>
            <a:noFill/>
          </a:ln>
        </p:spPr>
        <p:txBody>
          <a:bodyPr lIns="219456" tIns="201168" rIns="228600" bIns="228600"/>
          <a:lstStyle>
            <a:lvl1pPr>
              <a:defRPr>
                <a:solidFill>
                  <a:schemeClr val="tx1"/>
                </a:solidFill>
              </a:defRPr>
            </a:lvl1pPr>
          </a:lstStyle>
          <a:p>
            <a:pPr lvl="0"/>
            <a:r>
              <a:rPr lang="pt-BR"/>
              <a:t>Clique para editar os estilos de texto Mestres</a:t>
            </a:r>
          </a:p>
        </p:txBody>
      </p:sp>
      <p:sp>
        <p:nvSpPr>
          <p:cNvPr id="9" name="Content Placeholder 3"/>
          <p:cNvSpPr>
            <a:spLocks noGrp="1"/>
          </p:cNvSpPr>
          <p:nvPr>
            <p:ph sz="quarter" idx="17"/>
          </p:nvPr>
        </p:nvSpPr>
        <p:spPr>
          <a:xfrm>
            <a:off x="6096000" y="3426883"/>
            <a:ext cx="3048000" cy="3431117"/>
          </a:xfrm>
          <a:noFill/>
          <a:ln>
            <a:noFill/>
          </a:ln>
        </p:spPr>
        <p:txBody>
          <a:bodyPr lIns="219456" tIns="201168" rIns="228600" bIns="228600"/>
          <a:lstStyle>
            <a:lvl1pPr>
              <a:defRPr>
                <a:solidFill>
                  <a:schemeClr val="tx1"/>
                </a:solidFill>
              </a:defRPr>
            </a:lvl1pPr>
          </a:lstStyle>
          <a:p>
            <a:pPr lvl="0"/>
            <a:r>
              <a:rPr lang="pt-BR"/>
              <a:t>Clique para editar os estilos de texto Mestres</a:t>
            </a:r>
          </a:p>
        </p:txBody>
      </p:sp>
      <p:sp>
        <p:nvSpPr>
          <p:cNvPr id="10" name="Content Placeholder 4"/>
          <p:cNvSpPr>
            <a:spLocks noGrp="1"/>
          </p:cNvSpPr>
          <p:nvPr>
            <p:ph sz="quarter" idx="18"/>
          </p:nvPr>
        </p:nvSpPr>
        <p:spPr>
          <a:xfrm>
            <a:off x="9144000" y="3426883"/>
            <a:ext cx="3048000" cy="3431117"/>
          </a:xfrm>
          <a:noFill/>
          <a:ln>
            <a:noFill/>
          </a:ln>
        </p:spPr>
        <p:txBody>
          <a:bodyPr lIns="219456" tIns="201168" rIns="228600" bIns="228600"/>
          <a:lstStyle>
            <a:lvl1pPr>
              <a:defRPr>
                <a:solidFill>
                  <a:schemeClr val="tx1"/>
                </a:solidFill>
              </a:defRPr>
            </a:lvl1pPr>
          </a:lstStyle>
          <a:p>
            <a:pPr lvl="0"/>
            <a:r>
              <a:rPr lang="pt-BR"/>
              <a:t>Clique para editar os estilos de texto Mestres</a:t>
            </a:r>
          </a:p>
        </p:txBody>
      </p:sp>
      <p:sp>
        <p:nvSpPr>
          <p:cNvPr id="3" name="Footer Placeholder"/>
          <p:cNvSpPr>
            <a:spLocks noGrp="1"/>
          </p:cNvSpPr>
          <p:nvPr>
            <p:ph type="ftr" sz="quarter" idx="10"/>
          </p:nvPr>
        </p:nvSpPr>
        <p:spPr>
          <a:noFill/>
        </p:spPr>
        <p:txBody>
          <a:bodyPr/>
          <a:lstStyle>
            <a:lvl1pPr>
              <a:defRPr>
                <a:solidFill>
                  <a:schemeClr val="tx1"/>
                </a:solidFill>
              </a:defRPr>
            </a:lvl1pPr>
          </a:lstStyle>
          <a:p>
            <a:r>
              <a:rPr lang="en-US"/>
              <a:t>Data Fabric / March, 2022 / © 2022 IBM Corporation</a:t>
            </a:r>
          </a:p>
        </p:txBody>
      </p:sp>
      <p:sp>
        <p:nvSpPr>
          <p:cNvPr id="4" name="Slide Number Placeholder"/>
          <p:cNvSpPr>
            <a:spLocks noGrp="1"/>
          </p:cNvSpPr>
          <p:nvPr>
            <p:ph type="sldNum" sz="quarter" idx="11"/>
          </p:nvPr>
        </p:nvSpPr>
        <p:spPr>
          <a:noFill/>
        </p:spPr>
        <p:txBody>
          <a:bodyPr/>
          <a:lstStyle>
            <a:lvl1pPr>
              <a:defRPr>
                <a:solidFill>
                  <a:schemeClr val="tx1"/>
                </a:solidFill>
              </a:defRPr>
            </a:lvl1pPr>
          </a:lstStyle>
          <a:p>
            <a:fld id="{59395FB3-9C97-154F-86B2-7E381B951268}" type="slidenum">
              <a:rPr lang="en-US" smtClean="0"/>
              <a:pPr/>
              <a:t>‹#›</a:t>
            </a:fld>
            <a:endParaRPr lang="en-US"/>
          </a:p>
        </p:txBody>
      </p:sp>
      <p:cxnSp>
        <p:nvCxnSpPr>
          <p:cNvPr id="15" name="Straight Connector 14">
            <a:extLst>
              <a:ext uri="{FF2B5EF4-FFF2-40B4-BE49-F238E27FC236}">
                <a16:creationId xmlns:a16="http://schemas.microsoft.com/office/drawing/2014/main" id="{38320A1C-9D4D-2642-8A60-4D7502759E0A}"/>
              </a:ext>
            </a:extLst>
          </p:cNvPr>
          <p:cNvCxnSpPr>
            <a:cxnSpLocks/>
          </p:cNvCxnSpPr>
          <p:nvPr userDrawn="1"/>
        </p:nvCxnSpPr>
        <p:spPr bwMode="auto">
          <a:xfrm flipV="1">
            <a:off x="3048000" y="3722189"/>
            <a:ext cx="0" cy="2272212"/>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551D6F0D-CE7A-AD49-AE36-D798DDFEB592}"/>
              </a:ext>
            </a:extLst>
          </p:cNvPr>
          <p:cNvCxnSpPr>
            <a:cxnSpLocks/>
          </p:cNvCxnSpPr>
          <p:nvPr userDrawn="1"/>
        </p:nvCxnSpPr>
        <p:spPr bwMode="auto">
          <a:xfrm flipV="1">
            <a:off x="6096000" y="3722189"/>
            <a:ext cx="0" cy="2272212"/>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E4FA535-4023-394A-90AB-A2087397CBB3}"/>
              </a:ext>
            </a:extLst>
          </p:cNvPr>
          <p:cNvCxnSpPr>
            <a:cxnSpLocks/>
          </p:cNvCxnSpPr>
          <p:nvPr userDrawn="1"/>
        </p:nvCxnSpPr>
        <p:spPr bwMode="auto">
          <a:xfrm flipV="1">
            <a:off x="9144000" y="3722189"/>
            <a:ext cx="0" cy="2272212"/>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47EB495F-72F9-774E-A3C3-3B24D9E37D7D}"/>
              </a:ext>
            </a:extLst>
          </p:cNvPr>
          <p:cNvCxnSpPr/>
          <p:nvPr userDrawn="1"/>
        </p:nvCxnSpPr>
        <p:spPr bwMode="auto">
          <a:xfrm>
            <a:off x="304800" y="3429000"/>
            <a:ext cx="11582400"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1639008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gray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12192000" cy="1701800"/>
          </a:xfrm>
          <a:solidFill>
            <a:schemeClr val="tx2"/>
          </a:solidFill>
        </p:spPr>
        <p:txBody>
          <a:bodyPr lIns="210312" tIns="201168" rIns="228600" bIns="228600"/>
          <a:lstStyle>
            <a:lvl1pPr>
              <a:defRPr>
                <a:solidFill>
                  <a:schemeClr val="tx1"/>
                </a:solidFill>
              </a:defRPr>
            </a:lvl1pPr>
          </a:lstStyle>
          <a:p>
            <a:r>
              <a:rPr lang="pt-BR"/>
              <a:t>Clique para editar o título Mestre</a:t>
            </a:r>
            <a:endParaRPr lang="en-US"/>
          </a:p>
        </p:txBody>
      </p:sp>
      <p:sp>
        <p:nvSpPr>
          <p:cNvPr id="6" name="Picture Placeholder"/>
          <p:cNvSpPr>
            <a:spLocks noGrp="1"/>
          </p:cNvSpPr>
          <p:nvPr>
            <p:ph type="pic" sz="quarter" idx="12"/>
          </p:nvPr>
        </p:nvSpPr>
        <p:spPr>
          <a:xfrm>
            <a:off x="0" y="1701800"/>
            <a:ext cx="12192000" cy="5156200"/>
          </a:xfrm>
        </p:spPr>
        <p:txBody>
          <a:bodyPr lIns="91440" tIns="91440" rIns="91440" bIns="91440"/>
          <a:lstStyle>
            <a:lvl1pPr>
              <a:defRPr>
                <a:solidFill>
                  <a:schemeClr val="tx1"/>
                </a:solidFill>
              </a:defRPr>
            </a:lvl1pPr>
          </a:lstStyle>
          <a:p>
            <a:r>
              <a:rPr lang="pt-BR"/>
              <a:t>Clique no ícone para adicionar uma imagem</a:t>
            </a:r>
            <a:endParaRPr lang="en-US"/>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208562631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ext (gray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12192000" cy="6864096"/>
          </a:xfrm>
        </p:spPr>
        <p:txBody>
          <a:bodyPr lIns="91440" tIns="91440" rIns="91440" bIns="91440"/>
          <a:lstStyle>
            <a:lvl1pPr>
              <a:defRPr>
                <a:solidFill>
                  <a:schemeClr val="tx1"/>
                </a:solidFill>
              </a:defRPr>
            </a:lvl1pPr>
          </a:lstStyle>
          <a:p>
            <a:r>
              <a:rPr lang="pt-BR"/>
              <a:t>Clique no ícone para adicionar uma imagem</a:t>
            </a:r>
            <a:endParaRPr lang="en-US"/>
          </a:p>
        </p:txBody>
      </p:sp>
      <p:sp>
        <p:nvSpPr>
          <p:cNvPr id="6" name="Text Placeholder"/>
          <p:cNvSpPr>
            <a:spLocks noGrp="1"/>
          </p:cNvSpPr>
          <p:nvPr>
            <p:ph type="body" sz="quarter" idx="12"/>
          </p:nvPr>
        </p:nvSpPr>
        <p:spPr>
          <a:xfrm>
            <a:off x="-3" y="3429000"/>
            <a:ext cx="3048004" cy="3429000"/>
          </a:xfrm>
          <a:solidFill>
            <a:schemeClr val="tx2"/>
          </a:solidFill>
        </p:spPr>
        <p:txBody>
          <a:bodyPr lIns="219456" tIns="201168" rIns="228600" bIns="228600"/>
          <a:lstStyle>
            <a:lvl1pPr>
              <a:buClr>
                <a:srgbClr val="001141"/>
              </a:buClr>
              <a:defRPr>
                <a:solidFill>
                  <a:schemeClr val="tx1"/>
                </a:solidFill>
              </a:defRPr>
            </a:lvl1pPr>
            <a:lvl2pPr>
              <a:buClr>
                <a:srgbClr val="001141"/>
              </a:buClr>
              <a:defRPr sz="1333">
                <a:solidFill>
                  <a:schemeClr val="tx1"/>
                </a:solidFill>
              </a:defRPr>
            </a:lvl2pPr>
            <a:lvl3pPr>
              <a:buClr>
                <a:srgbClr val="001141"/>
              </a:buClr>
              <a:defRPr sz="1333">
                <a:solidFill>
                  <a:schemeClr val="tx1"/>
                </a:solidFill>
              </a:defRPr>
            </a:lvl3pPr>
            <a:lvl4pPr>
              <a:buClr>
                <a:srgbClr val="001141"/>
              </a:buClr>
              <a:defRPr sz="1333">
                <a:solidFill>
                  <a:schemeClr val="tx1"/>
                </a:solidFill>
              </a:defRPr>
            </a:lvl4pPr>
            <a:lvl5pPr>
              <a:buClr>
                <a:srgbClr val="001141"/>
              </a:buClr>
              <a:defRPr sz="1333">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1277022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92608" y="292608"/>
            <a:ext cx="5510784" cy="1072896"/>
          </a:xfrm>
        </p:spPr>
        <p:txBody>
          <a:bodyPr/>
          <a:lstStyle>
            <a:lvl1pPr>
              <a:defRPr sz="2133">
                <a:solidFill>
                  <a:schemeClr val="accent2"/>
                </a:solidFill>
              </a:defRPr>
            </a:lvl1pPr>
          </a:lstStyle>
          <a:p>
            <a:r>
              <a:rPr lang="en-US"/>
              <a:t>Click to edit Master title style</a:t>
            </a:r>
            <a:endParaRPr lang="en-US" dirty="0"/>
          </a:p>
        </p:txBody>
      </p:sp>
      <p:sp>
        <p:nvSpPr>
          <p:cNvPr id="6" name="Text Placeholder"/>
          <p:cNvSpPr>
            <a:spLocks noGrp="1"/>
          </p:cNvSpPr>
          <p:nvPr>
            <p:ph type="body" sz="quarter" idx="12"/>
          </p:nvPr>
        </p:nvSpPr>
        <p:spPr>
          <a:xfrm>
            <a:off x="182880" y="1511808"/>
            <a:ext cx="5608320" cy="4482592"/>
          </a:xfrm>
        </p:spPr>
        <p:txBody>
          <a:bodyPr/>
          <a:lstStyle>
            <a:lvl1pPr>
              <a:lnSpc>
                <a:spcPct val="90000"/>
              </a:lnSpc>
              <a:defRPr sz="12800" b="0" i="0">
                <a:solidFill>
                  <a:schemeClr val="accent2"/>
                </a:solidFill>
                <a:latin typeface="IBM Plex Sans Light" panose="020B0403050203000203" pitchFamily="34" charset="0"/>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22179330"/>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8000" cy="6864096"/>
          </a:xfrm>
          <a:noFill/>
        </p:spPr>
        <p:txBody>
          <a:bodyPr lIns="219456" tIns="201168"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14" name="Content Placeholder 2"/>
          <p:cNvSpPr>
            <a:spLocks noGrp="1"/>
          </p:cNvSpPr>
          <p:nvPr>
            <p:ph sz="quarter" idx="13"/>
          </p:nvPr>
        </p:nvSpPr>
        <p:spPr>
          <a:xfrm>
            <a:off x="3048000" y="0"/>
            <a:ext cx="3048000" cy="6864096"/>
          </a:xfrm>
          <a:noFill/>
        </p:spPr>
        <p:txBody>
          <a:bodyPr lIns="219456" tIns="201168"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16" name="Content Placeholder 3"/>
          <p:cNvSpPr>
            <a:spLocks noGrp="1"/>
          </p:cNvSpPr>
          <p:nvPr>
            <p:ph sz="quarter" idx="14"/>
          </p:nvPr>
        </p:nvSpPr>
        <p:spPr>
          <a:xfrm>
            <a:off x="6096000" y="0"/>
            <a:ext cx="3048000" cy="6864096"/>
          </a:xfrm>
          <a:noFill/>
        </p:spPr>
        <p:txBody>
          <a:bodyPr lIns="219456" tIns="201168"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18" name="Content Placeholder 4"/>
          <p:cNvSpPr>
            <a:spLocks noGrp="1"/>
          </p:cNvSpPr>
          <p:nvPr>
            <p:ph sz="quarter" idx="15"/>
          </p:nvPr>
        </p:nvSpPr>
        <p:spPr>
          <a:xfrm>
            <a:off x="9144000" y="0"/>
            <a:ext cx="3048000" cy="6864096"/>
          </a:xfrm>
          <a:noFill/>
        </p:spPr>
        <p:txBody>
          <a:bodyPr lIns="219456" tIns="201168"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cxnSp>
        <p:nvCxnSpPr>
          <p:cNvPr id="8" name="Straight Connector 7">
            <a:extLst>
              <a:ext uri="{FF2B5EF4-FFF2-40B4-BE49-F238E27FC236}">
                <a16:creationId xmlns:a16="http://schemas.microsoft.com/office/drawing/2014/main" id="{1C2E18FC-E432-1E42-B894-602F7E42F9FA}"/>
              </a:ext>
            </a:extLst>
          </p:cNvPr>
          <p:cNvCxnSpPr/>
          <p:nvPr userDrawn="1"/>
        </p:nvCxnSpPr>
        <p:spPr bwMode="auto">
          <a:xfrm flipV="1">
            <a:off x="6096000" y="313267"/>
            <a:ext cx="0" cy="5681133"/>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7675E39C-0AE8-5A49-B52F-35BB80D2B041}"/>
              </a:ext>
            </a:extLst>
          </p:cNvPr>
          <p:cNvCxnSpPr/>
          <p:nvPr userDrawn="1"/>
        </p:nvCxnSpPr>
        <p:spPr bwMode="auto">
          <a:xfrm flipV="1">
            <a:off x="3045025" y="313267"/>
            <a:ext cx="0" cy="5681133"/>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A7AC78C-6E13-604B-BABB-F3F41F933F3B}"/>
              </a:ext>
            </a:extLst>
          </p:cNvPr>
          <p:cNvCxnSpPr/>
          <p:nvPr userDrawn="1"/>
        </p:nvCxnSpPr>
        <p:spPr bwMode="auto">
          <a:xfrm flipV="1">
            <a:off x="9141025" y="313267"/>
            <a:ext cx="0" cy="5681133"/>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6613449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lvl1pPr>
              <a:defRPr>
                <a:solidFill>
                  <a:schemeClr val="tx1"/>
                </a:solidFill>
              </a:defRPr>
            </a:lvl1pPr>
          </a:lstStyle>
          <a:p>
            <a:r>
              <a:rPr lang="pt-BR"/>
              <a:t>Clique para editar o título Mestre</a:t>
            </a:r>
            <a:endParaRPr lang="en-US"/>
          </a:p>
        </p:txBody>
      </p:sp>
      <p:sp>
        <p:nvSpPr>
          <p:cNvPr id="6" name="Text Placeholder"/>
          <p:cNvSpPr>
            <a:spLocks noGrp="1"/>
          </p:cNvSpPr>
          <p:nvPr>
            <p:ph type="body" sz="quarter" idx="12"/>
          </p:nvPr>
        </p:nvSpPr>
        <p:spPr>
          <a:xfrm>
            <a:off x="292608" y="1658112"/>
            <a:ext cx="2450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Content Placeholder"/>
          <p:cNvSpPr>
            <a:spLocks noGrp="1"/>
          </p:cNvSpPr>
          <p:nvPr>
            <p:ph sz="quarter" idx="13"/>
          </p:nvPr>
        </p:nvSpPr>
        <p:spPr>
          <a:xfrm>
            <a:off x="3352800" y="1658112"/>
            <a:ext cx="8534400"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2962787489"/>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lvl1pPr>
              <a:defRPr>
                <a:solidFill>
                  <a:schemeClr val="tx1"/>
                </a:solidFill>
              </a:defRPr>
            </a:lvl1pPr>
          </a:lstStyle>
          <a:p>
            <a:r>
              <a:rPr lang="pt-BR"/>
              <a:t>Clique para editar o título Mestre</a:t>
            </a:r>
            <a:endParaRPr lang="en-US"/>
          </a:p>
        </p:txBody>
      </p:sp>
      <p:sp>
        <p:nvSpPr>
          <p:cNvPr id="6" name="Text Placeholder"/>
          <p:cNvSpPr>
            <a:spLocks noGrp="1"/>
          </p:cNvSpPr>
          <p:nvPr>
            <p:ph type="body" sz="quarter" idx="12"/>
          </p:nvPr>
        </p:nvSpPr>
        <p:spPr>
          <a:xfrm>
            <a:off x="292608" y="1658112"/>
            <a:ext cx="2450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2894953026"/>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lvl1pPr>
              <a:defRPr>
                <a:solidFill>
                  <a:schemeClr val="tx1"/>
                </a:solidFill>
              </a:defRPr>
            </a:lvl1pPr>
          </a:lstStyle>
          <a:p>
            <a:r>
              <a:rPr lang="pt-BR"/>
              <a:t>Clique para editar o título Mestre</a:t>
            </a:r>
            <a:endParaRPr lang="en-US"/>
          </a:p>
        </p:txBody>
      </p:sp>
      <p:sp>
        <p:nvSpPr>
          <p:cNvPr id="8" name="Text Placeholder 1"/>
          <p:cNvSpPr>
            <a:spLocks noGrp="1"/>
          </p:cNvSpPr>
          <p:nvPr>
            <p:ph type="body" sz="quarter" idx="13"/>
          </p:nvPr>
        </p:nvSpPr>
        <p:spPr>
          <a:xfrm>
            <a:off x="292608" y="1658112"/>
            <a:ext cx="2450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6" name="Text Placeholder 2"/>
          <p:cNvSpPr>
            <a:spLocks noGrp="1"/>
          </p:cNvSpPr>
          <p:nvPr>
            <p:ph type="body" sz="quarter" idx="15"/>
          </p:nvPr>
        </p:nvSpPr>
        <p:spPr>
          <a:xfrm>
            <a:off x="3340608" y="1679501"/>
            <a:ext cx="2450592" cy="4336288"/>
          </a:xfrm>
        </p:spPr>
        <p:txBody>
          <a:bodyPr/>
          <a:lstStyle>
            <a:lvl1pPr>
              <a:spcBef>
                <a:spcPts val="400"/>
              </a:spcBef>
              <a:defRPr sz="1867">
                <a:solidFill>
                  <a:schemeClr val="tx1"/>
                </a:solidFill>
              </a:defRPr>
            </a:lvl1pPr>
            <a:lvl2pPr>
              <a:spcBef>
                <a:spcPts val="1467"/>
              </a:spcBef>
              <a:defRPr sz="1867">
                <a:solidFill>
                  <a:schemeClr val="tx1"/>
                </a:solidFill>
              </a:defRPr>
            </a:lvl2pPr>
            <a:lvl3pPr>
              <a:spcBef>
                <a:spcPts val="1467"/>
              </a:spcBef>
              <a:defRPr sz="1867">
                <a:solidFill>
                  <a:schemeClr val="tx1"/>
                </a:solidFill>
              </a:defRPr>
            </a:lvl3pPr>
            <a:lvl4pPr>
              <a:spcBef>
                <a:spcPts val="1467"/>
              </a:spcBef>
              <a:defRPr sz="1867">
                <a:solidFill>
                  <a:schemeClr val="tx1"/>
                </a:solidFill>
              </a:defRPr>
            </a:lvl4pPr>
            <a:lvl5pPr>
              <a:spcBef>
                <a:spcPts val="1467"/>
              </a:spcBef>
              <a:defRPr sz="1867">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Picture Placeholder"/>
          <p:cNvSpPr>
            <a:spLocks noGrp="1"/>
          </p:cNvSpPr>
          <p:nvPr>
            <p:ph type="pic" sz="quarter" idx="14"/>
          </p:nvPr>
        </p:nvSpPr>
        <p:spPr>
          <a:xfrm>
            <a:off x="6096000" y="0"/>
            <a:ext cx="6096000" cy="6858000"/>
          </a:xfrm>
        </p:spPr>
        <p:txBody>
          <a:bodyPr lIns="91440" tIns="91440" rIns="91440" bIns="91440"/>
          <a:lstStyle>
            <a:lvl1pPr>
              <a:defRPr>
                <a:solidFill>
                  <a:schemeClr val="tx1"/>
                </a:solidFill>
              </a:defRPr>
            </a:lvl1pPr>
          </a:lstStyle>
          <a:p>
            <a:r>
              <a:rPr lang="pt-BR"/>
              <a:t>Clique no ícone para adicionar uma imagem</a:t>
            </a:r>
            <a:endParaRPr lang="en-US"/>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319702382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lvl1pPr>
              <a:defRPr>
                <a:solidFill>
                  <a:schemeClr val="tx1"/>
                </a:solidFill>
              </a:defRPr>
            </a:lvl1pPr>
          </a:lstStyle>
          <a:p>
            <a:r>
              <a:rPr lang="pt-BR"/>
              <a:t>Clique para editar o título Mestre</a:t>
            </a:r>
            <a:endParaRPr lang="en-US"/>
          </a:p>
        </p:txBody>
      </p:sp>
      <p:sp>
        <p:nvSpPr>
          <p:cNvPr id="6" name="Text Placeholder 1"/>
          <p:cNvSpPr>
            <a:spLocks noGrp="1"/>
          </p:cNvSpPr>
          <p:nvPr>
            <p:ph type="body" sz="quarter" idx="12"/>
          </p:nvPr>
        </p:nvSpPr>
        <p:spPr>
          <a:xfrm>
            <a:off x="292608" y="1658112"/>
            <a:ext cx="2450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8" name="Text Placeholder 2"/>
          <p:cNvSpPr>
            <a:spLocks noGrp="1"/>
          </p:cNvSpPr>
          <p:nvPr>
            <p:ph type="body" sz="quarter" idx="13"/>
          </p:nvPr>
        </p:nvSpPr>
        <p:spPr>
          <a:xfrm>
            <a:off x="3340608" y="1683512"/>
            <a:ext cx="2450592" cy="4336288"/>
          </a:xfrm>
        </p:spPr>
        <p:txBody>
          <a:bodyPr/>
          <a:lstStyle>
            <a:lvl1pPr>
              <a:spcBef>
                <a:spcPts val="400"/>
              </a:spcBef>
              <a:defRPr sz="1333">
                <a:solidFill>
                  <a:schemeClr val="tx1"/>
                </a:solidFill>
              </a:defRPr>
            </a:lvl1pPr>
            <a:lvl2pPr>
              <a:spcBef>
                <a:spcPts val="400"/>
              </a:spcBef>
              <a:defRPr sz="1333">
                <a:solidFill>
                  <a:schemeClr val="tx1"/>
                </a:solidFill>
              </a:defRPr>
            </a:lvl2pPr>
            <a:lvl3pPr>
              <a:spcBef>
                <a:spcPts val="400"/>
              </a:spcBef>
              <a:defRPr sz="1333">
                <a:solidFill>
                  <a:schemeClr val="tx1"/>
                </a:solidFill>
              </a:defRPr>
            </a:lvl3pPr>
            <a:lvl4pPr>
              <a:spcBef>
                <a:spcPts val="400"/>
              </a:spcBef>
              <a:defRPr sz="1333">
                <a:solidFill>
                  <a:schemeClr val="tx1"/>
                </a:solidFill>
              </a:defRPr>
            </a:lvl4pPr>
            <a:lvl5pPr>
              <a:spcBef>
                <a:spcPts val="400"/>
              </a:spcBef>
              <a:defRPr sz="1333">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10" name="Text Placeholder 3"/>
          <p:cNvSpPr>
            <a:spLocks noGrp="1"/>
          </p:cNvSpPr>
          <p:nvPr>
            <p:ph type="body" sz="quarter" idx="14"/>
          </p:nvPr>
        </p:nvSpPr>
        <p:spPr>
          <a:xfrm>
            <a:off x="6364224" y="1621536"/>
            <a:ext cx="5522976" cy="4372864"/>
          </a:xfrm>
        </p:spPr>
        <p:txBody>
          <a:bodyPr/>
          <a:lstStyle>
            <a:lvl1pPr>
              <a:defRPr sz="3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2191690747"/>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92608" y="268224"/>
            <a:ext cx="2450592" cy="572617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Table Placeholder"/>
          <p:cNvSpPr>
            <a:spLocks noGrp="1"/>
          </p:cNvSpPr>
          <p:nvPr>
            <p:ph type="tbl" sz="quarter" idx="13"/>
          </p:nvPr>
        </p:nvSpPr>
        <p:spPr>
          <a:xfrm>
            <a:off x="3340609" y="268224"/>
            <a:ext cx="8546501" cy="5726176"/>
          </a:xfrm>
        </p:spPr>
        <p:txBody>
          <a:bodyPr lIns="0" tIns="0" rIns="91440" bIns="91440"/>
          <a:lstStyle>
            <a:lvl1pPr>
              <a:defRPr>
                <a:solidFill>
                  <a:schemeClr val="tx1"/>
                </a:solidFill>
              </a:defRPr>
            </a:lvl1pPr>
          </a:lstStyle>
          <a:p>
            <a:r>
              <a:rPr lang="pt-BR"/>
              <a:t>Clique no ícone para adicionar tabela</a:t>
            </a:r>
            <a:endParaRPr lang="en-US"/>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122270470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3745961788"/>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437118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lvl1pPr>
              <a:defRPr>
                <a:solidFill>
                  <a:schemeClr val="tx1"/>
                </a:solidFill>
              </a:defRPr>
            </a:lvl1pPr>
          </a:lstStyle>
          <a:p>
            <a:r>
              <a:rPr lang="pt-BR"/>
              <a:t>Clique para editar o título Mestre</a:t>
            </a:r>
            <a:endParaRPr lang="en-US"/>
          </a:p>
        </p:txBody>
      </p:sp>
      <p:sp>
        <p:nvSpPr>
          <p:cNvPr id="8" name="Text Placeholder 1"/>
          <p:cNvSpPr>
            <a:spLocks noGrp="1"/>
          </p:cNvSpPr>
          <p:nvPr>
            <p:ph type="body" sz="quarter" idx="13"/>
          </p:nvPr>
        </p:nvSpPr>
        <p:spPr>
          <a:xfrm>
            <a:off x="292608" y="1682496"/>
            <a:ext cx="5498592" cy="1746504"/>
          </a:xfrm>
        </p:spPr>
        <p:txBody>
          <a:bodyPr/>
          <a:lstStyle>
            <a:lvl1pPr>
              <a:spcBef>
                <a:spcPts val="0"/>
              </a:spcBef>
              <a:defRPr sz="1333">
                <a:solidFill>
                  <a:schemeClr val="tx1"/>
                </a:solidFill>
              </a:defRPr>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pt-BR"/>
              <a:t>Clique para editar os estilos de texto Mestres</a:t>
            </a:r>
          </a:p>
        </p:txBody>
      </p:sp>
      <p:sp>
        <p:nvSpPr>
          <p:cNvPr id="6" name="Text Placeholder 2">
            <a:extLst>
              <a:ext uri="{FF2B5EF4-FFF2-40B4-BE49-F238E27FC236}">
                <a16:creationId xmlns:a16="http://schemas.microsoft.com/office/drawing/2014/main" id="{11C6F2CA-B8B6-BF4F-8900-E2319DA9DD35}"/>
              </a:ext>
            </a:extLst>
          </p:cNvPr>
          <p:cNvSpPr>
            <a:spLocks noGrp="1"/>
          </p:cNvSpPr>
          <p:nvPr>
            <p:ph type="body" sz="quarter" idx="14"/>
          </p:nvPr>
        </p:nvSpPr>
        <p:spPr>
          <a:xfrm>
            <a:off x="292608" y="4279392"/>
            <a:ext cx="8546592" cy="1743456"/>
          </a:xfrm>
        </p:spPr>
        <p:txBody>
          <a:bodyPr anchor="b"/>
          <a:lstStyle>
            <a:lvl1pPr>
              <a:spcBef>
                <a:spcPts val="400"/>
              </a:spcBef>
              <a:defRPr sz="800">
                <a:solidFill>
                  <a:schemeClr val="tx1"/>
                </a:solidFill>
              </a:defRPr>
            </a:lvl1pPr>
            <a:lvl2pPr>
              <a:defRPr sz="800"/>
            </a:lvl2pPr>
            <a:lvl3pPr>
              <a:defRPr sz="800"/>
            </a:lvl3pPr>
            <a:lvl4pPr>
              <a:defRPr sz="800"/>
            </a:lvl4pPr>
            <a:lvl5pPr>
              <a:defRPr sz="800"/>
            </a:lvl5pPr>
          </a:lstStyle>
          <a:p>
            <a:pPr lvl="0"/>
            <a:r>
              <a:rPr lang="pt-BR"/>
              <a:t>Clique para editar os estilos de texto Mestres</a:t>
            </a:r>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3337010949"/>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ibm sign-off (blue60)">
    <p:spTree>
      <p:nvGrpSpPr>
        <p:cNvPr id="1" name=""/>
        <p:cNvGrpSpPr/>
        <p:nvPr/>
      </p:nvGrpSpPr>
      <p:grpSpPr>
        <a:xfrm>
          <a:off x="0" y="0"/>
          <a:ext cx="0" cy="0"/>
          <a:chOff x="0" y="0"/>
          <a:chExt cx="0" cy="0"/>
        </a:xfrm>
      </p:grpSpPr>
      <p:pic>
        <p:nvPicPr>
          <p:cNvPr id="5" name="Picture"/>
          <p:cNvPicPr>
            <a:picLocks noChangeAspect="1"/>
          </p:cNvPicPr>
          <p:nvPr userDrawn="1"/>
        </p:nvPicPr>
        <p:blipFill>
          <a:blip r:embed="rId2"/>
          <a:srcRect/>
          <a:stretch/>
        </p:blipFill>
        <p:spPr>
          <a:xfrm>
            <a:off x="5230930" y="3083847"/>
            <a:ext cx="1730141" cy="690308"/>
          </a:xfrm>
          <a:prstGeom prst="rect">
            <a:avLst/>
          </a:prstGeom>
        </p:spPr>
      </p:pic>
    </p:spTree>
    <p:extLst>
      <p:ext uri="{BB962C8B-B14F-4D97-AF65-F5344CB8AC3E}">
        <p14:creationId xmlns:p14="http://schemas.microsoft.com/office/powerpoint/2010/main" val="2521562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92608" y="292608"/>
            <a:ext cx="5510784" cy="1072896"/>
          </a:xfrm>
        </p:spPr>
        <p:txBody>
          <a:bodyPr/>
          <a:lstStyle>
            <a:lvl1pPr>
              <a:defRPr sz="2133" b="0" i="0">
                <a:solidFill>
                  <a:schemeClr val="accent2"/>
                </a:solidFill>
                <a:latin typeface="IBM Plex Sans Light" panose="020B0403050203000203" pitchFamily="34" charset="0"/>
              </a:defRPr>
            </a:lvl1pPr>
          </a:lstStyle>
          <a:p>
            <a:r>
              <a:rPr lang="en-US"/>
              <a:t>Click to edit Master title style</a:t>
            </a:r>
            <a:endParaRPr lang="en-US" dirty="0"/>
          </a:p>
        </p:txBody>
      </p:sp>
      <p:sp>
        <p:nvSpPr>
          <p:cNvPr id="6" name="Text Placeholder"/>
          <p:cNvSpPr>
            <a:spLocks noGrp="1"/>
          </p:cNvSpPr>
          <p:nvPr>
            <p:ph type="body" sz="quarter" idx="12"/>
          </p:nvPr>
        </p:nvSpPr>
        <p:spPr>
          <a:xfrm>
            <a:off x="182880" y="1511808"/>
            <a:ext cx="5608320" cy="4482592"/>
          </a:xfrm>
        </p:spPr>
        <p:txBody>
          <a:bodyPr/>
          <a:lstStyle>
            <a:lvl1pPr>
              <a:lnSpc>
                <a:spcPct val="90000"/>
              </a:lnSpc>
              <a:defRPr sz="12800" b="0" i="0">
                <a:solidFill>
                  <a:schemeClr val="accent2"/>
                </a:solidFill>
                <a:latin typeface="IBM Plex Sans Light" panose="020B0403050203000203" pitchFamily="34" charset="0"/>
              </a:defRPr>
            </a:lvl1pPr>
          </a:lstStyle>
          <a:p>
            <a:pPr lvl="0"/>
            <a:r>
              <a:rPr lang="en-US"/>
              <a:t>Click to edit Master text styles</a:t>
            </a:r>
          </a:p>
        </p:txBody>
      </p:sp>
      <p:sp>
        <p:nvSpPr>
          <p:cNvPr id="7" name="Picture Placeholder"/>
          <p:cNvSpPr>
            <a:spLocks noGrp="1"/>
          </p:cNvSpPr>
          <p:nvPr>
            <p:ph type="pic" sz="quarter" idx="13"/>
          </p:nvPr>
        </p:nvSpPr>
        <p:spPr>
          <a:xfrm>
            <a:off x="6096000" y="0"/>
            <a:ext cx="6096000" cy="6858000"/>
          </a:xfrm>
        </p:spPr>
        <p:txBody>
          <a:bodyPr lIns="91440" tIns="91440" rIns="91440" bIns="91440"/>
          <a:lstStyle>
            <a:lvl1pPr>
              <a:defRPr b="0" i="0" baseline="0">
                <a:solidFill>
                  <a:schemeClr val="tx1"/>
                </a:solidFill>
                <a:latin typeface="IBM Plex Sans Light" panose="020B0403050203000203" pitchFamily="34" charset="0"/>
              </a:defRPr>
            </a:lvl1pPr>
          </a:lstStyle>
          <a:p>
            <a:r>
              <a:rPr lang="en-US"/>
              <a:t>Click icon to add picture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2975662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ibm sign-off (blue80)">
    <p:spTree>
      <p:nvGrpSpPr>
        <p:cNvPr id="1" name=""/>
        <p:cNvGrpSpPr/>
        <p:nvPr/>
      </p:nvGrpSpPr>
      <p:grpSpPr>
        <a:xfrm>
          <a:off x="0" y="0"/>
          <a:ext cx="0" cy="0"/>
          <a:chOff x="0" y="0"/>
          <a:chExt cx="0" cy="0"/>
        </a:xfrm>
      </p:grpSpPr>
      <p:pic>
        <p:nvPicPr>
          <p:cNvPr id="5" name="Picture"/>
          <p:cNvPicPr>
            <a:picLocks noChangeAspect="1"/>
          </p:cNvPicPr>
          <p:nvPr userDrawn="1"/>
        </p:nvPicPr>
        <p:blipFill>
          <a:blip r:embed="rId2"/>
          <a:srcRect/>
          <a:stretch/>
        </p:blipFill>
        <p:spPr>
          <a:xfrm>
            <a:off x="5230931" y="3083847"/>
            <a:ext cx="1730139" cy="690308"/>
          </a:xfrm>
          <a:prstGeom prst="rect">
            <a:avLst/>
          </a:prstGeom>
        </p:spPr>
      </p:pic>
    </p:spTree>
    <p:extLst>
      <p:ext uri="{BB962C8B-B14F-4D97-AF65-F5344CB8AC3E}">
        <p14:creationId xmlns:p14="http://schemas.microsoft.com/office/powerpoint/2010/main" val="791085489"/>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ibm sign-off (black)">
    <p:spTree>
      <p:nvGrpSpPr>
        <p:cNvPr id="1" name=""/>
        <p:cNvGrpSpPr/>
        <p:nvPr/>
      </p:nvGrpSpPr>
      <p:grpSpPr>
        <a:xfrm>
          <a:off x="0" y="0"/>
          <a:ext cx="0" cy="0"/>
          <a:chOff x="0" y="0"/>
          <a:chExt cx="0" cy="0"/>
        </a:xfrm>
      </p:grpSpPr>
      <p:pic>
        <p:nvPicPr>
          <p:cNvPr id="5" name="Picture"/>
          <p:cNvPicPr>
            <a:picLocks noChangeAspect="1"/>
          </p:cNvPicPr>
          <p:nvPr userDrawn="1"/>
        </p:nvPicPr>
        <p:blipFill>
          <a:blip r:embed="rId2"/>
          <a:srcRect/>
          <a:stretch/>
        </p:blipFill>
        <p:spPr>
          <a:xfrm>
            <a:off x="5230930" y="3083846"/>
            <a:ext cx="1730141" cy="690309"/>
          </a:xfrm>
          <a:prstGeom prst="rect">
            <a:avLst/>
          </a:prstGeom>
        </p:spPr>
      </p:pic>
    </p:spTree>
    <p:extLst>
      <p:ext uri="{BB962C8B-B14F-4D97-AF65-F5344CB8AC3E}">
        <p14:creationId xmlns:p14="http://schemas.microsoft.com/office/powerpoint/2010/main" val="3266504279"/>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matchingName="Title +  two column">
  <p:cSld name="Title +  two column">
    <p:bg>
      <p:bgPr>
        <a:solidFill>
          <a:schemeClr val="dk1"/>
        </a:solidFill>
        <a:effectLst/>
      </p:bgPr>
    </p:bg>
    <p:spTree>
      <p:nvGrpSpPr>
        <p:cNvPr id="1" name="Shape 75"/>
        <p:cNvGrpSpPr/>
        <p:nvPr/>
      </p:nvGrpSpPr>
      <p:grpSpPr>
        <a:xfrm>
          <a:off x="0" y="0"/>
          <a:ext cx="0" cy="0"/>
          <a:chOff x="0" y="0"/>
          <a:chExt cx="0" cy="0"/>
        </a:xfrm>
      </p:grpSpPr>
      <p:sp>
        <p:nvSpPr>
          <p:cNvPr id="76" name="Google Shape;76;p1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79" name="Google Shape;79;p14"/>
          <p:cNvSpPr txBox="1">
            <a:spLocks noGrp="1"/>
          </p:cNvSpPr>
          <p:nvPr>
            <p:ph type="title"/>
          </p:nvPr>
        </p:nvSpPr>
        <p:spPr>
          <a:xfrm>
            <a:off x="415867" y="339367"/>
            <a:ext cx="113608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2800"/>
              <a:buNone/>
              <a:defRPr>
                <a:solidFill>
                  <a:schemeClr val="lt2"/>
                </a:solidFill>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a:endParaRPr/>
          </a:p>
        </p:txBody>
      </p:sp>
      <p:sp>
        <p:nvSpPr>
          <p:cNvPr id="81" name="Google Shape;81;p14"/>
          <p:cNvSpPr txBox="1">
            <a:spLocks noGrp="1"/>
          </p:cNvSpPr>
          <p:nvPr>
            <p:ph type="body" idx="1"/>
          </p:nvPr>
        </p:nvSpPr>
        <p:spPr>
          <a:xfrm>
            <a:off x="415600" y="1717900"/>
            <a:ext cx="5333200" cy="4278800"/>
          </a:xfrm>
          <a:prstGeom prst="rect">
            <a:avLst/>
          </a:prstGeom>
        </p:spPr>
        <p:txBody>
          <a:bodyPr spcFirstLastPara="1" wrap="square" lIns="91425" tIns="91425" rIns="91425" bIns="91425" anchor="t" anchorCtr="0">
            <a:noAutofit/>
          </a:bodyPr>
          <a:lstStyle>
            <a:lvl1pPr marL="609585" lvl="0" indent="-423323" rtl="0">
              <a:lnSpc>
                <a:spcPct val="150000"/>
              </a:lnSpc>
              <a:spcBef>
                <a:spcPts val="0"/>
              </a:spcBef>
              <a:spcAft>
                <a:spcPts val="0"/>
              </a:spcAft>
              <a:buSzPts val="1400"/>
              <a:buChar char="●"/>
              <a:defRPr sz="1867"/>
            </a:lvl1pPr>
            <a:lvl2pPr marL="1219170" lvl="1" indent="-406390" rtl="0">
              <a:lnSpc>
                <a:spcPct val="150000"/>
              </a:lnSpc>
              <a:spcBef>
                <a:spcPts val="2133"/>
              </a:spcBef>
              <a:spcAft>
                <a:spcPts val="0"/>
              </a:spcAft>
              <a:buSzPts val="1200"/>
              <a:buChar char="○"/>
              <a:defRPr sz="1600"/>
            </a:lvl2pPr>
            <a:lvl3pPr marL="1828754" lvl="2" indent="-406390" rtl="0">
              <a:lnSpc>
                <a:spcPct val="150000"/>
              </a:lnSpc>
              <a:spcBef>
                <a:spcPts val="2133"/>
              </a:spcBef>
              <a:spcAft>
                <a:spcPts val="0"/>
              </a:spcAft>
              <a:buSzPts val="1200"/>
              <a:buChar char="■"/>
              <a:defRPr sz="1600"/>
            </a:lvl3pPr>
            <a:lvl4pPr marL="2438339" lvl="3" indent="-406390" rtl="0">
              <a:lnSpc>
                <a:spcPct val="150000"/>
              </a:lnSpc>
              <a:spcBef>
                <a:spcPts val="2133"/>
              </a:spcBef>
              <a:spcAft>
                <a:spcPts val="0"/>
              </a:spcAft>
              <a:buSzPts val="1200"/>
              <a:buChar char="●"/>
              <a:defRPr sz="1600"/>
            </a:lvl4pPr>
            <a:lvl5pPr marL="3047924" lvl="4" indent="-406390" rtl="0">
              <a:lnSpc>
                <a:spcPct val="150000"/>
              </a:lnSpc>
              <a:spcBef>
                <a:spcPts val="2133"/>
              </a:spcBef>
              <a:spcAft>
                <a:spcPts val="0"/>
              </a:spcAft>
              <a:buSzPts val="1200"/>
              <a:buChar char="○"/>
              <a:defRPr sz="1600"/>
            </a:lvl5pPr>
            <a:lvl6pPr marL="3657509" lvl="5" indent="-406390" rtl="0">
              <a:lnSpc>
                <a:spcPct val="150000"/>
              </a:lnSpc>
              <a:spcBef>
                <a:spcPts val="2133"/>
              </a:spcBef>
              <a:spcAft>
                <a:spcPts val="0"/>
              </a:spcAft>
              <a:buSzPts val="1200"/>
              <a:buChar char="■"/>
              <a:defRPr sz="1600"/>
            </a:lvl6pPr>
            <a:lvl7pPr marL="4267093" lvl="6" indent="-406390" rtl="0">
              <a:lnSpc>
                <a:spcPct val="150000"/>
              </a:lnSpc>
              <a:spcBef>
                <a:spcPts val="2133"/>
              </a:spcBef>
              <a:spcAft>
                <a:spcPts val="0"/>
              </a:spcAft>
              <a:buSzPts val="1200"/>
              <a:buChar char="●"/>
              <a:defRPr sz="1600"/>
            </a:lvl7pPr>
            <a:lvl8pPr marL="4876678" lvl="7" indent="-406390" rtl="0">
              <a:lnSpc>
                <a:spcPct val="150000"/>
              </a:lnSpc>
              <a:spcBef>
                <a:spcPts val="2133"/>
              </a:spcBef>
              <a:spcAft>
                <a:spcPts val="0"/>
              </a:spcAft>
              <a:buSzPts val="1200"/>
              <a:buChar char="○"/>
              <a:defRPr sz="1600"/>
            </a:lvl8pPr>
            <a:lvl9pPr marL="5486263" lvl="8" indent="-406390" rtl="0">
              <a:lnSpc>
                <a:spcPct val="150000"/>
              </a:lnSpc>
              <a:spcBef>
                <a:spcPts val="2133"/>
              </a:spcBef>
              <a:spcAft>
                <a:spcPts val="2133"/>
              </a:spcAft>
              <a:buSzPts val="1200"/>
              <a:buChar char="■"/>
              <a:defRPr sz="1600"/>
            </a:lvl9pPr>
          </a:lstStyle>
          <a:p>
            <a:endParaRPr/>
          </a:p>
        </p:txBody>
      </p:sp>
      <p:sp>
        <p:nvSpPr>
          <p:cNvPr id="82" name="Google Shape;82;p14"/>
          <p:cNvSpPr txBox="1">
            <a:spLocks noGrp="1"/>
          </p:cNvSpPr>
          <p:nvPr>
            <p:ph type="body" idx="2"/>
          </p:nvPr>
        </p:nvSpPr>
        <p:spPr>
          <a:xfrm>
            <a:off x="6443200" y="1717900"/>
            <a:ext cx="5333200" cy="4278800"/>
          </a:xfrm>
          <a:prstGeom prst="rect">
            <a:avLst/>
          </a:prstGeom>
        </p:spPr>
        <p:txBody>
          <a:bodyPr spcFirstLastPara="1" wrap="square" lIns="91425" tIns="91425" rIns="91425" bIns="91425" anchor="t" anchorCtr="0">
            <a:noAutofit/>
          </a:bodyPr>
          <a:lstStyle>
            <a:lvl1pPr marL="609585" lvl="0" indent="-423323" rtl="0">
              <a:lnSpc>
                <a:spcPct val="150000"/>
              </a:lnSpc>
              <a:spcBef>
                <a:spcPts val="0"/>
              </a:spcBef>
              <a:spcAft>
                <a:spcPts val="0"/>
              </a:spcAft>
              <a:buSzPts val="1400"/>
              <a:buChar char="●"/>
              <a:defRPr sz="1867"/>
            </a:lvl1pPr>
            <a:lvl2pPr marL="1219170" lvl="1" indent="-406390" rtl="0">
              <a:lnSpc>
                <a:spcPct val="150000"/>
              </a:lnSpc>
              <a:spcBef>
                <a:spcPts val="2133"/>
              </a:spcBef>
              <a:spcAft>
                <a:spcPts val="0"/>
              </a:spcAft>
              <a:buSzPts val="1200"/>
              <a:buChar char="○"/>
              <a:defRPr sz="1600"/>
            </a:lvl2pPr>
            <a:lvl3pPr marL="1828754" lvl="2" indent="-406390" rtl="0">
              <a:lnSpc>
                <a:spcPct val="150000"/>
              </a:lnSpc>
              <a:spcBef>
                <a:spcPts val="2133"/>
              </a:spcBef>
              <a:spcAft>
                <a:spcPts val="0"/>
              </a:spcAft>
              <a:buSzPts val="1200"/>
              <a:buChar char="■"/>
              <a:defRPr sz="1600"/>
            </a:lvl3pPr>
            <a:lvl4pPr marL="2438339" lvl="3" indent="-406390" rtl="0">
              <a:lnSpc>
                <a:spcPct val="150000"/>
              </a:lnSpc>
              <a:spcBef>
                <a:spcPts val="2133"/>
              </a:spcBef>
              <a:spcAft>
                <a:spcPts val="0"/>
              </a:spcAft>
              <a:buSzPts val="1200"/>
              <a:buChar char="●"/>
              <a:defRPr sz="1600"/>
            </a:lvl4pPr>
            <a:lvl5pPr marL="3047924" lvl="4" indent="-406390" rtl="0">
              <a:lnSpc>
                <a:spcPct val="150000"/>
              </a:lnSpc>
              <a:spcBef>
                <a:spcPts val="2133"/>
              </a:spcBef>
              <a:spcAft>
                <a:spcPts val="0"/>
              </a:spcAft>
              <a:buSzPts val="1200"/>
              <a:buChar char="○"/>
              <a:defRPr sz="1600"/>
            </a:lvl5pPr>
            <a:lvl6pPr marL="3657509" lvl="5" indent="-406390" rtl="0">
              <a:lnSpc>
                <a:spcPct val="150000"/>
              </a:lnSpc>
              <a:spcBef>
                <a:spcPts val="2133"/>
              </a:spcBef>
              <a:spcAft>
                <a:spcPts val="0"/>
              </a:spcAft>
              <a:buSzPts val="1200"/>
              <a:buChar char="■"/>
              <a:defRPr sz="1600"/>
            </a:lvl6pPr>
            <a:lvl7pPr marL="4267093" lvl="6" indent="-406390" rtl="0">
              <a:lnSpc>
                <a:spcPct val="150000"/>
              </a:lnSpc>
              <a:spcBef>
                <a:spcPts val="2133"/>
              </a:spcBef>
              <a:spcAft>
                <a:spcPts val="0"/>
              </a:spcAft>
              <a:buSzPts val="1200"/>
              <a:buChar char="●"/>
              <a:defRPr sz="1600"/>
            </a:lvl7pPr>
            <a:lvl8pPr marL="4876678" lvl="7" indent="-406390" rtl="0">
              <a:lnSpc>
                <a:spcPct val="150000"/>
              </a:lnSpc>
              <a:spcBef>
                <a:spcPts val="2133"/>
              </a:spcBef>
              <a:spcAft>
                <a:spcPts val="0"/>
              </a:spcAft>
              <a:buSzPts val="1200"/>
              <a:buChar char="○"/>
              <a:defRPr sz="1600"/>
            </a:lvl8pPr>
            <a:lvl9pPr marL="5486263" lvl="8" indent="-406390" rtl="0">
              <a:lnSpc>
                <a:spcPct val="150000"/>
              </a:lnSpc>
              <a:spcBef>
                <a:spcPts val="2133"/>
              </a:spcBef>
              <a:spcAft>
                <a:spcPts val="2133"/>
              </a:spcAft>
              <a:buSzPts val="1200"/>
              <a:buChar char="■"/>
              <a:defRPr sz="1600"/>
            </a:lvl9pPr>
          </a:lstStyle>
          <a:p>
            <a:endParaRPr/>
          </a:p>
        </p:txBody>
      </p:sp>
    </p:spTree>
    <p:extLst>
      <p:ext uri="{BB962C8B-B14F-4D97-AF65-F5344CB8AC3E}">
        <p14:creationId xmlns:p14="http://schemas.microsoft.com/office/powerpoint/2010/main" val="179475655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CDE6F-8FD2-7BB4-7AF8-96AA21604D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06DC42-BDB6-A166-CFDB-15A30AAAE211}"/>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87E41E-6F8A-1E4A-9C66-EAE5C4059FAA}"/>
              </a:ext>
            </a:extLst>
          </p:cNvPr>
          <p:cNvSpPr>
            <a:spLocks noGrp="1"/>
          </p:cNvSpPr>
          <p:nvPr>
            <p:ph type="dt" sz="half" idx="10"/>
          </p:nvPr>
        </p:nvSpPr>
        <p:spPr/>
        <p:txBody>
          <a:bodyPr/>
          <a:lstStyle/>
          <a:p>
            <a:fld id="{E13D6FBA-5102-864D-85C8-337B3D11027F}" type="datetimeFigureOut">
              <a:rPr lang="en-US" smtClean="0"/>
              <a:t>4/19/2023</a:t>
            </a:fld>
            <a:endParaRPr lang="en-US"/>
          </a:p>
        </p:txBody>
      </p:sp>
      <p:sp>
        <p:nvSpPr>
          <p:cNvPr id="5" name="Footer Placeholder 4">
            <a:extLst>
              <a:ext uri="{FF2B5EF4-FFF2-40B4-BE49-F238E27FC236}">
                <a16:creationId xmlns:a16="http://schemas.microsoft.com/office/drawing/2014/main" id="{54C80D45-4076-DE75-458B-09AE40D27C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2B38E0-13B2-7E9E-6BEA-EDF9970445E9}"/>
              </a:ext>
            </a:extLst>
          </p:cNvPr>
          <p:cNvSpPr>
            <a:spLocks noGrp="1"/>
          </p:cNvSpPr>
          <p:nvPr>
            <p:ph type="sldNum" sz="quarter" idx="12"/>
          </p:nvPr>
        </p:nvSpPr>
        <p:spPr/>
        <p:txBody>
          <a:bodyPr/>
          <a:lstStyle/>
          <a:p>
            <a:fld id="{92C37CDC-E107-C148-8C0C-445E141CAE5E}" type="slidenum">
              <a:rPr lang="en-US" smtClean="0"/>
              <a:t>‹#›</a:t>
            </a:fld>
            <a:endParaRPr lang="en-US"/>
          </a:p>
        </p:txBody>
      </p:sp>
    </p:spTree>
    <p:extLst>
      <p:ext uri="{BB962C8B-B14F-4D97-AF65-F5344CB8AC3E}">
        <p14:creationId xmlns:p14="http://schemas.microsoft.com/office/powerpoint/2010/main" val="1667941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82882" y="121920"/>
            <a:ext cx="11704229" cy="5872480"/>
          </a:xfrm>
        </p:spPr>
        <p:txBody>
          <a:bodyPr/>
          <a:lstStyle>
            <a:lvl1pPr>
              <a:defRPr sz="12800" b="0" i="0">
                <a:solidFill>
                  <a:schemeClr val="accent2"/>
                </a:solidFill>
                <a:latin typeface="IBM Plex Sans Light" panose="020B0403050203000203" pitchFamily="34" charset="0"/>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47137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80418" y="268224"/>
            <a:ext cx="7416713" cy="5726176"/>
          </a:xfrm>
        </p:spPr>
        <p:txBody>
          <a:bodyPr/>
          <a:lstStyle>
            <a:lvl1pPr>
              <a:defRPr>
                <a:solidFill>
                  <a:schemeClr val="accent2"/>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92097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lvl1pPr>
              <a:defRPr>
                <a:solidFill>
                  <a:schemeClr val="tx1"/>
                </a:solidFill>
              </a:defRPr>
            </a:lvl1pPr>
          </a:lstStyle>
          <a:p>
            <a:r>
              <a:rPr lang="en-US"/>
              <a:t>Click to edit Master title style</a:t>
            </a:r>
            <a:endParaRPr lang="en-US" dirty="0"/>
          </a:p>
        </p:txBody>
      </p:sp>
      <p:sp>
        <p:nvSpPr>
          <p:cNvPr id="6" name="Text Placeholder"/>
          <p:cNvSpPr>
            <a:spLocks noGrp="1"/>
          </p:cNvSpPr>
          <p:nvPr>
            <p:ph type="body" sz="quarter" idx="12"/>
          </p:nvPr>
        </p:nvSpPr>
        <p:spPr>
          <a:xfrm>
            <a:off x="6388608" y="268224"/>
            <a:ext cx="5498592" cy="572617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1612738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lvl1pPr>
              <a:defRPr>
                <a:solidFill>
                  <a:schemeClr val="tx1"/>
                </a:solidFill>
              </a:defRPr>
            </a:lvl1pPr>
          </a:lstStyle>
          <a:p>
            <a:r>
              <a:rPr lang="en-US"/>
              <a:t>Click to edit Master title style</a:t>
            </a:r>
            <a:endParaRPr lang="en-US" dirty="0"/>
          </a:p>
        </p:txBody>
      </p:sp>
      <p:sp>
        <p:nvSpPr>
          <p:cNvPr id="8" name="Text Placeholder 1"/>
          <p:cNvSpPr>
            <a:spLocks noGrp="1"/>
          </p:cNvSpPr>
          <p:nvPr>
            <p:ph type="body" sz="quarter" idx="13"/>
          </p:nvPr>
        </p:nvSpPr>
        <p:spPr>
          <a:xfrm>
            <a:off x="292608" y="1658112"/>
            <a:ext cx="5498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6388610" y="1658112"/>
            <a:ext cx="5498501"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8169220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lvl1pPr>
              <a:defRPr>
                <a:solidFill>
                  <a:schemeClr val="tx1"/>
                </a:solidFill>
              </a:defRPr>
            </a:lvl1pPr>
          </a:lstStyle>
          <a:p>
            <a:r>
              <a:rPr lang="en-US"/>
              <a:t>Click to edit Master title style</a:t>
            </a:r>
            <a:endParaRPr lang="en-US" dirty="0"/>
          </a:p>
        </p:txBody>
      </p:sp>
      <p:sp>
        <p:nvSpPr>
          <p:cNvPr id="7" name="Content Placeholder"/>
          <p:cNvSpPr>
            <a:spLocks noGrp="1"/>
          </p:cNvSpPr>
          <p:nvPr>
            <p:ph sz="quarter" idx="13"/>
          </p:nvPr>
        </p:nvSpPr>
        <p:spPr>
          <a:xfrm>
            <a:off x="280416" y="1621536"/>
            <a:ext cx="5522976" cy="4372864"/>
          </a:xfrm>
        </p:spPr>
        <p:txBody>
          <a:bodyPr/>
          <a:lstStyle>
            <a:lvl1pPr>
              <a:defRPr sz="3200">
                <a:solidFill>
                  <a:schemeClr val="tx1"/>
                </a:solidFill>
              </a:defRPr>
            </a:lvl1pPr>
          </a:lstStyle>
          <a:p>
            <a:pPr lvl="0"/>
            <a:r>
              <a:rPr lang="en-US"/>
              <a:t>Click to edit Master text styles</a:t>
            </a:r>
          </a:p>
        </p:txBody>
      </p:sp>
      <p:sp>
        <p:nvSpPr>
          <p:cNvPr id="6" name="Text Placeholder"/>
          <p:cNvSpPr>
            <a:spLocks noGrp="1"/>
          </p:cNvSpPr>
          <p:nvPr>
            <p:ph type="body" sz="quarter" idx="12"/>
          </p:nvPr>
        </p:nvSpPr>
        <p:spPr>
          <a:xfrm>
            <a:off x="6388608" y="1658112"/>
            <a:ext cx="5498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514306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lvl1pPr>
              <a:defRPr>
                <a:solidFill>
                  <a:schemeClr val="tx1"/>
                </a:solidFill>
              </a:defRPr>
            </a:lvl1pPr>
          </a:lstStyle>
          <a:p>
            <a:r>
              <a:rPr lang="en-US"/>
              <a:t>Click to edit Master title style</a:t>
            </a:r>
            <a:endParaRPr lang="en-US" dirty="0"/>
          </a:p>
        </p:txBody>
      </p:sp>
      <p:sp>
        <p:nvSpPr>
          <p:cNvPr id="6" name="Text Placeholder 1"/>
          <p:cNvSpPr>
            <a:spLocks noGrp="1"/>
          </p:cNvSpPr>
          <p:nvPr>
            <p:ph type="body" sz="quarter" idx="12"/>
          </p:nvPr>
        </p:nvSpPr>
        <p:spPr>
          <a:xfrm>
            <a:off x="292608" y="1658112"/>
            <a:ext cx="2450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3340608" y="1658112"/>
            <a:ext cx="2450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6388608" y="1658112"/>
            <a:ext cx="2450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9436608" y="1658112"/>
            <a:ext cx="2450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202602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image 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6968" y="610"/>
            <a:ext cx="12178064" cy="6856780"/>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pic>
        <p:nvPicPr>
          <p:cNvPr id="10" name="Picture">
            <a:extLst>
              <a:ext uri="{FF2B5EF4-FFF2-40B4-BE49-F238E27FC236}">
                <a16:creationId xmlns:a16="http://schemas.microsoft.com/office/drawing/2014/main" id="{AF27D010-9F2C-E24B-9425-1712E900993B}"/>
              </a:ext>
            </a:extLst>
          </p:cNvPr>
          <p:cNvPicPr>
            <a:picLocks noChangeAspect="1"/>
          </p:cNvPicPr>
          <p:nvPr userDrawn="1"/>
        </p:nvPicPr>
        <p:blipFill>
          <a:blip r:embed="rId3"/>
          <a:srcRect/>
          <a:stretch/>
        </p:blipFill>
        <p:spPr>
          <a:xfrm>
            <a:off x="11191752" y="6273671"/>
            <a:ext cx="695449" cy="277477"/>
          </a:xfrm>
          <a:prstGeom prst="rect">
            <a:avLst/>
          </a:prstGeom>
        </p:spPr>
      </p:pic>
    </p:spTree>
    <p:extLst>
      <p:ext uri="{BB962C8B-B14F-4D97-AF65-F5344CB8AC3E}">
        <p14:creationId xmlns:p14="http://schemas.microsoft.com/office/powerpoint/2010/main" val="5306921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lvl1pPr>
              <a:defRPr>
                <a:solidFill>
                  <a:schemeClr val="tx1"/>
                </a:solidFill>
              </a:defRPr>
            </a:lvl1p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6096000" y="0"/>
            <a:ext cx="6096000" cy="6858000"/>
          </a:xfrm>
        </p:spPr>
        <p:txBody>
          <a:bodyPr lIns="91440" tIns="91440" rIns="91440" bIns="91440"/>
          <a:lstStyle>
            <a:lvl1pPr>
              <a:defRPr>
                <a:solidFill>
                  <a:schemeClr val="tx1"/>
                </a:solidFill>
              </a:defRPr>
            </a:lvl1pPr>
          </a:lstStyle>
          <a:p>
            <a:r>
              <a:rPr lang="en-US"/>
              <a:t>Click icon to add picture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066730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lvl1pPr>
              <a:defRPr>
                <a:solidFill>
                  <a:schemeClr val="tx1"/>
                </a:solidFill>
              </a:defRPr>
            </a:lvl1pPr>
          </a:lstStyle>
          <a:p>
            <a:r>
              <a:rPr lang="en-US"/>
              <a:t>Click to edit Master title style</a:t>
            </a:r>
            <a:endParaRPr lang="en-US" dirty="0"/>
          </a:p>
        </p:txBody>
      </p:sp>
      <p:sp>
        <p:nvSpPr>
          <p:cNvPr id="6" name="Text Placeholder 1"/>
          <p:cNvSpPr>
            <a:spLocks noGrp="1"/>
          </p:cNvSpPr>
          <p:nvPr>
            <p:ph type="body" sz="quarter" idx="12"/>
          </p:nvPr>
        </p:nvSpPr>
        <p:spPr>
          <a:xfrm>
            <a:off x="6388608" y="268224"/>
            <a:ext cx="2450592" cy="572617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13"/>
          </p:nvPr>
        </p:nvSpPr>
        <p:spPr>
          <a:xfrm>
            <a:off x="9436608" y="268224"/>
            <a:ext cx="2450592" cy="572617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318170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80418" y="268224"/>
            <a:ext cx="5522885" cy="5726176"/>
          </a:xfrm>
        </p:spPr>
        <p:txBody>
          <a:bodyPr/>
          <a:lstStyle>
            <a:lvl1pPr>
              <a:defRPr>
                <a:solidFill>
                  <a:schemeClr val="tx1"/>
                </a:solidFill>
              </a:defRPr>
            </a:lvl1pPr>
          </a:lstStyle>
          <a:p>
            <a:r>
              <a:rPr lang="en-US"/>
              <a:t>Click to edit Master title style</a:t>
            </a:r>
            <a:endParaRPr lang="en-US" dirty="0"/>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tx2"/>
          </a:solidFill>
        </p:spPr>
        <p:txBody>
          <a:bodyPr wrap="square" lIns="0" tIns="0" rIns="0" bIns="0" rtlCol="0" anchor="ctr">
            <a:noAutofit/>
          </a:bodyPr>
          <a:lstStyle/>
          <a:p>
            <a:pPr algn="ctr"/>
            <a:endParaRPr lang="en-US" sz="1600" b="0" i="0" dirty="0">
              <a:solidFill>
                <a:schemeClr val="tx1"/>
              </a:solidFill>
              <a:latin typeface="IBM Plex Sans Light" panose="020B0503050203000203" pitchFamily="34" charset="0"/>
              <a:cs typeface="IBM Plex Sans Light"/>
            </a:endParaRPr>
          </a:p>
        </p:txBody>
      </p:sp>
      <p:sp>
        <p:nvSpPr>
          <p:cNvPr id="6" name="Text Placeholder"/>
          <p:cNvSpPr>
            <a:spLocks noGrp="1"/>
          </p:cNvSpPr>
          <p:nvPr>
            <p:ph type="body" sz="quarter" idx="12"/>
          </p:nvPr>
        </p:nvSpPr>
        <p:spPr>
          <a:xfrm>
            <a:off x="6388608" y="268224"/>
            <a:ext cx="5498592" cy="5726176"/>
          </a:xfrm>
        </p:spPr>
        <p:txBody>
          <a:bodyPr/>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053276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lvl1pPr>
              <a:defRPr>
                <a:solidFill>
                  <a:schemeClr val="tx1"/>
                </a:solidFill>
              </a:defRPr>
            </a:lvl1pPr>
          </a:lstStyle>
          <a:p>
            <a:r>
              <a:rPr lang="en-US"/>
              <a:t>Click to edit Master title style</a:t>
            </a:r>
            <a:endParaRPr lang="en-US" dirty="0"/>
          </a:p>
        </p:txBody>
      </p:sp>
      <p:sp>
        <p:nvSpPr>
          <p:cNvPr id="7" name="Picture Placeholder"/>
          <p:cNvSpPr>
            <a:spLocks noGrp="1"/>
          </p:cNvSpPr>
          <p:nvPr>
            <p:ph type="pic" sz="quarter" idx="14"/>
          </p:nvPr>
        </p:nvSpPr>
        <p:spPr>
          <a:xfrm>
            <a:off x="6096000" y="0"/>
            <a:ext cx="6096000" cy="6858000"/>
          </a:xfrm>
        </p:spPr>
        <p:txBody>
          <a:bodyPr lIns="91440" tIns="91440" rIns="91440" bIns="91440"/>
          <a:lstStyle>
            <a:lvl1pPr>
              <a:defRPr>
                <a:solidFill>
                  <a:schemeClr val="tx1"/>
                </a:solidFill>
              </a:defRPr>
            </a:lvl1pPr>
          </a:lstStyle>
          <a:p>
            <a:r>
              <a:rPr lang="en-US"/>
              <a:t>Click icon to add picture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403188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lvl1pPr>
              <a:defRPr>
                <a:solidFill>
                  <a:schemeClr val="tx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617652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lvl1pPr>
              <a:defRPr>
                <a:solidFill>
                  <a:schemeClr val="tx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2753894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lvl1pPr>
              <a:defRPr>
                <a:solidFill>
                  <a:schemeClr val="tx1"/>
                </a:solidFill>
              </a:defRPr>
            </a:lvl1p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6096000" y="0"/>
            <a:ext cx="3048000" cy="3429000"/>
          </a:xfrm>
          <a:noFill/>
          <a:ln>
            <a:noFill/>
          </a:ln>
        </p:spPr>
        <p:txBody>
          <a:bodyPr lIns="219456" tIns="201168" rIns="228600" bIns="228600"/>
          <a:lstStyle>
            <a:lvl1pPr>
              <a:defRPr b="0" i="0">
                <a:solidFill>
                  <a:schemeClr val="tx1"/>
                </a:solidFill>
                <a:latin typeface="IBM Plex Sans Light" panose="020B0403050203000203" pitchFamily="34" charset="0"/>
              </a:defRPr>
            </a:lvl1pPr>
          </a:lstStyle>
          <a:p>
            <a:pPr lvl="0"/>
            <a:r>
              <a:rPr lang="en-US"/>
              <a:t>Click to edit Master text styles</a:t>
            </a:r>
          </a:p>
        </p:txBody>
      </p:sp>
      <p:sp>
        <p:nvSpPr>
          <p:cNvPr id="10" name="Content Placeholder 2"/>
          <p:cNvSpPr>
            <a:spLocks noGrp="1"/>
          </p:cNvSpPr>
          <p:nvPr>
            <p:ph sz="quarter" idx="18"/>
          </p:nvPr>
        </p:nvSpPr>
        <p:spPr>
          <a:xfrm>
            <a:off x="9144000" y="0"/>
            <a:ext cx="3048000" cy="3429000"/>
          </a:xfrm>
          <a:noFill/>
          <a:ln>
            <a:noFill/>
          </a:ln>
        </p:spPr>
        <p:txBody>
          <a:bodyPr lIns="219456" tIns="201168" rIns="228600" bIns="228600"/>
          <a:lstStyle>
            <a:lvl1pPr>
              <a:defRPr b="0" i="0">
                <a:solidFill>
                  <a:schemeClr val="tx1"/>
                </a:solidFill>
                <a:latin typeface="IBM Plex Sans Light" panose="020B0403050203000203" pitchFamily="34" charset="0"/>
              </a:defRPr>
            </a:lvl1pPr>
          </a:lstStyle>
          <a:p>
            <a:pPr lvl="0"/>
            <a:r>
              <a:rPr lang="en-US"/>
              <a:t>Click to edit Master text styles</a:t>
            </a:r>
          </a:p>
        </p:txBody>
      </p:sp>
      <p:sp>
        <p:nvSpPr>
          <p:cNvPr id="12" name="Content Placeholder 3"/>
          <p:cNvSpPr>
            <a:spLocks noGrp="1"/>
          </p:cNvSpPr>
          <p:nvPr>
            <p:ph sz="quarter" idx="19"/>
          </p:nvPr>
        </p:nvSpPr>
        <p:spPr>
          <a:xfrm>
            <a:off x="6096000" y="3426885"/>
            <a:ext cx="6096000" cy="3431116"/>
          </a:xfrm>
          <a:noFill/>
          <a:ln>
            <a:noFill/>
          </a:ln>
        </p:spPr>
        <p:txBody>
          <a:bodyPr lIns="219456" tIns="201168" rIns="228600" bIns="228600"/>
          <a:lstStyle>
            <a:lvl1pPr>
              <a:defRPr b="0" i="0">
                <a:solidFill>
                  <a:schemeClr val="tx1"/>
                </a:solidFill>
                <a:latin typeface="IBM Plex Sans Light" panose="020B0403050203000203" pitchFamily="34" charset="0"/>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11" name="Straight Connector 10">
            <a:extLst>
              <a:ext uri="{FF2B5EF4-FFF2-40B4-BE49-F238E27FC236}">
                <a16:creationId xmlns:a16="http://schemas.microsoft.com/office/drawing/2014/main" id="{C9AF558B-7F9E-D94C-91DC-907B299967CF}"/>
              </a:ext>
            </a:extLst>
          </p:cNvPr>
          <p:cNvCxnSpPr/>
          <p:nvPr userDrawn="1"/>
        </p:nvCxnSpPr>
        <p:spPr bwMode="auto">
          <a:xfrm flipV="1">
            <a:off x="6096000" y="313267"/>
            <a:ext cx="0" cy="5681133"/>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13EAF49-221E-8B43-8D20-D58F4F885163}"/>
              </a:ext>
            </a:extLst>
          </p:cNvPr>
          <p:cNvCxnSpPr>
            <a:cxnSpLocks/>
          </p:cNvCxnSpPr>
          <p:nvPr userDrawn="1"/>
        </p:nvCxnSpPr>
        <p:spPr bwMode="auto">
          <a:xfrm flipV="1">
            <a:off x="9139245" y="313269"/>
            <a:ext cx="0" cy="2822545"/>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F54D63C-09D4-6A49-B605-D1076B01100F}"/>
              </a:ext>
            </a:extLst>
          </p:cNvPr>
          <p:cNvCxnSpPr>
            <a:cxnSpLocks/>
          </p:cNvCxnSpPr>
          <p:nvPr userDrawn="1"/>
        </p:nvCxnSpPr>
        <p:spPr bwMode="auto">
          <a:xfrm>
            <a:off x="6389817" y="3426884"/>
            <a:ext cx="5486401"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427072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6096000" cy="3429001"/>
          </a:xfrm>
          <a:noFill/>
        </p:spPr>
        <p:txBody>
          <a:bodyPr lIns="210312" tIns="201168" rIns="228600" bIns="228600"/>
          <a:lstStyle>
            <a:lvl1pPr>
              <a:defRPr>
                <a:solidFill>
                  <a:schemeClr val="tx1"/>
                </a:solidFill>
              </a:defRPr>
            </a:lvl1pPr>
          </a:lstStyle>
          <a:p>
            <a:r>
              <a:rPr lang="en-US"/>
              <a:t>Click to edit Master title style</a:t>
            </a:r>
            <a:endParaRPr lang="en-US" dirty="0"/>
          </a:p>
        </p:txBody>
      </p:sp>
      <p:sp>
        <p:nvSpPr>
          <p:cNvPr id="6" name="Content Placeholder 1"/>
          <p:cNvSpPr>
            <a:spLocks noGrp="1"/>
          </p:cNvSpPr>
          <p:nvPr>
            <p:ph sz="quarter" idx="17"/>
          </p:nvPr>
        </p:nvSpPr>
        <p:spPr>
          <a:xfrm>
            <a:off x="6096000" y="0"/>
            <a:ext cx="3048000" cy="3429000"/>
          </a:xfrm>
          <a:no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1" name="Content Placeholder 2"/>
          <p:cNvSpPr>
            <a:spLocks noGrp="1"/>
          </p:cNvSpPr>
          <p:nvPr>
            <p:ph sz="quarter" idx="18"/>
          </p:nvPr>
        </p:nvSpPr>
        <p:spPr>
          <a:xfrm>
            <a:off x="9144000" y="0"/>
            <a:ext cx="3048000" cy="3429000"/>
          </a:xfrm>
          <a:no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7" name="Content Placeholder 3"/>
          <p:cNvSpPr>
            <a:spLocks noGrp="1"/>
          </p:cNvSpPr>
          <p:nvPr>
            <p:ph sz="quarter" idx="20"/>
          </p:nvPr>
        </p:nvSpPr>
        <p:spPr>
          <a:xfrm>
            <a:off x="0" y="3426885"/>
            <a:ext cx="6096000" cy="3431116"/>
          </a:xfrm>
          <a:noFill/>
        </p:spPr>
        <p:txBody>
          <a:bodyPr lIns="219456" tIns="201168" rIns="228600" bIns="228600"/>
          <a:lstStyle>
            <a:lvl1pPr>
              <a:defRPr>
                <a:solidFill>
                  <a:schemeClr val="tx1"/>
                </a:solidFill>
              </a:defRPr>
            </a:lvl1pPr>
          </a:lstStyle>
          <a:p>
            <a:pPr lvl="0"/>
            <a:r>
              <a:rPr lang="en-US"/>
              <a:t>Click to edit Master text styles</a:t>
            </a:r>
          </a:p>
        </p:txBody>
      </p:sp>
      <p:sp>
        <p:nvSpPr>
          <p:cNvPr id="14" name="Content Placeholder 4"/>
          <p:cNvSpPr>
            <a:spLocks noGrp="1"/>
          </p:cNvSpPr>
          <p:nvPr>
            <p:ph sz="quarter" idx="19"/>
          </p:nvPr>
        </p:nvSpPr>
        <p:spPr>
          <a:xfrm>
            <a:off x="6096000" y="3426885"/>
            <a:ext cx="6096000" cy="3431116"/>
          </a:xfrm>
          <a:no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a:noFill/>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a:noFill/>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9" name="Straight Connector 8">
            <a:extLst>
              <a:ext uri="{FF2B5EF4-FFF2-40B4-BE49-F238E27FC236}">
                <a16:creationId xmlns:a16="http://schemas.microsoft.com/office/drawing/2014/main" id="{97703589-7433-EC4D-BE5D-6575D7E7166A}"/>
              </a:ext>
            </a:extLst>
          </p:cNvPr>
          <p:cNvCxnSpPr/>
          <p:nvPr userDrawn="1"/>
        </p:nvCxnSpPr>
        <p:spPr bwMode="auto">
          <a:xfrm flipV="1">
            <a:off x="6096000" y="313267"/>
            <a:ext cx="0" cy="5681133"/>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18C1B72-1958-D34C-A6E7-456FA9B0FC99}"/>
              </a:ext>
            </a:extLst>
          </p:cNvPr>
          <p:cNvCxnSpPr>
            <a:cxnSpLocks/>
          </p:cNvCxnSpPr>
          <p:nvPr userDrawn="1"/>
        </p:nvCxnSpPr>
        <p:spPr bwMode="auto">
          <a:xfrm>
            <a:off x="304801" y="3422651"/>
            <a:ext cx="5486401"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806980A7-369F-8B4C-8947-FB084B5C4D98}"/>
              </a:ext>
            </a:extLst>
          </p:cNvPr>
          <p:cNvCxnSpPr>
            <a:cxnSpLocks/>
          </p:cNvCxnSpPr>
          <p:nvPr userDrawn="1"/>
        </p:nvCxnSpPr>
        <p:spPr bwMode="auto">
          <a:xfrm>
            <a:off x="6389817" y="3422651"/>
            <a:ext cx="5486401"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255AABD-2874-C04C-A3C5-21D11C371163}"/>
              </a:ext>
            </a:extLst>
          </p:cNvPr>
          <p:cNvCxnSpPr>
            <a:cxnSpLocks/>
          </p:cNvCxnSpPr>
          <p:nvPr userDrawn="1"/>
        </p:nvCxnSpPr>
        <p:spPr bwMode="auto">
          <a:xfrm flipV="1">
            <a:off x="9141024" y="313269"/>
            <a:ext cx="0" cy="2822545"/>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07979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12192000" cy="3425951"/>
          </a:xfrm>
          <a:noFill/>
        </p:spPr>
        <p:txBody>
          <a:bodyPr lIns="182880" tIns="164592" rIns="228600" bIns="228600"/>
          <a:lstStyle>
            <a:lvl1pPr>
              <a:defRPr sz="6400">
                <a:solidFill>
                  <a:schemeClr val="tx1"/>
                </a:solidFill>
              </a:defRPr>
            </a:lvl1pPr>
          </a:lstStyle>
          <a:p>
            <a:r>
              <a:rPr lang="en-US"/>
              <a:t>Click to edit Master title style</a:t>
            </a:r>
            <a:endParaRPr lang="en-US" dirty="0"/>
          </a:p>
        </p:txBody>
      </p:sp>
      <p:sp>
        <p:nvSpPr>
          <p:cNvPr id="13" name="Content Placeholder 1"/>
          <p:cNvSpPr>
            <a:spLocks noGrp="1"/>
          </p:cNvSpPr>
          <p:nvPr>
            <p:ph sz="quarter" idx="20"/>
          </p:nvPr>
        </p:nvSpPr>
        <p:spPr>
          <a:xfrm>
            <a:off x="0" y="3426885"/>
            <a:ext cx="3048000" cy="3431116"/>
          </a:xfrm>
          <a:noFill/>
        </p:spPr>
        <p:txBody>
          <a:bodyPr lIns="219456" tIns="201168" rIns="228600" bIns="228600"/>
          <a:lstStyle>
            <a:lvl1pPr>
              <a:defRPr>
                <a:solidFill>
                  <a:schemeClr val="tx1"/>
                </a:solidFill>
              </a:defRPr>
            </a:lvl1pPr>
          </a:lstStyle>
          <a:p>
            <a:pPr lvl="0"/>
            <a:r>
              <a:rPr lang="en-US"/>
              <a:t>Click to edit Master text styles</a:t>
            </a:r>
          </a:p>
        </p:txBody>
      </p:sp>
      <p:sp>
        <p:nvSpPr>
          <p:cNvPr id="12" name="Content Placeholder 2"/>
          <p:cNvSpPr>
            <a:spLocks noGrp="1"/>
          </p:cNvSpPr>
          <p:nvPr>
            <p:ph sz="quarter" idx="19"/>
          </p:nvPr>
        </p:nvSpPr>
        <p:spPr>
          <a:xfrm>
            <a:off x="3048001" y="3426885"/>
            <a:ext cx="3048000" cy="3431116"/>
          </a:xfrm>
          <a:no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9" name="Content Placeholder 3"/>
          <p:cNvSpPr>
            <a:spLocks noGrp="1"/>
          </p:cNvSpPr>
          <p:nvPr>
            <p:ph sz="quarter" idx="17"/>
          </p:nvPr>
        </p:nvSpPr>
        <p:spPr>
          <a:xfrm>
            <a:off x="6096000" y="3426883"/>
            <a:ext cx="3048000" cy="3431117"/>
          </a:xfrm>
          <a:no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0" name="Content Placeholder 4"/>
          <p:cNvSpPr>
            <a:spLocks noGrp="1"/>
          </p:cNvSpPr>
          <p:nvPr>
            <p:ph sz="quarter" idx="18"/>
          </p:nvPr>
        </p:nvSpPr>
        <p:spPr>
          <a:xfrm>
            <a:off x="9144000" y="3426883"/>
            <a:ext cx="3048000" cy="3431117"/>
          </a:xfrm>
          <a:no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a:noFill/>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a:noFill/>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15" name="Straight Connector 14">
            <a:extLst>
              <a:ext uri="{FF2B5EF4-FFF2-40B4-BE49-F238E27FC236}">
                <a16:creationId xmlns:a16="http://schemas.microsoft.com/office/drawing/2014/main" id="{38320A1C-9D4D-2642-8A60-4D7502759E0A}"/>
              </a:ext>
            </a:extLst>
          </p:cNvPr>
          <p:cNvCxnSpPr>
            <a:cxnSpLocks/>
          </p:cNvCxnSpPr>
          <p:nvPr userDrawn="1"/>
        </p:nvCxnSpPr>
        <p:spPr bwMode="auto">
          <a:xfrm flipV="1">
            <a:off x="3048000" y="3722189"/>
            <a:ext cx="0" cy="2272212"/>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551D6F0D-CE7A-AD49-AE36-D798DDFEB592}"/>
              </a:ext>
            </a:extLst>
          </p:cNvPr>
          <p:cNvCxnSpPr>
            <a:cxnSpLocks/>
          </p:cNvCxnSpPr>
          <p:nvPr userDrawn="1"/>
        </p:nvCxnSpPr>
        <p:spPr bwMode="auto">
          <a:xfrm flipV="1">
            <a:off x="6096000" y="3722189"/>
            <a:ext cx="0" cy="2272212"/>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E4FA535-4023-394A-90AB-A2087397CBB3}"/>
              </a:ext>
            </a:extLst>
          </p:cNvPr>
          <p:cNvCxnSpPr>
            <a:cxnSpLocks/>
          </p:cNvCxnSpPr>
          <p:nvPr userDrawn="1"/>
        </p:nvCxnSpPr>
        <p:spPr bwMode="auto">
          <a:xfrm flipV="1">
            <a:off x="9144000" y="3722189"/>
            <a:ext cx="0" cy="2272212"/>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47EB495F-72F9-774E-A3C3-3B24D9E37D7D}"/>
              </a:ext>
            </a:extLst>
          </p:cNvPr>
          <p:cNvCxnSpPr/>
          <p:nvPr userDrawn="1"/>
        </p:nvCxnSpPr>
        <p:spPr bwMode="auto">
          <a:xfrm>
            <a:off x="304800" y="3429000"/>
            <a:ext cx="11582400"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420438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gray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12192000" cy="1701800"/>
          </a:xfrm>
          <a:solidFill>
            <a:schemeClr val="tx2"/>
          </a:solidFill>
        </p:spPr>
        <p:txBody>
          <a:bodyPr lIns="210312" tIns="201168" rIns="228600" bIns="228600"/>
          <a:lstStyle>
            <a:lvl1pPr>
              <a:defRPr>
                <a:solidFill>
                  <a:schemeClr val="tx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701800"/>
            <a:ext cx="12192000" cy="5156200"/>
          </a:xfrm>
        </p:spPr>
        <p:txBody>
          <a:bodyPr lIns="91440" tIns="91440" rIns="91440" bIns="91440"/>
          <a:lstStyle>
            <a:lvl1pPr>
              <a:defRPr>
                <a:solidFill>
                  <a:schemeClr val="tx1"/>
                </a:solidFill>
              </a:defRPr>
            </a:lvl1pPr>
          </a:lstStyle>
          <a:p>
            <a:r>
              <a:rPr lang="en-US"/>
              <a:t>Click icon to add picture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876637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image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6968" y="609"/>
            <a:ext cx="12178064" cy="6856779"/>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pic>
        <p:nvPicPr>
          <p:cNvPr id="9" name="Picture">
            <a:extLst>
              <a:ext uri="{FF2B5EF4-FFF2-40B4-BE49-F238E27FC236}">
                <a16:creationId xmlns:a16="http://schemas.microsoft.com/office/drawing/2014/main" id="{F7EA8AAE-0BDE-7D4C-B52A-496FD9C298D3}"/>
              </a:ext>
            </a:extLst>
          </p:cNvPr>
          <p:cNvPicPr>
            <a:picLocks noChangeAspect="1"/>
          </p:cNvPicPr>
          <p:nvPr userDrawn="1"/>
        </p:nvPicPr>
        <p:blipFill>
          <a:blip r:embed="rId3"/>
          <a:srcRect/>
          <a:stretch/>
        </p:blipFill>
        <p:spPr>
          <a:xfrm>
            <a:off x="11191752" y="6273671"/>
            <a:ext cx="695449" cy="277477"/>
          </a:xfrm>
          <a:prstGeom prst="rect">
            <a:avLst/>
          </a:prstGeom>
        </p:spPr>
      </p:pic>
    </p:spTree>
    <p:extLst>
      <p:ext uri="{BB962C8B-B14F-4D97-AF65-F5344CB8AC3E}">
        <p14:creationId xmlns:p14="http://schemas.microsoft.com/office/powerpoint/2010/main" val="27220194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gray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12192000" cy="6864096"/>
          </a:xfrm>
        </p:spPr>
        <p:txBody>
          <a:bodyPr lIns="91440" tIns="91440" rIns="91440" bIns="91440"/>
          <a:lstStyle>
            <a:lvl1pPr>
              <a:defRPr>
                <a:solidFill>
                  <a:schemeClr val="tx1"/>
                </a:solidFill>
              </a:defRPr>
            </a:lvl1pPr>
          </a:lstStyle>
          <a:p>
            <a:r>
              <a:rPr lang="en-US"/>
              <a:t>Click icon to add picture</a:t>
            </a:r>
            <a:endParaRPr lang="en-US" dirty="0"/>
          </a:p>
        </p:txBody>
      </p:sp>
      <p:sp>
        <p:nvSpPr>
          <p:cNvPr id="6" name="Text Placeholder"/>
          <p:cNvSpPr>
            <a:spLocks noGrp="1"/>
          </p:cNvSpPr>
          <p:nvPr>
            <p:ph type="body" sz="quarter" idx="12"/>
          </p:nvPr>
        </p:nvSpPr>
        <p:spPr>
          <a:xfrm>
            <a:off x="-3" y="3429000"/>
            <a:ext cx="3048004" cy="3429000"/>
          </a:xfrm>
          <a:solidFill>
            <a:schemeClr val="tx2"/>
          </a:solidFill>
        </p:spPr>
        <p:txBody>
          <a:bodyPr lIns="219456" tIns="201168" rIns="228600" bIns="228600"/>
          <a:lstStyle>
            <a:lvl1pPr>
              <a:buClr>
                <a:srgbClr val="001141"/>
              </a:buClr>
              <a:defRPr>
                <a:solidFill>
                  <a:schemeClr val="tx1"/>
                </a:solidFill>
              </a:defRPr>
            </a:lvl1pPr>
            <a:lvl2pPr>
              <a:buClr>
                <a:srgbClr val="001141"/>
              </a:buClr>
              <a:defRPr sz="1333">
                <a:solidFill>
                  <a:schemeClr val="tx1"/>
                </a:solidFill>
              </a:defRPr>
            </a:lvl2pPr>
            <a:lvl3pPr>
              <a:buClr>
                <a:srgbClr val="001141"/>
              </a:buClr>
              <a:defRPr sz="1333">
                <a:solidFill>
                  <a:schemeClr val="tx1"/>
                </a:solidFill>
              </a:defRPr>
            </a:lvl3pPr>
            <a:lvl4pPr>
              <a:buClr>
                <a:srgbClr val="001141"/>
              </a:buClr>
              <a:defRPr sz="1333">
                <a:solidFill>
                  <a:schemeClr val="tx1"/>
                </a:solidFill>
              </a:defRPr>
            </a:lvl4pPr>
            <a:lvl5pPr>
              <a:buClr>
                <a:srgbClr val="001141"/>
              </a:buClr>
              <a:defRPr sz="1333">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3097324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8000" cy="6864096"/>
          </a:xfrm>
          <a:noFill/>
        </p:spPr>
        <p:txBody>
          <a:bodyPr lIns="219456" tIns="201168"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3048000" y="0"/>
            <a:ext cx="3048000" cy="6864096"/>
          </a:xfrm>
          <a:noFill/>
        </p:spPr>
        <p:txBody>
          <a:bodyPr lIns="219456" tIns="201168"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6096000" y="0"/>
            <a:ext cx="3048000" cy="6864096"/>
          </a:xfrm>
          <a:noFill/>
        </p:spPr>
        <p:txBody>
          <a:bodyPr lIns="219456" tIns="201168"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9144000" y="0"/>
            <a:ext cx="3048000" cy="6864096"/>
          </a:xfrm>
          <a:noFill/>
        </p:spPr>
        <p:txBody>
          <a:bodyPr lIns="219456" tIns="201168"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8" name="Straight Connector 7">
            <a:extLst>
              <a:ext uri="{FF2B5EF4-FFF2-40B4-BE49-F238E27FC236}">
                <a16:creationId xmlns:a16="http://schemas.microsoft.com/office/drawing/2014/main" id="{1C2E18FC-E432-1E42-B894-602F7E42F9FA}"/>
              </a:ext>
            </a:extLst>
          </p:cNvPr>
          <p:cNvCxnSpPr/>
          <p:nvPr userDrawn="1"/>
        </p:nvCxnSpPr>
        <p:spPr bwMode="auto">
          <a:xfrm flipV="1">
            <a:off x="6096000" y="313267"/>
            <a:ext cx="0" cy="5681133"/>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7675E39C-0AE8-5A49-B52F-35BB80D2B041}"/>
              </a:ext>
            </a:extLst>
          </p:cNvPr>
          <p:cNvCxnSpPr/>
          <p:nvPr userDrawn="1"/>
        </p:nvCxnSpPr>
        <p:spPr bwMode="auto">
          <a:xfrm flipV="1">
            <a:off x="3045025" y="313267"/>
            <a:ext cx="0" cy="5681133"/>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A7AC78C-6E13-604B-BABB-F3F41F933F3B}"/>
              </a:ext>
            </a:extLst>
          </p:cNvPr>
          <p:cNvCxnSpPr/>
          <p:nvPr userDrawn="1"/>
        </p:nvCxnSpPr>
        <p:spPr bwMode="auto">
          <a:xfrm flipV="1">
            <a:off x="9141025" y="313267"/>
            <a:ext cx="0" cy="5681133"/>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615686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lvl1pPr>
              <a:defRPr>
                <a:solidFill>
                  <a:schemeClr val="tx1"/>
                </a:solidFill>
              </a:defRPr>
            </a:lvl1pPr>
          </a:lstStyle>
          <a:p>
            <a:r>
              <a:rPr lang="en-US"/>
              <a:t>Click to edit Master title style</a:t>
            </a:r>
            <a:endParaRPr lang="en-US" dirty="0"/>
          </a:p>
        </p:txBody>
      </p:sp>
      <p:sp>
        <p:nvSpPr>
          <p:cNvPr id="6" name="Text Placeholder"/>
          <p:cNvSpPr>
            <a:spLocks noGrp="1"/>
          </p:cNvSpPr>
          <p:nvPr>
            <p:ph type="body" sz="quarter" idx="12"/>
          </p:nvPr>
        </p:nvSpPr>
        <p:spPr>
          <a:xfrm>
            <a:off x="292608" y="1658112"/>
            <a:ext cx="2450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3352800" y="1658112"/>
            <a:ext cx="8534400"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379250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lvl1pPr>
              <a:defRPr>
                <a:solidFill>
                  <a:schemeClr val="tx1"/>
                </a:solidFill>
              </a:defRPr>
            </a:lvl1pPr>
          </a:lstStyle>
          <a:p>
            <a:r>
              <a:rPr lang="en-US"/>
              <a:t>Click to edit Master title style</a:t>
            </a:r>
          </a:p>
        </p:txBody>
      </p:sp>
      <p:sp>
        <p:nvSpPr>
          <p:cNvPr id="6" name="Text Placeholder"/>
          <p:cNvSpPr>
            <a:spLocks noGrp="1"/>
          </p:cNvSpPr>
          <p:nvPr>
            <p:ph type="body" sz="quarter" idx="12"/>
          </p:nvPr>
        </p:nvSpPr>
        <p:spPr>
          <a:xfrm>
            <a:off x="292608" y="1658112"/>
            <a:ext cx="2450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6975901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lvl1pPr>
              <a:defRPr>
                <a:solidFill>
                  <a:schemeClr val="tx1"/>
                </a:solidFill>
              </a:defRPr>
            </a:lvl1pPr>
          </a:lstStyle>
          <a:p>
            <a:r>
              <a:rPr lang="en-US"/>
              <a:t>Click to edit Master title style</a:t>
            </a:r>
            <a:endParaRPr lang="en-US" dirty="0"/>
          </a:p>
        </p:txBody>
      </p:sp>
      <p:sp>
        <p:nvSpPr>
          <p:cNvPr id="8" name="Text Placeholder 1"/>
          <p:cNvSpPr>
            <a:spLocks noGrp="1"/>
          </p:cNvSpPr>
          <p:nvPr>
            <p:ph type="body" sz="quarter" idx="13"/>
          </p:nvPr>
        </p:nvSpPr>
        <p:spPr>
          <a:xfrm>
            <a:off x="292608" y="1658112"/>
            <a:ext cx="2450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3340608" y="1679501"/>
            <a:ext cx="2450592" cy="4336288"/>
          </a:xfrm>
        </p:spPr>
        <p:txBody>
          <a:bodyPr/>
          <a:lstStyle>
            <a:lvl1pPr>
              <a:spcBef>
                <a:spcPts val="400"/>
              </a:spcBef>
              <a:defRPr sz="1867">
                <a:solidFill>
                  <a:schemeClr val="tx1"/>
                </a:solidFill>
              </a:defRPr>
            </a:lvl1pPr>
            <a:lvl2pPr>
              <a:spcBef>
                <a:spcPts val="1467"/>
              </a:spcBef>
              <a:defRPr sz="1867">
                <a:solidFill>
                  <a:schemeClr val="tx1"/>
                </a:solidFill>
              </a:defRPr>
            </a:lvl2pPr>
            <a:lvl3pPr>
              <a:spcBef>
                <a:spcPts val="1467"/>
              </a:spcBef>
              <a:defRPr sz="1867">
                <a:solidFill>
                  <a:schemeClr val="tx1"/>
                </a:solidFill>
              </a:defRPr>
            </a:lvl3pPr>
            <a:lvl4pPr>
              <a:spcBef>
                <a:spcPts val="1467"/>
              </a:spcBef>
              <a:defRPr sz="1867">
                <a:solidFill>
                  <a:schemeClr val="tx1"/>
                </a:solidFill>
              </a:defRPr>
            </a:lvl4pPr>
            <a:lvl5pPr>
              <a:spcBef>
                <a:spcPts val="1467"/>
              </a:spcBef>
              <a:defRPr sz="1867">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6096000" y="0"/>
            <a:ext cx="6096000" cy="6858000"/>
          </a:xfrm>
        </p:spPr>
        <p:txBody>
          <a:bodyPr lIns="91440" tIns="91440" rIns="91440" bIns="91440"/>
          <a:lstStyle>
            <a:lvl1pPr>
              <a:defRPr>
                <a:solidFill>
                  <a:schemeClr val="tx1"/>
                </a:solidFill>
              </a:defRPr>
            </a:lvl1pPr>
          </a:lstStyle>
          <a:p>
            <a:r>
              <a:rPr lang="en-US"/>
              <a:t>Click icon to add picture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2201937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lvl1pPr>
              <a:defRPr>
                <a:solidFill>
                  <a:schemeClr val="tx1"/>
                </a:solidFill>
              </a:defRPr>
            </a:lvl1pPr>
          </a:lstStyle>
          <a:p>
            <a:r>
              <a:rPr lang="en-US"/>
              <a:t>Click to edit Master title style</a:t>
            </a:r>
          </a:p>
        </p:txBody>
      </p:sp>
      <p:sp>
        <p:nvSpPr>
          <p:cNvPr id="6" name="Text Placeholder 1"/>
          <p:cNvSpPr>
            <a:spLocks noGrp="1"/>
          </p:cNvSpPr>
          <p:nvPr>
            <p:ph type="body" sz="quarter" idx="12"/>
          </p:nvPr>
        </p:nvSpPr>
        <p:spPr>
          <a:xfrm>
            <a:off x="292608" y="1658112"/>
            <a:ext cx="2450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3340608" y="1683512"/>
            <a:ext cx="2450592" cy="4336288"/>
          </a:xfrm>
        </p:spPr>
        <p:txBody>
          <a:bodyPr/>
          <a:lstStyle>
            <a:lvl1pPr>
              <a:spcBef>
                <a:spcPts val="400"/>
              </a:spcBef>
              <a:defRPr sz="1333">
                <a:solidFill>
                  <a:schemeClr val="tx1"/>
                </a:solidFill>
              </a:defRPr>
            </a:lvl1pPr>
            <a:lvl2pPr>
              <a:spcBef>
                <a:spcPts val="400"/>
              </a:spcBef>
              <a:defRPr sz="1333">
                <a:solidFill>
                  <a:schemeClr val="tx1"/>
                </a:solidFill>
              </a:defRPr>
            </a:lvl2pPr>
            <a:lvl3pPr>
              <a:spcBef>
                <a:spcPts val="400"/>
              </a:spcBef>
              <a:defRPr sz="1333">
                <a:solidFill>
                  <a:schemeClr val="tx1"/>
                </a:solidFill>
              </a:defRPr>
            </a:lvl3pPr>
            <a:lvl4pPr>
              <a:spcBef>
                <a:spcPts val="400"/>
              </a:spcBef>
              <a:defRPr sz="1333">
                <a:solidFill>
                  <a:schemeClr val="tx1"/>
                </a:solidFill>
              </a:defRPr>
            </a:lvl4pPr>
            <a:lvl5pPr>
              <a:spcBef>
                <a:spcPts val="400"/>
              </a:spcBef>
              <a:defRPr sz="1333">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6364224" y="1621536"/>
            <a:ext cx="5522976" cy="4372864"/>
          </a:xfrm>
        </p:spPr>
        <p:txBody>
          <a:bodyPr/>
          <a:lstStyle>
            <a:lvl1pPr>
              <a:defRPr sz="3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801757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92608" y="268224"/>
            <a:ext cx="2450592" cy="572617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p:cNvSpPr>
            <a:spLocks noGrp="1"/>
          </p:cNvSpPr>
          <p:nvPr>
            <p:ph type="tbl" sz="quarter" idx="13"/>
          </p:nvPr>
        </p:nvSpPr>
        <p:spPr>
          <a:xfrm>
            <a:off x="3340609" y="268224"/>
            <a:ext cx="8546501" cy="5726176"/>
          </a:xfrm>
        </p:spPr>
        <p:txBody>
          <a:bodyPr lIns="0" tIns="0" rIns="91440" bIns="91440"/>
          <a:lstStyle>
            <a:lvl1pPr>
              <a:defRPr>
                <a:solidFill>
                  <a:schemeClr val="tx1"/>
                </a:solidFill>
              </a:defRPr>
            </a:lvl1pPr>
          </a:lstStyle>
          <a:p>
            <a:r>
              <a:rPr lang="en-US"/>
              <a:t>Click icon to add table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4931780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6205523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26332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lvl1pPr>
              <a:defRPr>
                <a:solidFill>
                  <a:schemeClr val="tx1"/>
                </a:solidFill>
              </a:defRPr>
            </a:lvl1pPr>
          </a:lstStyle>
          <a:p>
            <a:r>
              <a:rPr lang="en-US"/>
              <a:t>Click to edit Master title style</a:t>
            </a:r>
            <a:endParaRPr lang="en-US" dirty="0"/>
          </a:p>
        </p:txBody>
      </p:sp>
      <p:sp>
        <p:nvSpPr>
          <p:cNvPr id="8" name="Text Placeholder 1"/>
          <p:cNvSpPr>
            <a:spLocks noGrp="1"/>
          </p:cNvSpPr>
          <p:nvPr>
            <p:ph type="body" sz="quarter" idx="13"/>
          </p:nvPr>
        </p:nvSpPr>
        <p:spPr>
          <a:xfrm>
            <a:off x="292608" y="1682496"/>
            <a:ext cx="5498592" cy="1746504"/>
          </a:xfrm>
        </p:spPr>
        <p:txBody>
          <a:bodyPr/>
          <a:lstStyle>
            <a:lvl1pPr>
              <a:spcBef>
                <a:spcPts val="0"/>
              </a:spcBef>
              <a:defRPr sz="1333">
                <a:solidFill>
                  <a:schemeClr val="tx1"/>
                </a:solidFill>
              </a:defRPr>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en-US"/>
              <a:t>Click to edit Master text styles</a:t>
            </a:r>
          </a:p>
        </p:txBody>
      </p:sp>
      <p:sp>
        <p:nvSpPr>
          <p:cNvPr id="6" name="Text Placeholder 2">
            <a:extLst>
              <a:ext uri="{FF2B5EF4-FFF2-40B4-BE49-F238E27FC236}">
                <a16:creationId xmlns:a16="http://schemas.microsoft.com/office/drawing/2014/main" id="{11C6F2CA-B8B6-BF4F-8900-E2319DA9DD35}"/>
              </a:ext>
            </a:extLst>
          </p:cNvPr>
          <p:cNvSpPr>
            <a:spLocks noGrp="1"/>
          </p:cNvSpPr>
          <p:nvPr>
            <p:ph type="body" sz="quarter" idx="14"/>
          </p:nvPr>
        </p:nvSpPr>
        <p:spPr>
          <a:xfrm>
            <a:off x="292608" y="4279392"/>
            <a:ext cx="8546592" cy="1743456"/>
          </a:xfrm>
        </p:spPr>
        <p:txBody>
          <a:bodyPr anchor="b"/>
          <a:lstStyle>
            <a:lvl1pPr>
              <a:spcBef>
                <a:spcPts val="400"/>
              </a:spcBef>
              <a:defRPr sz="800">
                <a:solidFill>
                  <a:schemeClr val="tx1"/>
                </a:solidFill>
              </a:defRPr>
            </a:lvl1pPr>
            <a:lvl2pPr>
              <a:defRPr sz="800"/>
            </a:lvl2pPr>
            <a:lvl3pPr>
              <a:defRPr sz="800"/>
            </a:lvl3pPr>
            <a:lvl4pPr>
              <a:defRPr sz="800"/>
            </a:lvl4pPr>
            <a:lvl5pPr>
              <a:defRPr sz="800"/>
            </a:lvl5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70400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image 3">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6970" y="609"/>
            <a:ext cx="12178061" cy="6856779"/>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pic>
        <p:nvPicPr>
          <p:cNvPr id="9" name="Picture">
            <a:extLst>
              <a:ext uri="{FF2B5EF4-FFF2-40B4-BE49-F238E27FC236}">
                <a16:creationId xmlns:a16="http://schemas.microsoft.com/office/drawing/2014/main" id="{2F8C8987-724F-6B47-A6B9-8E11DF00B812}"/>
              </a:ext>
            </a:extLst>
          </p:cNvPr>
          <p:cNvPicPr>
            <a:picLocks noChangeAspect="1"/>
          </p:cNvPicPr>
          <p:nvPr userDrawn="1"/>
        </p:nvPicPr>
        <p:blipFill>
          <a:blip r:embed="rId3"/>
          <a:srcRect/>
          <a:stretch/>
        </p:blipFill>
        <p:spPr>
          <a:xfrm>
            <a:off x="11191752" y="6273671"/>
            <a:ext cx="695449" cy="277477"/>
          </a:xfrm>
          <a:prstGeom prst="rect">
            <a:avLst/>
          </a:prstGeom>
        </p:spPr>
      </p:pic>
    </p:spTree>
    <p:extLst>
      <p:ext uri="{BB962C8B-B14F-4D97-AF65-F5344CB8AC3E}">
        <p14:creationId xmlns:p14="http://schemas.microsoft.com/office/powerpoint/2010/main" val="53325327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bm sign-off (blue60)">
    <p:spTree>
      <p:nvGrpSpPr>
        <p:cNvPr id="1" name=""/>
        <p:cNvGrpSpPr/>
        <p:nvPr/>
      </p:nvGrpSpPr>
      <p:grpSpPr>
        <a:xfrm>
          <a:off x="0" y="0"/>
          <a:ext cx="0" cy="0"/>
          <a:chOff x="0" y="0"/>
          <a:chExt cx="0" cy="0"/>
        </a:xfrm>
      </p:grpSpPr>
      <p:pic>
        <p:nvPicPr>
          <p:cNvPr id="5" name="Picture"/>
          <p:cNvPicPr>
            <a:picLocks noChangeAspect="1"/>
          </p:cNvPicPr>
          <p:nvPr userDrawn="1"/>
        </p:nvPicPr>
        <p:blipFill>
          <a:blip r:embed="rId2"/>
          <a:srcRect/>
          <a:stretch/>
        </p:blipFill>
        <p:spPr>
          <a:xfrm>
            <a:off x="5230930" y="3083847"/>
            <a:ext cx="1730141" cy="690308"/>
          </a:xfrm>
          <a:prstGeom prst="rect">
            <a:avLst/>
          </a:prstGeom>
        </p:spPr>
      </p:pic>
    </p:spTree>
    <p:extLst>
      <p:ext uri="{BB962C8B-B14F-4D97-AF65-F5344CB8AC3E}">
        <p14:creationId xmlns:p14="http://schemas.microsoft.com/office/powerpoint/2010/main" val="151786355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bm sign-off (blue80)">
    <p:spTree>
      <p:nvGrpSpPr>
        <p:cNvPr id="1" name=""/>
        <p:cNvGrpSpPr/>
        <p:nvPr/>
      </p:nvGrpSpPr>
      <p:grpSpPr>
        <a:xfrm>
          <a:off x="0" y="0"/>
          <a:ext cx="0" cy="0"/>
          <a:chOff x="0" y="0"/>
          <a:chExt cx="0" cy="0"/>
        </a:xfrm>
      </p:grpSpPr>
      <p:pic>
        <p:nvPicPr>
          <p:cNvPr id="5" name="Picture"/>
          <p:cNvPicPr>
            <a:picLocks noChangeAspect="1"/>
          </p:cNvPicPr>
          <p:nvPr userDrawn="1"/>
        </p:nvPicPr>
        <p:blipFill>
          <a:blip r:embed="rId2"/>
          <a:srcRect/>
          <a:stretch/>
        </p:blipFill>
        <p:spPr>
          <a:xfrm>
            <a:off x="5230931" y="3083847"/>
            <a:ext cx="1730139" cy="690308"/>
          </a:xfrm>
          <a:prstGeom prst="rect">
            <a:avLst/>
          </a:prstGeom>
        </p:spPr>
      </p:pic>
    </p:spTree>
    <p:extLst>
      <p:ext uri="{BB962C8B-B14F-4D97-AF65-F5344CB8AC3E}">
        <p14:creationId xmlns:p14="http://schemas.microsoft.com/office/powerpoint/2010/main" val="9696567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bm sign-off (black)">
    <p:spTree>
      <p:nvGrpSpPr>
        <p:cNvPr id="1" name=""/>
        <p:cNvGrpSpPr/>
        <p:nvPr/>
      </p:nvGrpSpPr>
      <p:grpSpPr>
        <a:xfrm>
          <a:off x="0" y="0"/>
          <a:ext cx="0" cy="0"/>
          <a:chOff x="0" y="0"/>
          <a:chExt cx="0" cy="0"/>
        </a:xfrm>
      </p:grpSpPr>
      <p:pic>
        <p:nvPicPr>
          <p:cNvPr id="5" name="Picture"/>
          <p:cNvPicPr>
            <a:picLocks noChangeAspect="1"/>
          </p:cNvPicPr>
          <p:nvPr userDrawn="1"/>
        </p:nvPicPr>
        <p:blipFill>
          <a:blip r:embed="rId2"/>
          <a:srcRect/>
          <a:stretch/>
        </p:blipFill>
        <p:spPr>
          <a:xfrm>
            <a:off x="5230930" y="3083846"/>
            <a:ext cx="1730141" cy="690309"/>
          </a:xfrm>
          <a:prstGeom prst="rect">
            <a:avLst/>
          </a:prstGeom>
        </p:spPr>
      </p:pic>
    </p:spTree>
    <p:extLst>
      <p:ext uri="{BB962C8B-B14F-4D97-AF65-F5344CB8AC3E}">
        <p14:creationId xmlns:p14="http://schemas.microsoft.com/office/powerpoint/2010/main" val="27878320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4_ibm sign-off">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a:solidFill>
                  <a:schemeClr val="bg1"/>
                </a:solidFill>
              </a:defRPr>
            </a:lvl1pPr>
          </a:lstStyle>
          <a:p>
            <a:r>
              <a:rPr lang="en-US"/>
              <a:t>Data Fabric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pic>
        <p:nvPicPr>
          <p:cNvPr id="6" name="Picture 5">
            <a:extLst>
              <a:ext uri="{FF2B5EF4-FFF2-40B4-BE49-F238E27FC236}">
                <a16:creationId xmlns:a16="http://schemas.microsoft.com/office/drawing/2014/main" id="{E9F9B627-0F89-514D-85B9-78E485ABC781}"/>
              </a:ext>
            </a:extLst>
          </p:cNvPr>
          <p:cNvPicPr>
            <a:picLocks noChangeAspect="1"/>
          </p:cNvPicPr>
          <p:nvPr userDrawn="1"/>
        </p:nvPicPr>
        <p:blipFill>
          <a:blip r:embed="rId2"/>
          <a:stretch>
            <a:fillRect/>
          </a:stretch>
        </p:blipFill>
        <p:spPr>
          <a:xfrm>
            <a:off x="5232737" y="3074990"/>
            <a:ext cx="1714163" cy="712380"/>
          </a:xfrm>
          <a:prstGeom prst="rect">
            <a:avLst/>
          </a:prstGeom>
        </p:spPr>
      </p:pic>
    </p:spTree>
    <p:extLst>
      <p:ext uri="{BB962C8B-B14F-4D97-AF65-F5344CB8AC3E}">
        <p14:creationId xmlns:p14="http://schemas.microsoft.com/office/powerpoint/2010/main" val="105828753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two column">
  <p:cSld name="Title +  two column">
    <p:bg>
      <p:bgPr>
        <a:solidFill>
          <a:schemeClr val="dk1"/>
        </a:solidFill>
        <a:effectLst/>
      </p:bgPr>
    </p:bg>
    <p:spTree>
      <p:nvGrpSpPr>
        <p:cNvPr id="1" name="Shape 75"/>
        <p:cNvGrpSpPr/>
        <p:nvPr/>
      </p:nvGrpSpPr>
      <p:grpSpPr>
        <a:xfrm>
          <a:off x="0" y="0"/>
          <a:ext cx="0" cy="0"/>
          <a:chOff x="0" y="0"/>
          <a:chExt cx="0" cy="0"/>
        </a:xfrm>
      </p:grpSpPr>
      <p:sp>
        <p:nvSpPr>
          <p:cNvPr id="76" name="Google Shape;76;p1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79" name="Google Shape;79;p14"/>
          <p:cNvSpPr txBox="1">
            <a:spLocks noGrp="1"/>
          </p:cNvSpPr>
          <p:nvPr>
            <p:ph type="title"/>
          </p:nvPr>
        </p:nvSpPr>
        <p:spPr>
          <a:xfrm>
            <a:off x="415867" y="339367"/>
            <a:ext cx="113608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2800"/>
              <a:buNone/>
              <a:defRPr>
                <a:solidFill>
                  <a:schemeClr val="lt2"/>
                </a:solidFill>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a:endParaRPr/>
          </a:p>
        </p:txBody>
      </p:sp>
      <p:sp>
        <p:nvSpPr>
          <p:cNvPr id="81" name="Google Shape;81;p14"/>
          <p:cNvSpPr txBox="1">
            <a:spLocks noGrp="1"/>
          </p:cNvSpPr>
          <p:nvPr>
            <p:ph type="body" idx="1"/>
          </p:nvPr>
        </p:nvSpPr>
        <p:spPr>
          <a:xfrm>
            <a:off x="415600" y="1717900"/>
            <a:ext cx="5333200" cy="4278800"/>
          </a:xfrm>
          <a:prstGeom prst="rect">
            <a:avLst/>
          </a:prstGeom>
        </p:spPr>
        <p:txBody>
          <a:bodyPr spcFirstLastPara="1" wrap="square" lIns="91425" tIns="91425" rIns="91425" bIns="91425" anchor="t" anchorCtr="0">
            <a:noAutofit/>
          </a:bodyPr>
          <a:lstStyle>
            <a:lvl1pPr marL="609585" lvl="0" indent="-423323" rtl="0">
              <a:lnSpc>
                <a:spcPct val="150000"/>
              </a:lnSpc>
              <a:spcBef>
                <a:spcPts val="0"/>
              </a:spcBef>
              <a:spcAft>
                <a:spcPts val="0"/>
              </a:spcAft>
              <a:buSzPts val="1400"/>
              <a:buChar char="●"/>
              <a:defRPr sz="1867"/>
            </a:lvl1pPr>
            <a:lvl2pPr marL="1219170" lvl="1" indent="-406390" rtl="0">
              <a:lnSpc>
                <a:spcPct val="150000"/>
              </a:lnSpc>
              <a:spcBef>
                <a:spcPts val="2133"/>
              </a:spcBef>
              <a:spcAft>
                <a:spcPts val="0"/>
              </a:spcAft>
              <a:buSzPts val="1200"/>
              <a:buChar char="○"/>
              <a:defRPr sz="1600"/>
            </a:lvl2pPr>
            <a:lvl3pPr marL="1828754" lvl="2" indent="-406390" rtl="0">
              <a:lnSpc>
                <a:spcPct val="150000"/>
              </a:lnSpc>
              <a:spcBef>
                <a:spcPts val="2133"/>
              </a:spcBef>
              <a:spcAft>
                <a:spcPts val="0"/>
              </a:spcAft>
              <a:buSzPts val="1200"/>
              <a:buChar char="■"/>
              <a:defRPr sz="1600"/>
            </a:lvl3pPr>
            <a:lvl4pPr marL="2438339" lvl="3" indent="-406390" rtl="0">
              <a:lnSpc>
                <a:spcPct val="150000"/>
              </a:lnSpc>
              <a:spcBef>
                <a:spcPts val="2133"/>
              </a:spcBef>
              <a:spcAft>
                <a:spcPts val="0"/>
              </a:spcAft>
              <a:buSzPts val="1200"/>
              <a:buChar char="●"/>
              <a:defRPr sz="1600"/>
            </a:lvl4pPr>
            <a:lvl5pPr marL="3047924" lvl="4" indent="-406390" rtl="0">
              <a:lnSpc>
                <a:spcPct val="150000"/>
              </a:lnSpc>
              <a:spcBef>
                <a:spcPts val="2133"/>
              </a:spcBef>
              <a:spcAft>
                <a:spcPts val="0"/>
              </a:spcAft>
              <a:buSzPts val="1200"/>
              <a:buChar char="○"/>
              <a:defRPr sz="1600"/>
            </a:lvl5pPr>
            <a:lvl6pPr marL="3657509" lvl="5" indent="-406390" rtl="0">
              <a:lnSpc>
                <a:spcPct val="150000"/>
              </a:lnSpc>
              <a:spcBef>
                <a:spcPts val="2133"/>
              </a:spcBef>
              <a:spcAft>
                <a:spcPts val="0"/>
              </a:spcAft>
              <a:buSzPts val="1200"/>
              <a:buChar char="■"/>
              <a:defRPr sz="1600"/>
            </a:lvl6pPr>
            <a:lvl7pPr marL="4267093" lvl="6" indent="-406390" rtl="0">
              <a:lnSpc>
                <a:spcPct val="150000"/>
              </a:lnSpc>
              <a:spcBef>
                <a:spcPts val="2133"/>
              </a:spcBef>
              <a:spcAft>
                <a:spcPts val="0"/>
              </a:spcAft>
              <a:buSzPts val="1200"/>
              <a:buChar char="●"/>
              <a:defRPr sz="1600"/>
            </a:lvl7pPr>
            <a:lvl8pPr marL="4876678" lvl="7" indent="-406390" rtl="0">
              <a:lnSpc>
                <a:spcPct val="150000"/>
              </a:lnSpc>
              <a:spcBef>
                <a:spcPts val="2133"/>
              </a:spcBef>
              <a:spcAft>
                <a:spcPts val="0"/>
              </a:spcAft>
              <a:buSzPts val="1200"/>
              <a:buChar char="○"/>
              <a:defRPr sz="1600"/>
            </a:lvl8pPr>
            <a:lvl9pPr marL="5486263" lvl="8" indent="-406390" rtl="0">
              <a:lnSpc>
                <a:spcPct val="150000"/>
              </a:lnSpc>
              <a:spcBef>
                <a:spcPts val="2133"/>
              </a:spcBef>
              <a:spcAft>
                <a:spcPts val="2133"/>
              </a:spcAft>
              <a:buSzPts val="1200"/>
              <a:buChar char="■"/>
              <a:defRPr sz="1600"/>
            </a:lvl9pPr>
          </a:lstStyle>
          <a:p>
            <a:endParaRPr/>
          </a:p>
        </p:txBody>
      </p:sp>
      <p:sp>
        <p:nvSpPr>
          <p:cNvPr id="82" name="Google Shape;82;p14"/>
          <p:cNvSpPr txBox="1">
            <a:spLocks noGrp="1"/>
          </p:cNvSpPr>
          <p:nvPr>
            <p:ph type="body" idx="2"/>
          </p:nvPr>
        </p:nvSpPr>
        <p:spPr>
          <a:xfrm>
            <a:off x="6443200" y="1717900"/>
            <a:ext cx="5333200" cy="4278800"/>
          </a:xfrm>
          <a:prstGeom prst="rect">
            <a:avLst/>
          </a:prstGeom>
        </p:spPr>
        <p:txBody>
          <a:bodyPr spcFirstLastPara="1" wrap="square" lIns="91425" tIns="91425" rIns="91425" bIns="91425" anchor="t" anchorCtr="0">
            <a:noAutofit/>
          </a:bodyPr>
          <a:lstStyle>
            <a:lvl1pPr marL="609585" lvl="0" indent="-423323" rtl="0">
              <a:lnSpc>
                <a:spcPct val="150000"/>
              </a:lnSpc>
              <a:spcBef>
                <a:spcPts val="0"/>
              </a:spcBef>
              <a:spcAft>
                <a:spcPts val="0"/>
              </a:spcAft>
              <a:buSzPts val="1400"/>
              <a:buChar char="●"/>
              <a:defRPr sz="1867"/>
            </a:lvl1pPr>
            <a:lvl2pPr marL="1219170" lvl="1" indent="-406390" rtl="0">
              <a:lnSpc>
                <a:spcPct val="150000"/>
              </a:lnSpc>
              <a:spcBef>
                <a:spcPts val="2133"/>
              </a:spcBef>
              <a:spcAft>
                <a:spcPts val="0"/>
              </a:spcAft>
              <a:buSzPts val="1200"/>
              <a:buChar char="○"/>
              <a:defRPr sz="1600"/>
            </a:lvl2pPr>
            <a:lvl3pPr marL="1828754" lvl="2" indent="-406390" rtl="0">
              <a:lnSpc>
                <a:spcPct val="150000"/>
              </a:lnSpc>
              <a:spcBef>
                <a:spcPts val="2133"/>
              </a:spcBef>
              <a:spcAft>
                <a:spcPts val="0"/>
              </a:spcAft>
              <a:buSzPts val="1200"/>
              <a:buChar char="■"/>
              <a:defRPr sz="1600"/>
            </a:lvl3pPr>
            <a:lvl4pPr marL="2438339" lvl="3" indent="-406390" rtl="0">
              <a:lnSpc>
                <a:spcPct val="150000"/>
              </a:lnSpc>
              <a:spcBef>
                <a:spcPts val="2133"/>
              </a:spcBef>
              <a:spcAft>
                <a:spcPts val="0"/>
              </a:spcAft>
              <a:buSzPts val="1200"/>
              <a:buChar char="●"/>
              <a:defRPr sz="1600"/>
            </a:lvl4pPr>
            <a:lvl5pPr marL="3047924" lvl="4" indent="-406390" rtl="0">
              <a:lnSpc>
                <a:spcPct val="150000"/>
              </a:lnSpc>
              <a:spcBef>
                <a:spcPts val="2133"/>
              </a:spcBef>
              <a:spcAft>
                <a:spcPts val="0"/>
              </a:spcAft>
              <a:buSzPts val="1200"/>
              <a:buChar char="○"/>
              <a:defRPr sz="1600"/>
            </a:lvl5pPr>
            <a:lvl6pPr marL="3657509" lvl="5" indent="-406390" rtl="0">
              <a:lnSpc>
                <a:spcPct val="150000"/>
              </a:lnSpc>
              <a:spcBef>
                <a:spcPts val="2133"/>
              </a:spcBef>
              <a:spcAft>
                <a:spcPts val="0"/>
              </a:spcAft>
              <a:buSzPts val="1200"/>
              <a:buChar char="■"/>
              <a:defRPr sz="1600"/>
            </a:lvl6pPr>
            <a:lvl7pPr marL="4267093" lvl="6" indent="-406390" rtl="0">
              <a:lnSpc>
                <a:spcPct val="150000"/>
              </a:lnSpc>
              <a:spcBef>
                <a:spcPts val="2133"/>
              </a:spcBef>
              <a:spcAft>
                <a:spcPts val="0"/>
              </a:spcAft>
              <a:buSzPts val="1200"/>
              <a:buChar char="●"/>
              <a:defRPr sz="1600"/>
            </a:lvl7pPr>
            <a:lvl8pPr marL="4876678" lvl="7" indent="-406390" rtl="0">
              <a:lnSpc>
                <a:spcPct val="150000"/>
              </a:lnSpc>
              <a:spcBef>
                <a:spcPts val="2133"/>
              </a:spcBef>
              <a:spcAft>
                <a:spcPts val="0"/>
              </a:spcAft>
              <a:buSzPts val="1200"/>
              <a:buChar char="○"/>
              <a:defRPr sz="1600"/>
            </a:lvl8pPr>
            <a:lvl9pPr marL="5486263" lvl="8" indent="-406390" rtl="0">
              <a:lnSpc>
                <a:spcPct val="150000"/>
              </a:lnSpc>
              <a:spcBef>
                <a:spcPts val="2133"/>
              </a:spcBef>
              <a:spcAft>
                <a:spcPts val="2133"/>
              </a:spcAft>
              <a:buSzPts val="1200"/>
              <a:buChar char="■"/>
              <a:defRPr sz="1600"/>
            </a:lvl9pPr>
          </a:lstStyle>
          <a:p>
            <a:endParaRPr/>
          </a:p>
        </p:txBody>
      </p:sp>
    </p:spTree>
    <p:extLst>
      <p:ext uri="{BB962C8B-B14F-4D97-AF65-F5344CB8AC3E}">
        <p14:creationId xmlns:p14="http://schemas.microsoft.com/office/powerpoint/2010/main" val="13641632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MI - Only Title">
    <p:spTree>
      <p:nvGrpSpPr>
        <p:cNvPr id="1" name=""/>
        <p:cNvGrpSpPr/>
        <p:nvPr/>
      </p:nvGrpSpPr>
      <p:grpSpPr>
        <a:xfrm>
          <a:off x="0" y="0"/>
          <a:ext cx="0" cy="0"/>
          <a:chOff x="0" y="0"/>
          <a:chExt cx="0" cy="0"/>
        </a:xfrm>
      </p:grpSpPr>
      <p:sp>
        <p:nvSpPr>
          <p:cNvPr id="2" name="Title"/>
          <p:cNvSpPr>
            <a:spLocks noGrp="1"/>
          </p:cNvSpPr>
          <p:nvPr>
            <p:ph type="title"/>
          </p:nvPr>
        </p:nvSpPr>
        <p:spPr>
          <a:xfrm>
            <a:off x="304888" y="306852"/>
            <a:ext cx="11606693" cy="470328"/>
          </a:xfrm>
        </p:spPr>
        <p:txBody>
          <a:bodyPr/>
          <a:lstStyle>
            <a:lvl1pPr>
              <a:defRPr>
                <a:solidFill>
                  <a:schemeClr val="accent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IBM Market Insights | 2022 | © IBM Corporation | IBM Confidential</a:t>
            </a:r>
            <a:endParaRPr lang="en-US" dirty="0"/>
          </a:p>
        </p:txBody>
      </p:sp>
      <p:sp>
        <p:nvSpPr>
          <p:cNvPr id="5" name="Slide Number Placeholder">
            <a:extLst>
              <a:ext uri="{FF2B5EF4-FFF2-40B4-BE49-F238E27FC236}">
                <a16:creationId xmlns:a16="http://schemas.microsoft.com/office/drawing/2014/main" id="{4A0CEA19-349E-4B94-A4B9-E98B69B22FFF}"/>
              </a:ext>
            </a:extLst>
          </p:cNvPr>
          <p:cNvSpPr>
            <a:spLocks noGrp="1"/>
          </p:cNvSpPr>
          <p:nvPr>
            <p:ph type="sldNum" sz="quarter" idx="4"/>
          </p:nvPr>
        </p:nvSpPr>
        <p:spPr>
          <a:xfrm>
            <a:off x="11941909" y="6553201"/>
            <a:ext cx="199292" cy="222249"/>
          </a:xfrm>
          <a:prstGeom prst="rect">
            <a:avLst/>
          </a:prstGeom>
        </p:spPr>
        <p:txBody>
          <a:bodyPr vert="horz" lIns="0" tIns="0" rIns="0" bIns="0" rtlCol="0" anchor="ctr"/>
          <a:lstStyle>
            <a:lvl1pPr algn="ctr">
              <a:defRPr sz="800" b="0" i="0">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01487651"/>
      </p:ext>
    </p:extLst>
  </p:cSld>
  <p:clrMapOvr>
    <a:masterClrMapping/>
  </p:clrMapOvr>
  <p:hf hd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accent2"/>
                </a:solidFill>
              </a:defRPr>
            </a:lvl1pPr>
          </a:lstStyle>
          <a:p>
            <a:r>
              <a:rPr lang="pt-BR"/>
              <a:t>Clique para editar o título Mestre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pic>
        <p:nvPicPr>
          <p:cNvPr id="6" name="Picture"/>
          <p:cNvPicPr>
            <a:picLocks noChangeAspect="1"/>
          </p:cNvPicPr>
          <p:nvPr userDrawn="1"/>
        </p:nvPicPr>
        <p:blipFill>
          <a:blip r:embed="rId2"/>
          <a:srcRect/>
          <a:stretch/>
        </p:blipFill>
        <p:spPr>
          <a:xfrm>
            <a:off x="11191752" y="6273671"/>
            <a:ext cx="695449" cy="277477"/>
          </a:xfrm>
          <a:prstGeom prst="rect">
            <a:avLst/>
          </a:prstGeom>
        </p:spPr>
      </p:pic>
    </p:spTree>
    <p:extLst>
      <p:ext uri="{BB962C8B-B14F-4D97-AF65-F5344CB8AC3E}">
        <p14:creationId xmlns:p14="http://schemas.microsoft.com/office/powerpoint/2010/main" val="418391118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ver, image 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6968" y="610"/>
            <a:ext cx="12178064" cy="6856780"/>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pt-BR"/>
              <a:t>Clique para editar o título Mestre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pic>
        <p:nvPicPr>
          <p:cNvPr id="10" name="Picture">
            <a:extLst>
              <a:ext uri="{FF2B5EF4-FFF2-40B4-BE49-F238E27FC236}">
                <a16:creationId xmlns:a16="http://schemas.microsoft.com/office/drawing/2014/main" id="{AF27D010-9F2C-E24B-9425-1712E900993B}"/>
              </a:ext>
            </a:extLst>
          </p:cNvPr>
          <p:cNvPicPr>
            <a:picLocks noChangeAspect="1"/>
          </p:cNvPicPr>
          <p:nvPr userDrawn="1"/>
        </p:nvPicPr>
        <p:blipFill>
          <a:blip r:embed="rId3"/>
          <a:srcRect/>
          <a:stretch/>
        </p:blipFill>
        <p:spPr>
          <a:xfrm>
            <a:off x="11191752" y="6273671"/>
            <a:ext cx="695449" cy="277477"/>
          </a:xfrm>
          <a:prstGeom prst="rect">
            <a:avLst/>
          </a:prstGeom>
        </p:spPr>
      </p:pic>
    </p:spTree>
    <p:extLst>
      <p:ext uri="{BB962C8B-B14F-4D97-AF65-F5344CB8AC3E}">
        <p14:creationId xmlns:p14="http://schemas.microsoft.com/office/powerpoint/2010/main" val="28839100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ver, image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6968" y="609"/>
            <a:ext cx="12178064" cy="6856779"/>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pt-BR"/>
              <a:t>Clique para editar o título Mestre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pic>
        <p:nvPicPr>
          <p:cNvPr id="9" name="Picture">
            <a:extLst>
              <a:ext uri="{FF2B5EF4-FFF2-40B4-BE49-F238E27FC236}">
                <a16:creationId xmlns:a16="http://schemas.microsoft.com/office/drawing/2014/main" id="{F7EA8AAE-0BDE-7D4C-B52A-496FD9C298D3}"/>
              </a:ext>
            </a:extLst>
          </p:cNvPr>
          <p:cNvPicPr>
            <a:picLocks noChangeAspect="1"/>
          </p:cNvPicPr>
          <p:nvPr userDrawn="1"/>
        </p:nvPicPr>
        <p:blipFill>
          <a:blip r:embed="rId3"/>
          <a:srcRect/>
          <a:stretch/>
        </p:blipFill>
        <p:spPr>
          <a:xfrm>
            <a:off x="11191752" y="6273671"/>
            <a:ext cx="695449" cy="277477"/>
          </a:xfrm>
          <a:prstGeom prst="rect">
            <a:avLst/>
          </a:prstGeom>
        </p:spPr>
      </p:pic>
    </p:spTree>
    <p:extLst>
      <p:ext uri="{BB962C8B-B14F-4D97-AF65-F5344CB8AC3E}">
        <p14:creationId xmlns:p14="http://schemas.microsoft.com/office/powerpoint/2010/main" val="33743754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ver, image 3">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6970" y="609"/>
            <a:ext cx="12178061" cy="6856779"/>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pt-BR"/>
              <a:t>Clique para editar o título Mestre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pic>
        <p:nvPicPr>
          <p:cNvPr id="9" name="Picture">
            <a:extLst>
              <a:ext uri="{FF2B5EF4-FFF2-40B4-BE49-F238E27FC236}">
                <a16:creationId xmlns:a16="http://schemas.microsoft.com/office/drawing/2014/main" id="{2F8C8987-724F-6B47-A6B9-8E11DF00B812}"/>
              </a:ext>
            </a:extLst>
          </p:cNvPr>
          <p:cNvPicPr>
            <a:picLocks noChangeAspect="1"/>
          </p:cNvPicPr>
          <p:nvPr userDrawn="1"/>
        </p:nvPicPr>
        <p:blipFill>
          <a:blip r:embed="rId3"/>
          <a:srcRect/>
          <a:stretch/>
        </p:blipFill>
        <p:spPr>
          <a:xfrm>
            <a:off x="11191752" y="6273671"/>
            <a:ext cx="695449" cy="277477"/>
          </a:xfrm>
          <a:prstGeom prst="rect">
            <a:avLst/>
          </a:prstGeom>
        </p:spPr>
      </p:pic>
    </p:spTree>
    <p:extLst>
      <p:ext uri="{BB962C8B-B14F-4D97-AF65-F5344CB8AC3E}">
        <p14:creationId xmlns:p14="http://schemas.microsoft.com/office/powerpoint/2010/main" val="1180465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image 4">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6970" y="610"/>
            <a:ext cx="12178061" cy="6856777"/>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pic>
        <p:nvPicPr>
          <p:cNvPr id="9" name="Picture">
            <a:extLst>
              <a:ext uri="{FF2B5EF4-FFF2-40B4-BE49-F238E27FC236}">
                <a16:creationId xmlns:a16="http://schemas.microsoft.com/office/drawing/2014/main" id="{7B48B5CA-5BC1-8844-81E1-24543A8F2C9A}"/>
              </a:ext>
            </a:extLst>
          </p:cNvPr>
          <p:cNvPicPr>
            <a:picLocks noChangeAspect="1"/>
          </p:cNvPicPr>
          <p:nvPr userDrawn="1"/>
        </p:nvPicPr>
        <p:blipFill>
          <a:blip r:embed="rId3"/>
          <a:srcRect/>
          <a:stretch/>
        </p:blipFill>
        <p:spPr>
          <a:xfrm>
            <a:off x="11191752" y="6273671"/>
            <a:ext cx="695449" cy="277477"/>
          </a:xfrm>
          <a:prstGeom prst="rect">
            <a:avLst/>
          </a:prstGeom>
        </p:spPr>
      </p:pic>
    </p:spTree>
    <p:extLst>
      <p:ext uri="{BB962C8B-B14F-4D97-AF65-F5344CB8AC3E}">
        <p14:creationId xmlns:p14="http://schemas.microsoft.com/office/powerpoint/2010/main" val="38274226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ver, image 4">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6970" y="610"/>
            <a:ext cx="12178061" cy="6856777"/>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pt-BR"/>
              <a:t>Clique para editar o título Mestre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pic>
        <p:nvPicPr>
          <p:cNvPr id="9" name="Picture">
            <a:extLst>
              <a:ext uri="{FF2B5EF4-FFF2-40B4-BE49-F238E27FC236}">
                <a16:creationId xmlns:a16="http://schemas.microsoft.com/office/drawing/2014/main" id="{7B48B5CA-5BC1-8844-81E1-24543A8F2C9A}"/>
              </a:ext>
            </a:extLst>
          </p:cNvPr>
          <p:cNvPicPr>
            <a:picLocks noChangeAspect="1"/>
          </p:cNvPicPr>
          <p:nvPr userDrawn="1"/>
        </p:nvPicPr>
        <p:blipFill>
          <a:blip r:embed="rId3"/>
          <a:srcRect/>
          <a:stretch/>
        </p:blipFill>
        <p:spPr>
          <a:xfrm>
            <a:off x="11191752" y="6273671"/>
            <a:ext cx="695449" cy="277477"/>
          </a:xfrm>
          <a:prstGeom prst="rect">
            <a:avLst/>
          </a:prstGeom>
        </p:spPr>
      </p:pic>
    </p:spTree>
    <p:extLst>
      <p:ext uri="{BB962C8B-B14F-4D97-AF65-F5344CB8AC3E}">
        <p14:creationId xmlns:p14="http://schemas.microsoft.com/office/powerpoint/2010/main" val="34078361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ver, image 5">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596131-38DE-3A44-BE82-CDD2A1709808}"/>
              </a:ext>
            </a:extLst>
          </p:cNvPr>
          <p:cNvPicPr>
            <a:picLocks noChangeAspect="1"/>
          </p:cNvPicPr>
          <p:nvPr userDrawn="1"/>
        </p:nvPicPr>
        <p:blipFill>
          <a:blip r:embed="rId2"/>
          <a:stretch>
            <a:fillRect/>
          </a:stretch>
        </p:blipFill>
        <p:spPr>
          <a:xfrm>
            <a:off x="0" y="0"/>
            <a:ext cx="12192000" cy="6864627"/>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pt-BR"/>
              <a:t>Clique para editar o título Mestre</a:t>
            </a:r>
            <a:endParaRPr lang="en-US" dirty="0"/>
          </a:p>
        </p:txBody>
      </p:sp>
      <p:sp>
        <p:nvSpPr>
          <p:cNvPr id="3" name="Footer Placeholder"/>
          <p:cNvSpPr>
            <a:spLocks noGrp="1"/>
          </p:cNvSpPr>
          <p:nvPr>
            <p:ph type="ftr" sz="quarter" idx="10"/>
          </p:nvPr>
        </p:nvSpPr>
        <p:spPr/>
        <p:txBody>
          <a:bodyPr/>
          <a:lstStyle/>
          <a:p>
            <a:r>
              <a:rPr lang="en-US"/>
              <a:t>Data Fabric / March, 2022 / © 2022 IBM Corporation</a:t>
            </a:r>
            <a:endParaRPr lang="en-US" dirty="0"/>
          </a:p>
        </p:txBody>
      </p:sp>
      <p:pic>
        <p:nvPicPr>
          <p:cNvPr id="6" name="Picture"/>
          <p:cNvPicPr>
            <a:picLocks noChangeAspect="1"/>
          </p:cNvPicPr>
          <p:nvPr userDrawn="1"/>
        </p:nvPicPr>
        <p:blipFill>
          <a:blip r:embed="rId3"/>
          <a:srcRect/>
          <a:stretch/>
        </p:blipFill>
        <p:spPr>
          <a:xfrm>
            <a:off x="11191752" y="6273671"/>
            <a:ext cx="695449" cy="277477"/>
          </a:xfrm>
          <a:prstGeom prst="rect">
            <a:avLst/>
          </a:prstGeom>
        </p:spPr>
      </p:pic>
    </p:spTree>
    <p:extLst>
      <p:ext uri="{BB962C8B-B14F-4D97-AF65-F5344CB8AC3E}">
        <p14:creationId xmlns:p14="http://schemas.microsoft.com/office/powerpoint/2010/main" val="186753647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ver, image 6">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6EA217-D975-DE4B-A991-B3A7FEFBAC32}"/>
              </a:ext>
            </a:extLst>
          </p:cNvPr>
          <p:cNvPicPr>
            <a:picLocks noChangeAspect="1"/>
          </p:cNvPicPr>
          <p:nvPr userDrawn="1"/>
        </p:nvPicPr>
        <p:blipFill>
          <a:blip r:embed="rId2"/>
          <a:srcRect/>
          <a:stretch/>
        </p:blipFill>
        <p:spPr>
          <a:xfrm>
            <a:off x="14916" y="5080"/>
            <a:ext cx="12171208" cy="6852920"/>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pt-BR"/>
              <a:t>Clique para editar o título Mestre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pic>
        <p:nvPicPr>
          <p:cNvPr id="9" name="Picture">
            <a:extLst>
              <a:ext uri="{FF2B5EF4-FFF2-40B4-BE49-F238E27FC236}">
                <a16:creationId xmlns:a16="http://schemas.microsoft.com/office/drawing/2014/main" id="{9FC9FB8B-2D23-D949-963B-B1200DEDE836}"/>
              </a:ext>
            </a:extLst>
          </p:cNvPr>
          <p:cNvPicPr>
            <a:picLocks noChangeAspect="1"/>
          </p:cNvPicPr>
          <p:nvPr userDrawn="1"/>
        </p:nvPicPr>
        <p:blipFill>
          <a:blip r:embed="rId3"/>
          <a:srcRect/>
          <a:stretch/>
        </p:blipFill>
        <p:spPr>
          <a:xfrm>
            <a:off x="11191752" y="6273671"/>
            <a:ext cx="695449" cy="277477"/>
          </a:xfrm>
          <a:prstGeom prst="rect">
            <a:avLst/>
          </a:prstGeom>
        </p:spPr>
      </p:pic>
    </p:spTree>
    <p:extLst>
      <p:ext uri="{BB962C8B-B14F-4D97-AF65-F5344CB8AC3E}">
        <p14:creationId xmlns:p14="http://schemas.microsoft.com/office/powerpoint/2010/main" val="322878760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ver, image 7">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6970" y="610"/>
            <a:ext cx="12178060" cy="6856777"/>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pt-BR"/>
              <a:t>Clique para editar o título Mestre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pic>
        <p:nvPicPr>
          <p:cNvPr id="9" name="Picture">
            <a:extLst>
              <a:ext uri="{FF2B5EF4-FFF2-40B4-BE49-F238E27FC236}">
                <a16:creationId xmlns:a16="http://schemas.microsoft.com/office/drawing/2014/main" id="{14C6F24E-1E96-144E-A44F-8124FE9D9BA3}"/>
              </a:ext>
            </a:extLst>
          </p:cNvPr>
          <p:cNvPicPr>
            <a:picLocks noChangeAspect="1"/>
          </p:cNvPicPr>
          <p:nvPr userDrawn="1"/>
        </p:nvPicPr>
        <p:blipFill>
          <a:blip r:embed="rId3"/>
          <a:srcRect/>
          <a:stretch/>
        </p:blipFill>
        <p:spPr>
          <a:xfrm>
            <a:off x="11191752" y="6273671"/>
            <a:ext cx="695449" cy="277477"/>
          </a:xfrm>
          <a:prstGeom prst="rect">
            <a:avLst/>
          </a:prstGeom>
        </p:spPr>
      </p:pic>
    </p:spTree>
    <p:extLst>
      <p:ext uri="{BB962C8B-B14F-4D97-AF65-F5344CB8AC3E}">
        <p14:creationId xmlns:p14="http://schemas.microsoft.com/office/powerpoint/2010/main" val="41062769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ver, image 8">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6970" y="609"/>
            <a:ext cx="12178060" cy="6856776"/>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pt-BR"/>
              <a:t>Clique para editar o título Mestre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pic>
        <p:nvPicPr>
          <p:cNvPr id="9" name="Picture">
            <a:extLst>
              <a:ext uri="{FF2B5EF4-FFF2-40B4-BE49-F238E27FC236}">
                <a16:creationId xmlns:a16="http://schemas.microsoft.com/office/drawing/2014/main" id="{BE20C7ED-E83C-DE49-B49C-6FE6E39CB338}"/>
              </a:ext>
            </a:extLst>
          </p:cNvPr>
          <p:cNvPicPr>
            <a:picLocks noChangeAspect="1"/>
          </p:cNvPicPr>
          <p:nvPr userDrawn="1"/>
        </p:nvPicPr>
        <p:blipFill>
          <a:blip r:embed="rId3"/>
          <a:srcRect/>
          <a:stretch/>
        </p:blipFill>
        <p:spPr>
          <a:xfrm>
            <a:off x="11191752" y="6273671"/>
            <a:ext cx="695449" cy="277477"/>
          </a:xfrm>
          <a:prstGeom prst="rect">
            <a:avLst/>
          </a:prstGeom>
        </p:spPr>
      </p:pic>
    </p:spTree>
    <p:extLst>
      <p:ext uri="{BB962C8B-B14F-4D97-AF65-F5344CB8AC3E}">
        <p14:creationId xmlns:p14="http://schemas.microsoft.com/office/powerpoint/2010/main" val="80918087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accent2"/>
                </a:solidFill>
              </a:defRPr>
            </a:lvl1pPr>
          </a:lstStyle>
          <a:p>
            <a:r>
              <a:rPr lang="pt-BR"/>
              <a:t>Clique para editar o título Mestre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524184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66800"/>
          </a:xfrm>
        </p:spPr>
        <p:txBody>
          <a:bodyPr/>
          <a:lstStyle>
            <a:lvl1pPr>
              <a:defRPr>
                <a:solidFill>
                  <a:schemeClr val="accent2"/>
                </a:solidFill>
              </a:defRPr>
            </a:lvl1pPr>
          </a:lstStyle>
          <a:p>
            <a:r>
              <a:rPr lang="pt-BR"/>
              <a:t>Clique para editar o título Mestre</a:t>
            </a:r>
            <a:endParaRPr lang="en-US" dirty="0"/>
          </a:p>
        </p:txBody>
      </p:sp>
      <p:sp>
        <p:nvSpPr>
          <p:cNvPr id="8" name="Text Placeholder 1"/>
          <p:cNvSpPr>
            <a:spLocks noGrp="1"/>
          </p:cNvSpPr>
          <p:nvPr>
            <p:ph type="body" sz="quarter" idx="13"/>
          </p:nvPr>
        </p:nvSpPr>
        <p:spPr>
          <a:xfrm>
            <a:off x="292608" y="1658112"/>
            <a:ext cx="5498592" cy="4336288"/>
          </a:xfrm>
        </p:spPr>
        <p:txBody>
          <a:bodyPr/>
          <a:lstStyle>
            <a:lvl1pPr>
              <a:spcBef>
                <a:spcPts val="0"/>
              </a:spcBef>
              <a:defRPr>
                <a:solidFill>
                  <a:schemeClr val="accent2"/>
                </a:solidFill>
              </a:defRPr>
            </a:lvl1pPr>
            <a:lvl2pPr marL="0" indent="0">
              <a:spcBef>
                <a:spcPts val="0"/>
              </a:spcBef>
              <a:buNone/>
              <a:defRPr>
                <a:solidFill>
                  <a:schemeClr val="accent2"/>
                </a:solidFill>
              </a:defRPr>
            </a:lvl2pPr>
            <a:lvl3pPr marL="268813" indent="0">
              <a:buNone/>
              <a:defRPr/>
            </a:lvl3pPr>
            <a:lvl4pPr marL="579960" indent="0">
              <a:buNone/>
              <a:defRPr/>
            </a:lvl4pPr>
            <a:lvl5pPr marL="842423" indent="0">
              <a:buNone/>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6" name="Text Placeholder 2"/>
          <p:cNvSpPr>
            <a:spLocks noGrp="1"/>
          </p:cNvSpPr>
          <p:nvPr>
            <p:ph type="body" sz="quarter" idx="12"/>
          </p:nvPr>
        </p:nvSpPr>
        <p:spPr>
          <a:xfrm>
            <a:off x="6388608" y="1658112"/>
            <a:ext cx="5498592" cy="4336288"/>
          </a:xfrm>
        </p:spPr>
        <p:txBody>
          <a:bodyPr/>
          <a:lstStyle>
            <a:lvl1pPr>
              <a:spcBef>
                <a:spcPts val="0"/>
              </a:spcBef>
              <a:defRPr>
                <a:solidFill>
                  <a:schemeClr val="accent2"/>
                </a:solidFill>
              </a:defRPr>
            </a:lvl1pPr>
            <a:lvl2pPr marL="0" indent="0">
              <a:spcBef>
                <a:spcPts val="0"/>
              </a:spcBef>
              <a:buNone/>
              <a:defRPr>
                <a:solidFill>
                  <a:schemeClr val="accent2"/>
                </a:solidFill>
              </a:defRPr>
            </a:lvl2pPr>
            <a:lvl3pPr marL="268813" indent="0">
              <a:buNone/>
              <a:defRPr/>
            </a:lvl3pPr>
            <a:lvl4pPr marL="579960" indent="0">
              <a:buNone/>
              <a:defRPr/>
            </a:lvl4pPr>
            <a:lvl5pPr marL="842423" indent="0">
              <a:buNone/>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420060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92608" y="292608"/>
            <a:ext cx="5510784" cy="1072896"/>
          </a:xfrm>
        </p:spPr>
        <p:txBody>
          <a:bodyPr/>
          <a:lstStyle>
            <a:lvl1pPr>
              <a:defRPr sz="2133">
                <a:solidFill>
                  <a:schemeClr val="accent2"/>
                </a:solidFill>
              </a:defRPr>
            </a:lvl1pPr>
          </a:lstStyle>
          <a:p>
            <a:r>
              <a:rPr lang="pt-BR"/>
              <a:t>Clique para editar o título Mestre</a:t>
            </a:r>
            <a:endParaRPr lang="en-US" dirty="0"/>
          </a:p>
        </p:txBody>
      </p:sp>
      <p:sp>
        <p:nvSpPr>
          <p:cNvPr id="6" name="Text Placeholder"/>
          <p:cNvSpPr>
            <a:spLocks noGrp="1"/>
          </p:cNvSpPr>
          <p:nvPr>
            <p:ph type="body" sz="quarter" idx="12"/>
          </p:nvPr>
        </p:nvSpPr>
        <p:spPr>
          <a:xfrm>
            <a:off x="182880" y="1511808"/>
            <a:ext cx="5608320" cy="4482592"/>
          </a:xfrm>
        </p:spPr>
        <p:txBody>
          <a:bodyPr/>
          <a:lstStyle>
            <a:lvl1pPr>
              <a:lnSpc>
                <a:spcPct val="90000"/>
              </a:lnSpc>
              <a:defRPr sz="12800" b="0" i="0">
                <a:solidFill>
                  <a:schemeClr val="accent2"/>
                </a:solidFill>
                <a:latin typeface="IBM Plex Sans Light" panose="020B0403050203000203" pitchFamily="34" charset="0"/>
              </a:defRPr>
            </a:lvl1pPr>
          </a:lstStyle>
          <a:p>
            <a:pPr lvl="0"/>
            <a:r>
              <a:rPr lang="pt-BR"/>
              <a:t>Clique para editar os estilos de texto Mestres</a:t>
            </a:r>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427425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92608" y="292608"/>
            <a:ext cx="5510784" cy="1072896"/>
          </a:xfrm>
        </p:spPr>
        <p:txBody>
          <a:bodyPr/>
          <a:lstStyle>
            <a:lvl1pPr>
              <a:defRPr sz="2133" b="0" i="0">
                <a:solidFill>
                  <a:schemeClr val="accent2"/>
                </a:solidFill>
                <a:latin typeface="IBM Plex Sans Light" panose="020B0403050203000203" pitchFamily="34" charset="0"/>
              </a:defRPr>
            </a:lvl1pPr>
          </a:lstStyle>
          <a:p>
            <a:r>
              <a:rPr lang="pt-BR"/>
              <a:t>Clique para editar o título Mestre</a:t>
            </a:r>
            <a:endParaRPr lang="en-US" dirty="0"/>
          </a:p>
        </p:txBody>
      </p:sp>
      <p:sp>
        <p:nvSpPr>
          <p:cNvPr id="6" name="Text Placeholder"/>
          <p:cNvSpPr>
            <a:spLocks noGrp="1"/>
          </p:cNvSpPr>
          <p:nvPr>
            <p:ph type="body" sz="quarter" idx="12"/>
          </p:nvPr>
        </p:nvSpPr>
        <p:spPr>
          <a:xfrm>
            <a:off x="182880" y="1511808"/>
            <a:ext cx="5608320" cy="4482592"/>
          </a:xfrm>
        </p:spPr>
        <p:txBody>
          <a:bodyPr/>
          <a:lstStyle>
            <a:lvl1pPr>
              <a:lnSpc>
                <a:spcPct val="90000"/>
              </a:lnSpc>
              <a:defRPr sz="12800" b="0" i="0">
                <a:solidFill>
                  <a:schemeClr val="accent2"/>
                </a:solidFill>
                <a:latin typeface="IBM Plex Sans Light" panose="020B0403050203000203" pitchFamily="34" charset="0"/>
              </a:defRPr>
            </a:lvl1pPr>
          </a:lstStyle>
          <a:p>
            <a:pPr lvl="0"/>
            <a:r>
              <a:rPr lang="pt-BR"/>
              <a:t>Clique para editar os estilos de texto Mestres</a:t>
            </a:r>
          </a:p>
        </p:txBody>
      </p:sp>
      <p:sp>
        <p:nvSpPr>
          <p:cNvPr id="7" name="Picture Placeholder"/>
          <p:cNvSpPr>
            <a:spLocks noGrp="1"/>
          </p:cNvSpPr>
          <p:nvPr>
            <p:ph type="pic" sz="quarter" idx="13"/>
          </p:nvPr>
        </p:nvSpPr>
        <p:spPr>
          <a:xfrm>
            <a:off x="6096000" y="0"/>
            <a:ext cx="6096000" cy="6858000"/>
          </a:xfrm>
        </p:spPr>
        <p:txBody>
          <a:bodyPr lIns="91440" tIns="91440" rIns="91440" bIns="91440"/>
          <a:lstStyle>
            <a:lvl1pPr>
              <a:defRPr b="0" i="0" baseline="0">
                <a:solidFill>
                  <a:schemeClr val="tx1"/>
                </a:solidFill>
                <a:latin typeface="IBM Plex Sans Light" panose="020B0403050203000203" pitchFamily="34" charset="0"/>
              </a:defRPr>
            </a:lvl1pPr>
          </a:lstStyle>
          <a:p>
            <a:r>
              <a:rPr lang="pt-BR"/>
              <a:t>Clique no ícone para adicionar uma imagem</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9048045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82882" y="121920"/>
            <a:ext cx="11704229" cy="5872480"/>
          </a:xfrm>
        </p:spPr>
        <p:txBody>
          <a:bodyPr/>
          <a:lstStyle>
            <a:lvl1pPr>
              <a:defRPr sz="12800" b="0" i="0">
                <a:solidFill>
                  <a:schemeClr val="accent2"/>
                </a:solidFill>
                <a:latin typeface="IBM Plex Sans Light" panose="020B0403050203000203" pitchFamily="34" charset="0"/>
              </a:defRPr>
            </a:lvl1pPr>
          </a:lstStyle>
          <a:p>
            <a:r>
              <a:rPr lang="pt-BR"/>
              <a:t>Clique para editar o título Mestre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37721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image 5">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596131-38DE-3A44-BE82-CDD2A1709808}"/>
              </a:ext>
            </a:extLst>
          </p:cNvPr>
          <p:cNvPicPr>
            <a:picLocks noChangeAspect="1"/>
          </p:cNvPicPr>
          <p:nvPr userDrawn="1"/>
        </p:nvPicPr>
        <p:blipFill>
          <a:blip r:embed="rId2"/>
          <a:stretch>
            <a:fillRect/>
          </a:stretch>
        </p:blipFill>
        <p:spPr>
          <a:xfrm>
            <a:off x="0" y="0"/>
            <a:ext cx="12192000" cy="6864627"/>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Data Fabric / © 2022 IBM Corporation</a:t>
            </a:r>
            <a:endParaRPr lang="en-US" dirty="0"/>
          </a:p>
        </p:txBody>
      </p:sp>
      <p:pic>
        <p:nvPicPr>
          <p:cNvPr id="6" name="Picture"/>
          <p:cNvPicPr>
            <a:picLocks noChangeAspect="1"/>
          </p:cNvPicPr>
          <p:nvPr userDrawn="1"/>
        </p:nvPicPr>
        <p:blipFill>
          <a:blip r:embed="rId3"/>
          <a:srcRect/>
          <a:stretch/>
        </p:blipFill>
        <p:spPr>
          <a:xfrm>
            <a:off x="11191752" y="6273671"/>
            <a:ext cx="695449" cy="277477"/>
          </a:xfrm>
          <a:prstGeom prst="rect">
            <a:avLst/>
          </a:prstGeom>
        </p:spPr>
      </p:pic>
    </p:spTree>
    <p:extLst>
      <p:ext uri="{BB962C8B-B14F-4D97-AF65-F5344CB8AC3E}">
        <p14:creationId xmlns:p14="http://schemas.microsoft.com/office/powerpoint/2010/main" val="214234357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80418" y="268224"/>
            <a:ext cx="7416713" cy="5726176"/>
          </a:xfrm>
        </p:spPr>
        <p:txBody>
          <a:bodyPr/>
          <a:lstStyle>
            <a:lvl1pPr>
              <a:defRPr>
                <a:solidFill>
                  <a:schemeClr val="accent2"/>
                </a:solidFill>
              </a:defRPr>
            </a:lvl1pPr>
          </a:lstStyle>
          <a:p>
            <a:r>
              <a:rPr lang="pt-BR"/>
              <a:t>Clique para editar o título Mestre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7605607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lvl1pPr>
              <a:defRPr>
                <a:solidFill>
                  <a:schemeClr val="tx1"/>
                </a:solidFill>
              </a:defRPr>
            </a:lvl1pPr>
          </a:lstStyle>
          <a:p>
            <a:r>
              <a:rPr lang="pt-BR"/>
              <a:t>Clique para editar o título Mestre</a:t>
            </a:r>
            <a:endParaRPr lang="en-US" dirty="0"/>
          </a:p>
        </p:txBody>
      </p:sp>
      <p:sp>
        <p:nvSpPr>
          <p:cNvPr id="6" name="Text Placeholder"/>
          <p:cNvSpPr>
            <a:spLocks noGrp="1"/>
          </p:cNvSpPr>
          <p:nvPr>
            <p:ph type="body" sz="quarter" idx="12"/>
          </p:nvPr>
        </p:nvSpPr>
        <p:spPr>
          <a:xfrm>
            <a:off x="6388608" y="268224"/>
            <a:ext cx="5498592" cy="572617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5160487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lvl1pPr>
              <a:defRPr>
                <a:solidFill>
                  <a:schemeClr val="tx1"/>
                </a:solidFill>
              </a:defRPr>
            </a:lvl1pPr>
          </a:lstStyle>
          <a:p>
            <a:r>
              <a:rPr lang="pt-BR"/>
              <a:t>Clique para editar o título Mestre</a:t>
            </a:r>
            <a:endParaRPr lang="en-US" dirty="0"/>
          </a:p>
        </p:txBody>
      </p:sp>
      <p:sp>
        <p:nvSpPr>
          <p:cNvPr id="8" name="Text Placeholder 1"/>
          <p:cNvSpPr>
            <a:spLocks noGrp="1"/>
          </p:cNvSpPr>
          <p:nvPr>
            <p:ph type="body" sz="quarter" idx="13"/>
          </p:nvPr>
        </p:nvSpPr>
        <p:spPr>
          <a:xfrm>
            <a:off x="292608" y="1658112"/>
            <a:ext cx="5498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6" name="Text Placeholder 2"/>
          <p:cNvSpPr>
            <a:spLocks noGrp="1"/>
          </p:cNvSpPr>
          <p:nvPr>
            <p:ph type="body" sz="quarter" idx="12"/>
          </p:nvPr>
        </p:nvSpPr>
        <p:spPr>
          <a:xfrm>
            <a:off x="6388610" y="1658112"/>
            <a:ext cx="5498501"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4003463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lvl1pPr>
              <a:defRPr>
                <a:solidFill>
                  <a:schemeClr val="tx1"/>
                </a:solidFill>
              </a:defRPr>
            </a:lvl1pPr>
          </a:lstStyle>
          <a:p>
            <a:r>
              <a:rPr lang="pt-BR"/>
              <a:t>Clique para editar o título Mestre</a:t>
            </a:r>
            <a:endParaRPr lang="en-US" dirty="0"/>
          </a:p>
        </p:txBody>
      </p:sp>
      <p:sp>
        <p:nvSpPr>
          <p:cNvPr id="7" name="Content Placeholder"/>
          <p:cNvSpPr>
            <a:spLocks noGrp="1"/>
          </p:cNvSpPr>
          <p:nvPr>
            <p:ph sz="quarter" idx="13"/>
          </p:nvPr>
        </p:nvSpPr>
        <p:spPr>
          <a:xfrm>
            <a:off x="280416" y="1621536"/>
            <a:ext cx="5522976" cy="4372864"/>
          </a:xfrm>
        </p:spPr>
        <p:txBody>
          <a:bodyPr/>
          <a:lstStyle>
            <a:lvl1pPr>
              <a:defRPr sz="3200">
                <a:solidFill>
                  <a:schemeClr val="tx1"/>
                </a:solidFill>
              </a:defRPr>
            </a:lvl1pPr>
          </a:lstStyle>
          <a:p>
            <a:pPr lvl="0"/>
            <a:r>
              <a:rPr lang="pt-BR"/>
              <a:t>Clique para editar os estilos de texto Mestres</a:t>
            </a:r>
          </a:p>
        </p:txBody>
      </p:sp>
      <p:sp>
        <p:nvSpPr>
          <p:cNvPr id="6" name="Text Placeholder"/>
          <p:cNvSpPr>
            <a:spLocks noGrp="1"/>
          </p:cNvSpPr>
          <p:nvPr>
            <p:ph type="body" sz="quarter" idx="12"/>
          </p:nvPr>
        </p:nvSpPr>
        <p:spPr>
          <a:xfrm>
            <a:off x="6388608" y="1658112"/>
            <a:ext cx="5498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7629605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lvl1pPr>
              <a:defRPr>
                <a:solidFill>
                  <a:schemeClr val="tx1"/>
                </a:solidFill>
              </a:defRPr>
            </a:lvl1pPr>
          </a:lstStyle>
          <a:p>
            <a:r>
              <a:rPr lang="pt-BR"/>
              <a:t>Clique para editar o título Mestre</a:t>
            </a:r>
            <a:endParaRPr lang="en-US" dirty="0"/>
          </a:p>
        </p:txBody>
      </p:sp>
      <p:sp>
        <p:nvSpPr>
          <p:cNvPr id="6" name="Text Placeholder 1"/>
          <p:cNvSpPr>
            <a:spLocks noGrp="1"/>
          </p:cNvSpPr>
          <p:nvPr>
            <p:ph type="body" sz="quarter" idx="12"/>
          </p:nvPr>
        </p:nvSpPr>
        <p:spPr>
          <a:xfrm>
            <a:off x="292608" y="1658112"/>
            <a:ext cx="2450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8" name="Text Placeholder 2"/>
          <p:cNvSpPr>
            <a:spLocks noGrp="1"/>
          </p:cNvSpPr>
          <p:nvPr>
            <p:ph type="body" sz="quarter" idx="13"/>
          </p:nvPr>
        </p:nvSpPr>
        <p:spPr>
          <a:xfrm>
            <a:off x="3340608" y="1658112"/>
            <a:ext cx="2450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10" name="Text Placeholder 3"/>
          <p:cNvSpPr>
            <a:spLocks noGrp="1"/>
          </p:cNvSpPr>
          <p:nvPr>
            <p:ph type="body" sz="quarter" idx="14"/>
          </p:nvPr>
        </p:nvSpPr>
        <p:spPr>
          <a:xfrm>
            <a:off x="6388608" y="1658112"/>
            <a:ext cx="2450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12" name="Text Placeholder 4"/>
          <p:cNvSpPr>
            <a:spLocks noGrp="1"/>
          </p:cNvSpPr>
          <p:nvPr>
            <p:ph type="body" sz="quarter" idx="15"/>
          </p:nvPr>
        </p:nvSpPr>
        <p:spPr>
          <a:xfrm>
            <a:off x="9436608" y="1658112"/>
            <a:ext cx="2450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4096053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lvl1pPr>
              <a:defRPr>
                <a:solidFill>
                  <a:schemeClr val="tx1"/>
                </a:solidFill>
              </a:defRPr>
            </a:lvl1pPr>
          </a:lstStyle>
          <a:p>
            <a:r>
              <a:rPr lang="pt-BR"/>
              <a:t>Clique para editar o título Mestre</a:t>
            </a:r>
            <a:endParaRPr lang="en-US" dirty="0"/>
          </a:p>
        </p:txBody>
      </p:sp>
      <p:sp>
        <p:nvSpPr>
          <p:cNvPr id="8" name="Text Placeholder"/>
          <p:cNvSpPr>
            <a:spLocks noGrp="1"/>
          </p:cNvSpPr>
          <p:nvPr>
            <p:ph type="body" sz="quarter" idx="13"/>
          </p:nvPr>
        </p:nvSpPr>
        <p:spPr>
          <a:xfrm>
            <a:off x="292608" y="1658112"/>
            <a:ext cx="5498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Picture Placeholder"/>
          <p:cNvSpPr>
            <a:spLocks noGrp="1"/>
          </p:cNvSpPr>
          <p:nvPr>
            <p:ph type="pic" sz="quarter" idx="14"/>
          </p:nvPr>
        </p:nvSpPr>
        <p:spPr>
          <a:xfrm>
            <a:off x="6096000" y="0"/>
            <a:ext cx="6096000" cy="6858000"/>
          </a:xfrm>
        </p:spPr>
        <p:txBody>
          <a:bodyPr lIns="91440" tIns="91440" rIns="91440" bIns="91440"/>
          <a:lstStyle>
            <a:lvl1pPr>
              <a:defRPr>
                <a:solidFill>
                  <a:schemeClr val="tx1"/>
                </a:solidFill>
              </a:defRPr>
            </a:lvl1pPr>
          </a:lstStyle>
          <a:p>
            <a:r>
              <a:rPr lang="pt-BR"/>
              <a:t>Clique no ícone para adicionar uma imagem</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0193297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lvl1pPr>
              <a:defRPr>
                <a:solidFill>
                  <a:schemeClr val="tx1"/>
                </a:solidFill>
              </a:defRPr>
            </a:lvl1pPr>
          </a:lstStyle>
          <a:p>
            <a:r>
              <a:rPr lang="pt-BR"/>
              <a:t>Clique para editar o título Mestre</a:t>
            </a:r>
            <a:endParaRPr lang="en-US" dirty="0"/>
          </a:p>
        </p:txBody>
      </p:sp>
      <p:sp>
        <p:nvSpPr>
          <p:cNvPr id="6" name="Text Placeholder 1"/>
          <p:cNvSpPr>
            <a:spLocks noGrp="1"/>
          </p:cNvSpPr>
          <p:nvPr>
            <p:ph type="body" sz="quarter" idx="12"/>
          </p:nvPr>
        </p:nvSpPr>
        <p:spPr>
          <a:xfrm>
            <a:off x="6388608" y="268224"/>
            <a:ext cx="2450592" cy="572617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Text Placeholder 2"/>
          <p:cNvSpPr>
            <a:spLocks noGrp="1"/>
          </p:cNvSpPr>
          <p:nvPr>
            <p:ph type="body" sz="quarter" idx="13"/>
          </p:nvPr>
        </p:nvSpPr>
        <p:spPr>
          <a:xfrm>
            <a:off x="9436608" y="268224"/>
            <a:ext cx="2450592" cy="572617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3783936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80418" y="268224"/>
            <a:ext cx="5522885" cy="5726176"/>
          </a:xfrm>
        </p:spPr>
        <p:txBody>
          <a:bodyPr/>
          <a:lstStyle>
            <a:lvl1pPr>
              <a:defRPr>
                <a:solidFill>
                  <a:schemeClr val="tx1"/>
                </a:solidFill>
              </a:defRPr>
            </a:lvl1pPr>
          </a:lstStyle>
          <a:p>
            <a:r>
              <a:rPr lang="pt-BR"/>
              <a:t>Clique para editar o título Mestre</a:t>
            </a:r>
            <a:endParaRPr lang="en-US" dirty="0"/>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tx2"/>
          </a:solidFill>
        </p:spPr>
        <p:txBody>
          <a:bodyPr wrap="square" lIns="0" tIns="0" rIns="0" bIns="0" rtlCol="0" anchor="ctr">
            <a:noAutofit/>
          </a:bodyPr>
          <a:lstStyle/>
          <a:p>
            <a:pPr algn="ctr"/>
            <a:endParaRPr lang="en-US" sz="1600" b="0" i="0" dirty="0">
              <a:solidFill>
                <a:schemeClr val="tx1"/>
              </a:solidFill>
              <a:latin typeface="IBM Plex Sans Light" panose="020B0503050203000203" pitchFamily="34" charset="0"/>
              <a:cs typeface="IBM Plex Sans Light"/>
            </a:endParaRPr>
          </a:p>
        </p:txBody>
      </p:sp>
      <p:sp>
        <p:nvSpPr>
          <p:cNvPr id="6" name="Text Placeholder"/>
          <p:cNvSpPr>
            <a:spLocks noGrp="1"/>
          </p:cNvSpPr>
          <p:nvPr>
            <p:ph type="body" sz="quarter" idx="12"/>
          </p:nvPr>
        </p:nvSpPr>
        <p:spPr>
          <a:xfrm>
            <a:off x="6388608" y="268224"/>
            <a:ext cx="5498592" cy="5726176"/>
          </a:xfrm>
        </p:spPr>
        <p:txBody>
          <a:bodyPr/>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4658130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lvl1pPr>
              <a:defRPr>
                <a:solidFill>
                  <a:schemeClr val="tx1"/>
                </a:solidFill>
              </a:defRPr>
            </a:lvl1pPr>
          </a:lstStyle>
          <a:p>
            <a:r>
              <a:rPr lang="pt-BR"/>
              <a:t>Clique para editar o título Mestre</a:t>
            </a:r>
            <a:endParaRPr lang="en-US" dirty="0"/>
          </a:p>
        </p:txBody>
      </p:sp>
      <p:sp>
        <p:nvSpPr>
          <p:cNvPr id="7" name="Picture Placeholder"/>
          <p:cNvSpPr>
            <a:spLocks noGrp="1"/>
          </p:cNvSpPr>
          <p:nvPr>
            <p:ph type="pic" sz="quarter" idx="14"/>
          </p:nvPr>
        </p:nvSpPr>
        <p:spPr>
          <a:xfrm>
            <a:off x="6096000" y="0"/>
            <a:ext cx="6096000" cy="6858000"/>
          </a:xfrm>
        </p:spPr>
        <p:txBody>
          <a:bodyPr lIns="91440" tIns="91440" rIns="91440" bIns="91440"/>
          <a:lstStyle>
            <a:lvl1pPr>
              <a:defRPr>
                <a:solidFill>
                  <a:schemeClr val="tx1"/>
                </a:solidFill>
              </a:defRPr>
            </a:lvl1pPr>
          </a:lstStyle>
          <a:p>
            <a:r>
              <a:rPr lang="pt-BR"/>
              <a:t>Clique no ícone para adicionar uma imagem</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3904797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lvl1pPr>
              <a:defRPr>
                <a:solidFill>
                  <a:schemeClr val="tx1"/>
                </a:solidFill>
              </a:defRPr>
            </a:lvl1pPr>
          </a:lstStyle>
          <a:p>
            <a:r>
              <a:rPr lang="pt-BR"/>
              <a:t>Clique para editar o título Mestre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94689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image 6">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6EA217-D975-DE4B-A991-B3A7FEFBAC32}"/>
              </a:ext>
            </a:extLst>
          </p:cNvPr>
          <p:cNvPicPr>
            <a:picLocks noChangeAspect="1"/>
          </p:cNvPicPr>
          <p:nvPr userDrawn="1"/>
        </p:nvPicPr>
        <p:blipFill>
          <a:blip r:embed="rId2"/>
          <a:srcRect/>
          <a:stretch/>
        </p:blipFill>
        <p:spPr>
          <a:xfrm>
            <a:off x="14916" y="5080"/>
            <a:ext cx="12171208" cy="6852920"/>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pic>
        <p:nvPicPr>
          <p:cNvPr id="9" name="Picture">
            <a:extLst>
              <a:ext uri="{FF2B5EF4-FFF2-40B4-BE49-F238E27FC236}">
                <a16:creationId xmlns:a16="http://schemas.microsoft.com/office/drawing/2014/main" id="{9FC9FB8B-2D23-D949-963B-B1200DEDE836}"/>
              </a:ext>
            </a:extLst>
          </p:cNvPr>
          <p:cNvPicPr>
            <a:picLocks noChangeAspect="1"/>
          </p:cNvPicPr>
          <p:nvPr userDrawn="1"/>
        </p:nvPicPr>
        <p:blipFill>
          <a:blip r:embed="rId3"/>
          <a:srcRect/>
          <a:stretch/>
        </p:blipFill>
        <p:spPr>
          <a:xfrm>
            <a:off x="11191752" y="6273671"/>
            <a:ext cx="695449" cy="277477"/>
          </a:xfrm>
          <a:prstGeom prst="rect">
            <a:avLst/>
          </a:prstGeom>
        </p:spPr>
      </p:pic>
    </p:spTree>
    <p:extLst>
      <p:ext uri="{BB962C8B-B14F-4D97-AF65-F5344CB8AC3E}">
        <p14:creationId xmlns:p14="http://schemas.microsoft.com/office/powerpoint/2010/main" val="272466903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lvl1pPr>
              <a:defRPr>
                <a:solidFill>
                  <a:schemeClr val="tx1"/>
                </a:solidFill>
              </a:defRPr>
            </a:lvl1pPr>
          </a:lstStyle>
          <a:p>
            <a:r>
              <a:rPr lang="pt-BR"/>
              <a:t>Clique para editar o título Mestre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2931665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lvl1pPr>
              <a:defRPr>
                <a:solidFill>
                  <a:schemeClr val="tx1"/>
                </a:solidFill>
              </a:defRPr>
            </a:lvl1pPr>
          </a:lstStyle>
          <a:p>
            <a:r>
              <a:rPr lang="pt-BR"/>
              <a:t>Clique para editar o título Mestre</a:t>
            </a:r>
            <a:endParaRPr lang="en-US" dirty="0"/>
          </a:p>
        </p:txBody>
      </p:sp>
      <p:sp>
        <p:nvSpPr>
          <p:cNvPr id="8" name="Text Placeholder"/>
          <p:cNvSpPr>
            <a:spLocks noGrp="1"/>
          </p:cNvSpPr>
          <p:nvPr>
            <p:ph type="body" sz="quarter" idx="13"/>
          </p:nvPr>
        </p:nvSpPr>
        <p:spPr>
          <a:xfrm>
            <a:off x="292608" y="1658112"/>
            <a:ext cx="5498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9" name="Content Placeholder 1"/>
          <p:cNvSpPr>
            <a:spLocks noGrp="1"/>
          </p:cNvSpPr>
          <p:nvPr>
            <p:ph sz="quarter" idx="17"/>
          </p:nvPr>
        </p:nvSpPr>
        <p:spPr>
          <a:xfrm>
            <a:off x="6096000" y="0"/>
            <a:ext cx="3048000" cy="3429000"/>
          </a:xfrm>
          <a:noFill/>
          <a:ln>
            <a:noFill/>
          </a:ln>
        </p:spPr>
        <p:txBody>
          <a:bodyPr lIns="219456" tIns="201168" rIns="228600" bIns="228600"/>
          <a:lstStyle>
            <a:lvl1pPr>
              <a:defRPr b="0" i="0">
                <a:solidFill>
                  <a:schemeClr val="tx1"/>
                </a:solidFill>
                <a:latin typeface="IBM Plex Sans Light" panose="020B0403050203000203" pitchFamily="34" charset="0"/>
              </a:defRPr>
            </a:lvl1pPr>
          </a:lstStyle>
          <a:p>
            <a:pPr lvl="0"/>
            <a:r>
              <a:rPr lang="pt-BR"/>
              <a:t>Clique para editar os estilos de texto Mestres</a:t>
            </a:r>
          </a:p>
        </p:txBody>
      </p:sp>
      <p:sp>
        <p:nvSpPr>
          <p:cNvPr id="10" name="Content Placeholder 2"/>
          <p:cNvSpPr>
            <a:spLocks noGrp="1"/>
          </p:cNvSpPr>
          <p:nvPr>
            <p:ph sz="quarter" idx="18"/>
          </p:nvPr>
        </p:nvSpPr>
        <p:spPr>
          <a:xfrm>
            <a:off x="9144000" y="0"/>
            <a:ext cx="3048000" cy="3429000"/>
          </a:xfrm>
          <a:noFill/>
          <a:ln>
            <a:noFill/>
          </a:ln>
        </p:spPr>
        <p:txBody>
          <a:bodyPr lIns="219456" tIns="201168" rIns="228600" bIns="228600"/>
          <a:lstStyle>
            <a:lvl1pPr>
              <a:defRPr b="0" i="0">
                <a:solidFill>
                  <a:schemeClr val="tx1"/>
                </a:solidFill>
                <a:latin typeface="IBM Plex Sans Light" panose="020B0403050203000203" pitchFamily="34" charset="0"/>
              </a:defRPr>
            </a:lvl1pPr>
          </a:lstStyle>
          <a:p>
            <a:pPr lvl="0"/>
            <a:r>
              <a:rPr lang="pt-BR"/>
              <a:t>Clique para editar os estilos de texto Mestres</a:t>
            </a:r>
          </a:p>
        </p:txBody>
      </p:sp>
      <p:sp>
        <p:nvSpPr>
          <p:cNvPr id="12" name="Content Placeholder 3"/>
          <p:cNvSpPr>
            <a:spLocks noGrp="1"/>
          </p:cNvSpPr>
          <p:nvPr>
            <p:ph sz="quarter" idx="19"/>
          </p:nvPr>
        </p:nvSpPr>
        <p:spPr>
          <a:xfrm>
            <a:off x="6096000" y="3426885"/>
            <a:ext cx="6096000" cy="3431116"/>
          </a:xfrm>
          <a:noFill/>
          <a:ln>
            <a:noFill/>
          </a:ln>
        </p:spPr>
        <p:txBody>
          <a:bodyPr lIns="219456" tIns="201168" rIns="228600" bIns="228600"/>
          <a:lstStyle>
            <a:lvl1pPr>
              <a:defRPr b="0" i="0">
                <a:solidFill>
                  <a:schemeClr val="tx1"/>
                </a:solidFill>
                <a:latin typeface="IBM Plex Sans Light" panose="020B0403050203000203" pitchFamily="34" charset="0"/>
              </a:defRPr>
            </a:lvl1pPr>
          </a:lstStyle>
          <a:p>
            <a:pPr lvl="0"/>
            <a:r>
              <a:rPr lang="pt-BR"/>
              <a:t>Clique para editar os estilos de texto Mestres</a:t>
            </a:r>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11" name="Straight Connector 10">
            <a:extLst>
              <a:ext uri="{FF2B5EF4-FFF2-40B4-BE49-F238E27FC236}">
                <a16:creationId xmlns:a16="http://schemas.microsoft.com/office/drawing/2014/main" id="{C9AF558B-7F9E-D94C-91DC-907B299967CF}"/>
              </a:ext>
            </a:extLst>
          </p:cNvPr>
          <p:cNvCxnSpPr/>
          <p:nvPr userDrawn="1"/>
        </p:nvCxnSpPr>
        <p:spPr bwMode="auto">
          <a:xfrm flipV="1">
            <a:off x="6096000" y="313267"/>
            <a:ext cx="0" cy="5681133"/>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13EAF49-221E-8B43-8D20-D58F4F885163}"/>
              </a:ext>
            </a:extLst>
          </p:cNvPr>
          <p:cNvCxnSpPr>
            <a:cxnSpLocks/>
          </p:cNvCxnSpPr>
          <p:nvPr userDrawn="1"/>
        </p:nvCxnSpPr>
        <p:spPr bwMode="auto">
          <a:xfrm flipV="1">
            <a:off x="9139245" y="313269"/>
            <a:ext cx="0" cy="2822545"/>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F54D63C-09D4-6A49-B605-D1076B01100F}"/>
              </a:ext>
            </a:extLst>
          </p:cNvPr>
          <p:cNvCxnSpPr>
            <a:cxnSpLocks/>
          </p:cNvCxnSpPr>
          <p:nvPr userDrawn="1"/>
        </p:nvCxnSpPr>
        <p:spPr bwMode="auto">
          <a:xfrm>
            <a:off x="6389817" y="3426884"/>
            <a:ext cx="5486401"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132206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6096000" cy="3429001"/>
          </a:xfrm>
          <a:noFill/>
        </p:spPr>
        <p:txBody>
          <a:bodyPr lIns="210312" tIns="201168" rIns="228600" bIns="228600"/>
          <a:lstStyle>
            <a:lvl1pPr>
              <a:defRPr>
                <a:solidFill>
                  <a:schemeClr val="tx1"/>
                </a:solidFill>
              </a:defRPr>
            </a:lvl1pPr>
          </a:lstStyle>
          <a:p>
            <a:r>
              <a:rPr lang="pt-BR"/>
              <a:t>Clique para editar o título Mestre</a:t>
            </a:r>
            <a:endParaRPr lang="en-US" dirty="0"/>
          </a:p>
        </p:txBody>
      </p:sp>
      <p:sp>
        <p:nvSpPr>
          <p:cNvPr id="6" name="Content Placeholder 1"/>
          <p:cNvSpPr>
            <a:spLocks noGrp="1"/>
          </p:cNvSpPr>
          <p:nvPr>
            <p:ph sz="quarter" idx="17"/>
          </p:nvPr>
        </p:nvSpPr>
        <p:spPr>
          <a:xfrm>
            <a:off x="6096000" y="0"/>
            <a:ext cx="3048000" cy="3429000"/>
          </a:xfrm>
          <a:noFill/>
          <a:ln>
            <a:noFill/>
          </a:ln>
        </p:spPr>
        <p:txBody>
          <a:bodyPr lIns="219456" tIns="201168" rIns="228600" bIns="228600"/>
          <a:lstStyle>
            <a:lvl1pPr>
              <a:defRPr>
                <a:solidFill>
                  <a:schemeClr val="tx1"/>
                </a:solidFill>
              </a:defRPr>
            </a:lvl1pPr>
          </a:lstStyle>
          <a:p>
            <a:pPr lvl="0"/>
            <a:r>
              <a:rPr lang="pt-BR"/>
              <a:t>Clique para editar os estilos de texto Mestres</a:t>
            </a:r>
          </a:p>
        </p:txBody>
      </p:sp>
      <p:sp>
        <p:nvSpPr>
          <p:cNvPr id="11" name="Content Placeholder 2"/>
          <p:cNvSpPr>
            <a:spLocks noGrp="1"/>
          </p:cNvSpPr>
          <p:nvPr>
            <p:ph sz="quarter" idx="18"/>
          </p:nvPr>
        </p:nvSpPr>
        <p:spPr>
          <a:xfrm>
            <a:off x="9144000" y="0"/>
            <a:ext cx="3048000" cy="3429000"/>
          </a:xfrm>
          <a:noFill/>
          <a:ln>
            <a:noFill/>
          </a:ln>
        </p:spPr>
        <p:txBody>
          <a:bodyPr lIns="219456" tIns="201168" rIns="228600" bIns="228600"/>
          <a:lstStyle>
            <a:lvl1pPr>
              <a:defRPr>
                <a:solidFill>
                  <a:schemeClr val="tx1"/>
                </a:solidFill>
              </a:defRPr>
            </a:lvl1pPr>
          </a:lstStyle>
          <a:p>
            <a:pPr lvl="0"/>
            <a:r>
              <a:rPr lang="pt-BR"/>
              <a:t>Clique para editar os estilos de texto Mestres</a:t>
            </a:r>
          </a:p>
        </p:txBody>
      </p:sp>
      <p:sp>
        <p:nvSpPr>
          <p:cNvPr id="7" name="Content Placeholder 3"/>
          <p:cNvSpPr>
            <a:spLocks noGrp="1"/>
          </p:cNvSpPr>
          <p:nvPr>
            <p:ph sz="quarter" idx="20"/>
          </p:nvPr>
        </p:nvSpPr>
        <p:spPr>
          <a:xfrm>
            <a:off x="0" y="3426885"/>
            <a:ext cx="6096000" cy="3431116"/>
          </a:xfrm>
          <a:noFill/>
        </p:spPr>
        <p:txBody>
          <a:bodyPr lIns="219456" tIns="201168" rIns="228600" bIns="228600"/>
          <a:lstStyle>
            <a:lvl1pPr>
              <a:defRPr>
                <a:solidFill>
                  <a:schemeClr val="tx1"/>
                </a:solidFill>
              </a:defRPr>
            </a:lvl1pPr>
          </a:lstStyle>
          <a:p>
            <a:pPr lvl="0"/>
            <a:r>
              <a:rPr lang="pt-BR"/>
              <a:t>Clique para editar os estilos de texto Mestres</a:t>
            </a:r>
          </a:p>
        </p:txBody>
      </p:sp>
      <p:sp>
        <p:nvSpPr>
          <p:cNvPr id="14" name="Content Placeholder 4"/>
          <p:cNvSpPr>
            <a:spLocks noGrp="1"/>
          </p:cNvSpPr>
          <p:nvPr>
            <p:ph sz="quarter" idx="19"/>
          </p:nvPr>
        </p:nvSpPr>
        <p:spPr>
          <a:xfrm>
            <a:off x="6096000" y="3426885"/>
            <a:ext cx="6096000" cy="3431116"/>
          </a:xfrm>
          <a:noFill/>
          <a:ln>
            <a:noFill/>
          </a:ln>
        </p:spPr>
        <p:txBody>
          <a:bodyPr lIns="219456" tIns="201168" rIns="228600" bIns="228600"/>
          <a:lstStyle>
            <a:lvl1pPr>
              <a:defRPr>
                <a:solidFill>
                  <a:schemeClr val="tx1"/>
                </a:solidFill>
              </a:defRPr>
            </a:lvl1pPr>
          </a:lstStyle>
          <a:p>
            <a:pPr lvl="0"/>
            <a:r>
              <a:rPr lang="pt-BR"/>
              <a:t>Clique para editar os estilos de texto Mestres</a:t>
            </a:r>
          </a:p>
        </p:txBody>
      </p:sp>
      <p:sp>
        <p:nvSpPr>
          <p:cNvPr id="3" name="Footer Placeholder"/>
          <p:cNvSpPr>
            <a:spLocks noGrp="1"/>
          </p:cNvSpPr>
          <p:nvPr>
            <p:ph type="ftr" sz="quarter" idx="10"/>
          </p:nvPr>
        </p:nvSpPr>
        <p:spPr>
          <a:noFill/>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a:noFill/>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9" name="Straight Connector 8">
            <a:extLst>
              <a:ext uri="{FF2B5EF4-FFF2-40B4-BE49-F238E27FC236}">
                <a16:creationId xmlns:a16="http://schemas.microsoft.com/office/drawing/2014/main" id="{97703589-7433-EC4D-BE5D-6575D7E7166A}"/>
              </a:ext>
            </a:extLst>
          </p:cNvPr>
          <p:cNvCxnSpPr/>
          <p:nvPr userDrawn="1"/>
        </p:nvCxnSpPr>
        <p:spPr bwMode="auto">
          <a:xfrm flipV="1">
            <a:off x="6096000" y="313267"/>
            <a:ext cx="0" cy="5681133"/>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18C1B72-1958-D34C-A6E7-456FA9B0FC99}"/>
              </a:ext>
            </a:extLst>
          </p:cNvPr>
          <p:cNvCxnSpPr>
            <a:cxnSpLocks/>
          </p:cNvCxnSpPr>
          <p:nvPr userDrawn="1"/>
        </p:nvCxnSpPr>
        <p:spPr bwMode="auto">
          <a:xfrm>
            <a:off x="304801" y="3422651"/>
            <a:ext cx="5486401"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806980A7-369F-8B4C-8947-FB084B5C4D98}"/>
              </a:ext>
            </a:extLst>
          </p:cNvPr>
          <p:cNvCxnSpPr>
            <a:cxnSpLocks/>
          </p:cNvCxnSpPr>
          <p:nvPr userDrawn="1"/>
        </p:nvCxnSpPr>
        <p:spPr bwMode="auto">
          <a:xfrm>
            <a:off x="6389817" y="3422651"/>
            <a:ext cx="5486401"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255AABD-2874-C04C-A3C5-21D11C371163}"/>
              </a:ext>
            </a:extLst>
          </p:cNvPr>
          <p:cNvCxnSpPr>
            <a:cxnSpLocks/>
          </p:cNvCxnSpPr>
          <p:nvPr userDrawn="1"/>
        </p:nvCxnSpPr>
        <p:spPr bwMode="auto">
          <a:xfrm flipV="1">
            <a:off x="9141024" y="313269"/>
            <a:ext cx="0" cy="2822545"/>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3018179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12192000" cy="3425951"/>
          </a:xfrm>
          <a:noFill/>
        </p:spPr>
        <p:txBody>
          <a:bodyPr lIns="182880" tIns="164592" rIns="228600" bIns="228600"/>
          <a:lstStyle>
            <a:lvl1pPr>
              <a:defRPr sz="6400">
                <a:solidFill>
                  <a:schemeClr val="tx1"/>
                </a:solidFill>
              </a:defRPr>
            </a:lvl1pPr>
          </a:lstStyle>
          <a:p>
            <a:r>
              <a:rPr lang="pt-BR"/>
              <a:t>Clique para editar o título Mestre</a:t>
            </a:r>
            <a:endParaRPr lang="en-US" dirty="0"/>
          </a:p>
        </p:txBody>
      </p:sp>
      <p:sp>
        <p:nvSpPr>
          <p:cNvPr id="13" name="Content Placeholder 1"/>
          <p:cNvSpPr>
            <a:spLocks noGrp="1"/>
          </p:cNvSpPr>
          <p:nvPr>
            <p:ph sz="quarter" idx="20"/>
          </p:nvPr>
        </p:nvSpPr>
        <p:spPr>
          <a:xfrm>
            <a:off x="0" y="3426885"/>
            <a:ext cx="3048000" cy="3431116"/>
          </a:xfrm>
          <a:noFill/>
        </p:spPr>
        <p:txBody>
          <a:bodyPr lIns="219456" tIns="201168" rIns="228600" bIns="228600"/>
          <a:lstStyle>
            <a:lvl1pPr>
              <a:defRPr>
                <a:solidFill>
                  <a:schemeClr val="tx1"/>
                </a:solidFill>
              </a:defRPr>
            </a:lvl1pPr>
          </a:lstStyle>
          <a:p>
            <a:pPr lvl="0"/>
            <a:r>
              <a:rPr lang="pt-BR"/>
              <a:t>Clique para editar os estilos de texto Mestres</a:t>
            </a:r>
          </a:p>
        </p:txBody>
      </p:sp>
      <p:sp>
        <p:nvSpPr>
          <p:cNvPr id="12" name="Content Placeholder 2"/>
          <p:cNvSpPr>
            <a:spLocks noGrp="1"/>
          </p:cNvSpPr>
          <p:nvPr>
            <p:ph sz="quarter" idx="19"/>
          </p:nvPr>
        </p:nvSpPr>
        <p:spPr>
          <a:xfrm>
            <a:off x="3048001" y="3426885"/>
            <a:ext cx="3048000" cy="3431116"/>
          </a:xfrm>
          <a:noFill/>
          <a:ln>
            <a:noFill/>
          </a:ln>
        </p:spPr>
        <p:txBody>
          <a:bodyPr lIns="219456" tIns="201168" rIns="228600" bIns="228600"/>
          <a:lstStyle>
            <a:lvl1pPr>
              <a:defRPr>
                <a:solidFill>
                  <a:schemeClr val="tx1"/>
                </a:solidFill>
              </a:defRPr>
            </a:lvl1pPr>
          </a:lstStyle>
          <a:p>
            <a:pPr lvl="0"/>
            <a:r>
              <a:rPr lang="pt-BR"/>
              <a:t>Clique para editar os estilos de texto Mestres</a:t>
            </a:r>
          </a:p>
        </p:txBody>
      </p:sp>
      <p:sp>
        <p:nvSpPr>
          <p:cNvPr id="9" name="Content Placeholder 3"/>
          <p:cNvSpPr>
            <a:spLocks noGrp="1"/>
          </p:cNvSpPr>
          <p:nvPr>
            <p:ph sz="quarter" idx="17"/>
          </p:nvPr>
        </p:nvSpPr>
        <p:spPr>
          <a:xfrm>
            <a:off x="6096000" y="3426883"/>
            <a:ext cx="3048000" cy="3431117"/>
          </a:xfrm>
          <a:noFill/>
          <a:ln>
            <a:noFill/>
          </a:ln>
        </p:spPr>
        <p:txBody>
          <a:bodyPr lIns="219456" tIns="201168" rIns="228600" bIns="228600"/>
          <a:lstStyle>
            <a:lvl1pPr>
              <a:defRPr>
                <a:solidFill>
                  <a:schemeClr val="tx1"/>
                </a:solidFill>
              </a:defRPr>
            </a:lvl1pPr>
          </a:lstStyle>
          <a:p>
            <a:pPr lvl="0"/>
            <a:r>
              <a:rPr lang="pt-BR"/>
              <a:t>Clique para editar os estilos de texto Mestres</a:t>
            </a:r>
          </a:p>
        </p:txBody>
      </p:sp>
      <p:sp>
        <p:nvSpPr>
          <p:cNvPr id="10" name="Content Placeholder 4"/>
          <p:cNvSpPr>
            <a:spLocks noGrp="1"/>
          </p:cNvSpPr>
          <p:nvPr>
            <p:ph sz="quarter" idx="18"/>
          </p:nvPr>
        </p:nvSpPr>
        <p:spPr>
          <a:xfrm>
            <a:off x="9144000" y="3426883"/>
            <a:ext cx="3048000" cy="3431117"/>
          </a:xfrm>
          <a:noFill/>
          <a:ln>
            <a:noFill/>
          </a:ln>
        </p:spPr>
        <p:txBody>
          <a:bodyPr lIns="219456" tIns="201168" rIns="228600" bIns="228600"/>
          <a:lstStyle>
            <a:lvl1pPr>
              <a:defRPr>
                <a:solidFill>
                  <a:schemeClr val="tx1"/>
                </a:solidFill>
              </a:defRPr>
            </a:lvl1pPr>
          </a:lstStyle>
          <a:p>
            <a:pPr lvl="0"/>
            <a:r>
              <a:rPr lang="pt-BR"/>
              <a:t>Clique para editar os estilos de texto Mestres</a:t>
            </a:r>
          </a:p>
        </p:txBody>
      </p:sp>
      <p:sp>
        <p:nvSpPr>
          <p:cNvPr id="3" name="Footer Placeholder"/>
          <p:cNvSpPr>
            <a:spLocks noGrp="1"/>
          </p:cNvSpPr>
          <p:nvPr>
            <p:ph type="ftr" sz="quarter" idx="10"/>
          </p:nvPr>
        </p:nvSpPr>
        <p:spPr>
          <a:noFill/>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a:noFill/>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15" name="Straight Connector 14">
            <a:extLst>
              <a:ext uri="{FF2B5EF4-FFF2-40B4-BE49-F238E27FC236}">
                <a16:creationId xmlns:a16="http://schemas.microsoft.com/office/drawing/2014/main" id="{38320A1C-9D4D-2642-8A60-4D7502759E0A}"/>
              </a:ext>
            </a:extLst>
          </p:cNvPr>
          <p:cNvCxnSpPr>
            <a:cxnSpLocks/>
          </p:cNvCxnSpPr>
          <p:nvPr userDrawn="1"/>
        </p:nvCxnSpPr>
        <p:spPr bwMode="auto">
          <a:xfrm flipV="1">
            <a:off x="3048000" y="3722189"/>
            <a:ext cx="0" cy="2272212"/>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551D6F0D-CE7A-AD49-AE36-D798DDFEB592}"/>
              </a:ext>
            </a:extLst>
          </p:cNvPr>
          <p:cNvCxnSpPr>
            <a:cxnSpLocks/>
          </p:cNvCxnSpPr>
          <p:nvPr userDrawn="1"/>
        </p:nvCxnSpPr>
        <p:spPr bwMode="auto">
          <a:xfrm flipV="1">
            <a:off x="6096000" y="3722189"/>
            <a:ext cx="0" cy="2272212"/>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E4FA535-4023-394A-90AB-A2087397CBB3}"/>
              </a:ext>
            </a:extLst>
          </p:cNvPr>
          <p:cNvCxnSpPr>
            <a:cxnSpLocks/>
          </p:cNvCxnSpPr>
          <p:nvPr userDrawn="1"/>
        </p:nvCxnSpPr>
        <p:spPr bwMode="auto">
          <a:xfrm flipV="1">
            <a:off x="9144000" y="3722189"/>
            <a:ext cx="0" cy="2272212"/>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47EB495F-72F9-774E-A3C3-3B24D9E37D7D}"/>
              </a:ext>
            </a:extLst>
          </p:cNvPr>
          <p:cNvCxnSpPr/>
          <p:nvPr userDrawn="1"/>
        </p:nvCxnSpPr>
        <p:spPr bwMode="auto">
          <a:xfrm>
            <a:off x="304800" y="3429000"/>
            <a:ext cx="11582400"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0032878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gray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12192000" cy="1701800"/>
          </a:xfrm>
          <a:solidFill>
            <a:schemeClr val="tx2"/>
          </a:solidFill>
        </p:spPr>
        <p:txBody>
          <a:bodyPr lIns="210312" tIns="201168" rIns="228600" bIns="228600"/>
          <a:lstStyle>
            <a:lvl1pPr>
              <a:defRPr>
                <a:solidFill>
                  <a:schemeClr val="tx1"/>
                </a:solidFill>
              </a:defRPr>
            </a:lvl1pPr>
          </a:lstStyle>
          <a:p>
            <a:r>
              <a:rPr lang="pt-BR"/>
              <a:t>Clique para editar o título Mestre</a:t>
            </a:r>
            <a:endParaRPr lang="en-US" dirty="0"/>
          </a:p>
        </p:txBody>
      </p:sp>
      <p:sp>
        <p:nvSpPr>
          <p:cNvPr id="6" name="Picture Placeholder"/>
          <p:cNvSpPr>
            <a:spLocks noGrp="1"/>
          </p:cNvSpPr>
          <p:nvPr>
            <p:ph type="pic" sz="quarter" idx="12"/>
          </p:nvPr>
        </p:nvSpPr>
        <p:spPr>
          <a:xfrm>
            <a:off x="0" y="1701800"/>
            <a:ext cx="12192000" cy="5156200"/>
          </a:xfrm>
        </p:spPr>
        <p:txBody>
          <a:bodyPr lIns="91440" tIns="91440" rIns="91440" bIns="91440"/>
          <a:lstStyle>
            <a:lvl1pPr>
              <a:defRPr>
                <a:solidFill>
                  <a:schemeClr val="tx1"/>
                </a:solidFill>
              </a:defRPr>
            </a:lvl1pPr>
          </a:lstStyle>
          <a:p>
            <a:r>
              <a:rPr lang="pt-BR"/>
              <a:t>Clique no ícone para adicionar uma imagem</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3418210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ext (gray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12192000" cy="6864096"/>
          </a:xfrm>
        </p:spPr>
        <p:txBody>
          <a:bodyPr lIns="91440" tIns="91440" rIns="91440" bIns="91440"/>
          <a:lstStyle>
            <a:lvl1pPr>
              <a:defRPr>
                <a:solidFill>
                  <a:schemeClr val="tx1"/>
                </a:solidFill>
              </a:defRPr>
            </a:lvl1pPr>
          </a:lstStyle>
          <a:p>
            <a:r>
              <a:rPr lang="pt-BR"/>
              <a:t>Clique no ícone para adicionar uma imagem</a:t>
            </a:r>
            <a:endParaRPr lang="en-US" dirty="0"/>
          </a:p>
        </p:txBody>
      </p:sp>
      <p:sp>
        <p:nvSpPr>
          <p:cNvPr id="6" name="Text Placeholder"/>
          <p:cNvSpPr>
            <a:spLocks noGrp="1"/>
          </p:cNvSpPr>
          <p:nvPr>
            <p:ph type="body" sz="quarter" idx="12"/>
          </p:nvPr>
        </p:nvSpPr>
        <p:spPr>
          <a:xfrm>
            <a:off x="-3" y="3429000"/>
            <a:ext cx="3048004" cy="3429000"/>
          </a:xfrm>
          <a:solidFill>
            <a:schemeClr val="tx2"/>
          </a:solidFill>
        </p:spPr>
        <p:txBody>
          <a:bodyPr lIns="219456" tIns="201168" rIns="228600" bIns="228600"/>
          <a:lstStyle>
            <a:lvl1pPr>
              <a:buClr>
                <a:srgbClr val="001141"/>
              </a:buClr>
              <a:defRPr>
                <a:solidFill>
                  <a:schemeClr val="tx1"/>
                </a:solidFill>
              </a:defRPr>
            </a:lvl1pPr>
            <a:lvl2pPr>
              <a:buClr>
                <a:srgbClr val="001141"/>
              </a:buClr>
              <a:defRPr sz="1333">
                <a:solidFill>
                  <a:schemeClr val="tx1"/>
                </a:solidFill>
              </a:defRPr>
            </a:lvl2pPr>
            <a:lvl3pPr>
              <a:buClr>
                <a:srgbClr val="001141"/>
              </a:buClr>
              <a:defRPr sz="1333">
                <a:solidFill>
                  <a:schemeClr val="tx1"/>
                </a:solidFill>
              </a:defRPr>
            </a:lvl3pPr>
            <a:lvl4pPr>
              <a:buClr>
                <a:srgbClr val="001141"/>
              </a:buClr>
              <a:defRPr sz="1333">
                <a:solidFill>
                  <a:schemeClr val="tx1"/>
                </a:solidFill>
              </a:defRPr>
            </a:lvl4pPr>
            <a:lvl5pPr>
              <a:buClr>
                <a:srgbClr val="001141"/>
              </a:buClr>
              <a:defRPr sz="1333">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10455474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8000" cy="6864096"/>
          </a:xfrm>
          <a:noFill/>
        </p:spPr>
        <p:txBody>
          <a:bodyPr lIns="219456" tIns="201168"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14" name="Content Placeholder 2"/>
          <p:cNvSpPr>
            <a:spLocks noGrp="1"/>
          </p:cNvSpPr>
          <p:nvPr>
            <p:ph sz="quarter" idx="13"/>
          </p:nvPr>
        </p:nvSpPr>
        <p:spPr>
          <a:xfrm>
            <a:off x="3048000" y="0"/>
            <a:ext cx="3048000" cy="6864096"/>
          </a:xfrm>
          <a:noFill/>
        </p:spPr>
        <p:txBody>
          <a:bodyPr lIns="219456" tIns="201168"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16" name="Content Placeholder 3"/>
          <p:cNvSpPr>
            <a:spLocks noGrp="1"/>
          </p:cNvSpPr>
          <p:nvPr>
            <p:ph sz="quarter" idx="14"/>
          </p:nvPr>
        </p:nvSpPr>
        <p:spPr>
          <a:xfrm>
            <a:off x="6096000" y="0"/>
            <a:ext cx="3048000" cy="6864096"/>
          </a:xfrm>
          <a:noFill/>
        </p:spPr>
        <p:txBody>
          <a:bodyPr lIns="219456" tIns="201168"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18" name="Content Placeholder 4"/>
          <p:cNvSpPr>
            <a:spLocks noGrp="1"/>
          </p:cNvSpPr>
          <p:nvPr>
            <p:ph sz="quarter" idx="15"/>
          </p:nvPr>
        </p:nvSpPr>
        <p:spPr>
          <a:xfrm>
            <a:off x="9144000" y="0"/>
            <a:ext cx="3048000" cy="6864096"/>
          </a:xfrm>
          <a:noFill/>
        </p:spPr>
        <p:txBody>
          <a:bodyPr lIns="219456" tIns="201168"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8" name="Straight Connector 7">
            <a:extLst>
              <a:ext uri="{FF2B5EF4-FFF2-40B4-BE49-F238E27FC236}">
                <a16:creationId xmlns:a16="http://schemas.microsoft.com/office/drawing/2014/main" id="{1C2E18FC-E432-1E42-B894-602F7E42F9FA}"/>
              </a:ext>
            </a:extLst>
          </p:cNvPr>
          <p:cNvCxnSpPr/>
          <p:nvPr userDrawn="1"/>
        </p:nvCxnSpPr>
        <p:spPr bwMode="auto">
          <a:xfrm flipV="1">
            <a:off x="6096000" y="313267"/>
            <a:ext cx="0" cy="5681133"/>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7675E39C-0AE8-5A49-B52F-35BB80D2B041}"/>
              </a:ext>
            </a:extLst>
          </p:cNvPr>
          <p:cNvCxnSpPr/>
          <p:nvPr userDrawn="1"/>
        </p:nvCxnSpPr>
        <p:spPr bwMode="auto">
          <a:xfrm flipV="1">
            <a:off x="3045025" y="313267"/>
            <a:ext cx="0" cy="5681133"/>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A7AC78C-6E13-604B-BABB-F3F41F933F3B}"/>
              </a:ext>
            </a:extLst>
          </p:cNvPr>
          <p:cNvCxnSpPr/>
          <p:nvPr userDrawn="1"/>
        </p:nvCxnSpPr>
        <p:spPr bwMode="auto">
          <a:xfrm flipV="1">
            <a:off x="9141025" y="313267"/>
            <a:ext cx="0" cy="5681133"/>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9134614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lvl1pPr>
              <a:defRPr>
                <a:solidFill>
                  <a:schemeClr val="tx1"/>
                </a:solidFill>
              </a:defRPr>
            </a:lvl1pPr>
          </a:lstStyle>
          <a:p>
            <a:r>
              <a:rPr lang="pt-BR"/>
              <a:t>Clique para editar o título Mestre</a:t>
            </a:r>
            <a:endParaRPr lang="en-US" dirty="0"/>
          </a:p>
        </p:txBody>
      </p:sp>
      <p:sp>
        <p:nvSpPr>
          <p:cNvPr id="6" name="Text Placeholder"/>
          <p:cNvSpPr>
            <a:spLocks noGrp="1"/>
          </p:cNvSpPr>
          <p:nvPr>
            <p:ph type="body" sz="quarter" idx="12"/>
          </p:nvPr>
        </p:nvSpPr>
        <p:spPr>
          <a:xfrm>
            <a:off x="292608" y="1658112"/>
            <a:ext cx="2450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Content Placeholder"/>
          <p:cNvSpPr>
            <a:spLocks noGrp="1"/>
          </p:cNvSpPr>
          <p:nvPr>
            <p:ph sz="quarter" idx="13"/>
          </p:nvPr>
        </p:nvSpPr>
        <p:spPr>
          <a:xfrm>
            <a:off x="3352800" y="1658112"/>
            <a:ext cx="8534400"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2115899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lvl1pPr>
              <a:defRPr>
                <a:solidFill>
                  <a:schemeClr val="tx1"/>
                </a:solidFill>
              </a:defRPr>
            </a:lvl1pPr>
          </a:lstStyle>
          <a:p>
            <a:r>
              <a:rPr lang="pt-BR"/>
              <a:t>Clique para editar o título Mestre</a:t>
            </a:r>
            <a:endParaRPr lang="en-US"/>
          </a:p>
        </p:txBody>
      </p:sp>
      <p:sp>
        <p:nvSpPr>
          <p:cNvPr id="6" name="Text Placeholder"/>
          <p:cNvSpPr>
            <a:spLocks noGrp="1"/>
          </p:cNvSpPr>
          <p:nvPr>
            <p:ph type="body" sz="quarter" idx="12"/>
          </p:nvPr>
        </p:nvSpPr>
        <p:spPr>
          <a:xfrm>
            <a:off x="292608" y="1658112"/>
            <a:ext cx="2450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1337605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lvl1pPr>
              <a:defRPr>
                <a:solidFill>
                  <a:schemeClr val="tx1"/>
                </a:solidFill>
              </a:defRPr>
            </a:lvl1pPr>
          </a:lstStyle>
          <a:p>
            <a:r>
              <a:rPr lang="pt-BR"/>
              <a:t>Clique para editar o título Mestre</a:t>
            </a:r>
            <a:endParaRPr lang="en-US" dirty="0"/>
          </a:p>
        </p:txBody>
      </p:sp>
      <p:sp>
        <p:nvSpPr>
          <p:cNvPr id="8" name="Text Placeholder 1"/>
          <p:cNvSpPr>
            <a:spLocks noGrp="1"/>
          </p:cNvSpPr>
          <p:nvPr>
            <p:ph type="body" sz="quarter" idx="13"/>
          </p:nvPr>
        </p:nvSpPr>
        <p:spPr>
          <a:xfrm>
            <a:off x="292608" y="1658112"/>
            <a:ext cx="2450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6" name="Text Placeholder 2"/>
          <p:cNvSpPr>
            <a:spLocks noGrp="1"/>
          </p:cNvSpPr>
          <p:nvPr>
            <p:ph type="body" sz="quarter" idx="15"/>
          </p:nvPr>
        </p:nvSpPr>
        <p:spPr>
          <a:xfrm>
            <a:off x="3340608" y="1679501"/>
            <a:ext cx="2450592" cy="4336288"/>
          </a:xfrm>
        </p:spPr>
        <p:txBody>
          <a:bodyPr/>
          <a:lstStyle>
            <a:lvl1pPr>
              <a:spcBef>
                <a:spcPts val="400"/>
              </a:spcBef>
              <a:defRPr sz="1867">
                <a:solidFill>
                  <a:schemeClr val="tx1"/>
                </a:solidFill>
              </a:defRPr>
            </a:lvl1pPr>
            <a:lvl2pPr>
              <a:spcBef>
                <a:spcPts val="1467"/>
              </a:spcBef>
              <a:defRPr sz="1867">
                <a:solidFill>
                  <a:schemeClr val="tx1"/>
                </a:solidFill>
              </a:defRPr>
            </a:lvl2pPr>
            <a:lvl3pPr>
              <a:spcBef>
                <a:spcPts val="1467"/>
              </a:spcBef>
              <a:defRPr sz="1867">
                <a:solidFill>
                  <a:schemeClr val="tx1"/>
                </a:solidFill>
              </a:defRPr>
            </a:lvl3pPr>
            <a:lvl4pPr>
              <a:spcBef>
                <a:spcPts val="1467"/>
              </a:spcBef>
              <a:defRPr sz="1867">
                <a:solidFill>
                  <a:schemeClr val="tx1"/>
                </a:solidFill>
              </a:defRPr>
            </a:lvl4pPr>
            <a:lvl5pPr>
              <a:spcBef>
                <a:spcPts val="1467"/>
              </a:spcBef>
              <a:defRPr sz="1867">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Picture Placeholder"/>
          <p:cNvSpPr>
            <a:spLocks noGrp="1"/>
          </p:cNvSpPr>
          <p:nvPr>
            <p:ph type="pic" sz="quarter" idx="14"/>
          </p:nvPr>
        </p:nvSpPr>
        <p:spPr>
          <a:xfrm>
            <a:off x="6096000" y="0"/>
            <a:ext cx="6096000" cy="6858000"/>
          </a:xfrm>
        </p:spPr>
        <p:txBody>
          <a:bodyPr lIns="91440" tIns="91440" rIns="91440" bIns="91440"/>
          <a:lstStyle>
            <a:lvl1pPr>
              <a:defRPr>
                <a:solidFill>
                  <a:schemeClr val="tx1"/>
                </a:solidFill>
              </a:defRPr>
            </a:lvl1pPr>
          </a:lstStyle>
          <a:p>
            <a:r>
              <a:rPr lang="pt-BR"/>
              <a:t>Clique no ícone para adicionar uma imagem</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401023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ver, image 7">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6970" y="610"/>
            <a:ext cx="12178060" cy="6856777"/>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pic>
        <p:nvPicPr>
          <p:cNvPr id="9" name="Picture">
            <a:extLst>
              <a:ext uri="{FF2B5EF4-FFF2-40B4-BE49-F238E27FC236}">
                <a16:creationId xmlns:a16="http://schemas.microsoft.com/office/drawing/2014/main" id="{14C6F24E-1E96-144E-A44F-8124FE9D9BA3}"/>
              </a:ext>
            </a:extLst>
          </p:cNvPr>
          <p:cNvPicPr>
            <a:picLocks noChangeAspect="1"/>
          </p:cNvPicPr>
          <p:nvPr userDrawn="1"/>
        </p:nvPicPr>
        <p:blipFill>
          <a:blip r:embed="rId3"/>
          <a:srcRect/>
          <a:stretch/>
        </p:blipFill>
        <p:spPr>
          <a:xfrm>
            <a:off x="11191752" y="6273671"/>
            <a:ext cx="695449" cy="277477"/>
          </a:xfrm>
          <a:prstGeom prst="rect">
            <a:avLst/>
          </a:prstGeom>
        </p:spPr>
      </p:pic>
    </p:spTree>
    <p:extLst>
      <p:ext uri="{BB962C8B-B14F-4D97-AF65-F5344CB8AC3E}">
        <p14:creationId xmlns:p14="http://schemas.microsoft.com/office/powerpoint/2010/main" val="117064938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lvl1pPr>
              <a:defRPr>
                <a:solidFill>
                  <a:schemeClr val="tx1"/>
                </a:solidFill>
              </a:defRPr>
            </a:lvl1pPr>
          </a:lstStyle>
          <a:p>
            <a:r>
              <a:rPr lang="pt-BR"/>
              <a:t>Clique para editar o título Mestre</a:t>
            </a:r>
            <a:endParaRPr lang="en-US"/>
          </a:p>
        </p:txBody>
      </p:sp>
      <p:sp>
        <p:nvSpPr>
          <p:cNvPr id="6" name="Text Placeholder 1"/>
          <p:cNvSpPr>
            <a:spLocks noGrp="1"/>
          </p:cNvSpPr>
          <p:nvPr>
            <p:ph type="body" sz="quarter" idx="12"/>
          </p:nvPr>
        </p:nvSpPr>
        <p:spPr>
          <a:xfrm>
            <a:off x="292608" y="1658112"/>
            <a:ext cx="2450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8" name="Text Placeholder 2"/>
          <p:cNvSpPr>
            <a:spLocks noGrp="1"/>
          </p:cNvSpPr>
          <p:nvPr>
            <p:ph type="body" sz="quarter" idx="13"/>
          </p:nvPr>
        </p:nvSpPr>
        <p:spPr>
          <a:xfrm>
            <a:off x="3340608" y="1683512"/>
            <a:ext cx="2450592" cy="4336288"/>
          </a:xfrm>
        </p:spPr>
        <p:txBody>
          <a:bodyPr/>
          <a:lstStyle>
            <a:lvl1pPr>
              <a:spcBef>
                <a:spcPts val="400"/>
              </a:spcBef>
              <a:defRPr sz="1333">
                <a:solidFill>
                  <a:schemeClr val="tx1"/>
                </a:solidFill>
              </a:defRPr>
            </a:lvl1pPr>
            <a:lvl2pPr>
              <a:spcBef>
                <a:spcPts val="400"/>
              </a:spcBef>
              <a:defRPr sz="1333">
                <a:solidFill>
                  <a:schemeClr val="tx1"/>
                </a:solidFill>
              </a:defRPr>
            </a:lvl2pPr>
            <a:lvl3pPr>
              <a:spcBef>
                <a:spcPts val="400"/>
              </a:spcBef>
              <a:defRPr sz="1333">
                <a:solidFill>
                  <a:schemeClr val="tx1"/>
                </a:solidFill>
              </a:defRPr>
            </a:lvl3pPr>
            <a:lvl4pPr>
              <a:spcBef>
                <a:spcPts val="400"/>
              </a:spcBef>
              <a:defRPr sz="1333">
                <a:solidFill>
                  <a:schemeClr val="tx1"/>
                </a:solidFill>
              </a:defRPr>
            </a:lvl4pPr>
            <a:lvl5pPr>
              <a:spcBef>
                <a:spcPts val="400"/>
              </a:spcBef>
              <a:defRPr sz="1333">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10" name="Text Placeholder 3"/>
          <p:cNvSpPr>
            <a:spLocks noGrp="1"/>
          </p:cNvSpPr>
          <p:nvPr>
            <p:ph type="body" sz="quarter" idx="14"/>
          </p:nvPr>
        </p:nvSpPr>
        <p:spPr>
          <a:xfrm>
            <a:off x="6364224" y="1621536"/>
            <a:ext cx="5522976" cy="4372864"/>
          </a:xfrm>
        </p:spPr>
        <p:txBody>
          <a:bodyPr/>
          <a:lstStyle>
            <a:lvl1pPr>
              <a:defRPr sz="3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8962704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92608" y="268224"/>
            <a:ext cx="2450592" cy="572617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Table Placeholder"/>
          <p:cNvSpPr>
            <a:spLocks noGrp="1"/>
          </p:cNvSpPr>
          <p:nvPr>
            <p:ph type="tbl" sz="quarter" idx="13"/>
          </p:nvPr>
        </p:nvSpPr>
        <p:spPr>
          <a:xfrm>
            <a:off x="3340609" y="268224"/>
            <a:ext cx="8546501" cy="5726176"/>
          </a:xfrm>
        </p:spPr>
        <p:txBody>
          <a:bodyPr lIns="0" tIns="0" rIns="91440" bIns="91440"/>
          <a:lstStyle>
            <a:lvl1pPr>
              <a:defRPr>
                <a:solidFill>
                  <a:schemeClr val="tx1"/>
                </a:solidFill>
              </a:defRPr>
            </a:lvl1pPr>
          </a:lstStyle>
          <a:p>
            <a:r>
              <a:rPr lang="pt-BR"/>
              <a:t>Clique no ícone para adicionar tabela</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3147987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33434490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283384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lvl1pPr>
              <a:defRPr>
                <a:solidFill>
                  <a:schemeClr val="tx1"/>
                </a:solidFill>
              </a:defRPr>
            </a:lvl1pPr>
          </a:lstStyle>
          <a:p>
            <a:r>
              <a:rPr lang="pt-BR"/>
              <a:t>Clique para editar o título Mestre</a:t>
            </a:r>
            <a:endParaRPr lang="en-US" dirty="0"/>
          </a:p>
        </p:txBody>
      </p:sp>
      <p:sp>
        <p:nvSpPr>
          <p:cNvPr id="8" name="Text Placeholder 1"/>
          <p:cNvSpPr>
            <a:spLocks noGrp="1"/>
          </p:cNvSpPr>
          <p:nvPr>
            <p:ph type="body" sz="quarter" idx="13"/>
          </p:nvPr>
        </p:nvSpPr>
        <p:spPr>
          <a:xfrm>
            <a:off x="292608" y="1682496"/>
            <a:ext cx="5498592" cy="1746504"/>
          </a:xfrm>
        </p:spPr>
        <p:txBody>
          <a:bodyPr/>
          <a:lstStyle>
            <a:lvl1pPr>
              <a:spcBef>
                <a:spcPts val="0"/>
              </a:spcBef>
              <a:defRPr sz="1333">
                <a:solidFill>
                  <a:schemeClr val="tx1"/>
                </a:solidFill>
              </a:defRPr>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pt-BR"/>
              <a:t>Clique para editar os estilos de texto Mestres</a:t>
            </a:r>
          </a:p>
        </p:txBody>
      </p:sp>
      <p:sp>
        <p:nvSpPr>
          <p:cNvPr id="6" name="Text Placeholder 2">
            <a:extLst>
              <a:ext uri="{FF2B5EF4-FFF2-40B4-BE49-F238E27FC236}">
                <a16:creationId xmlns:a16="http://schemas.microsoft.com/office/drawing/2014/main" id="{11C6F2CA-B8B6-BF4F-8900-E2319DA9DD35}"/>
              </a:ext>
            </a:extLst>
          </p:cNvPr>
          <p:cNvSpPr>
            <a:spLocks noGrp="1"/>
          </p:cNvSpPr>
          <p:nvPr>
            <p:ph type="body" sz="quarter" idx="14"/>
          </p:nvPr>
        </p:nvSpPr>
        <p:spPr>
          <a:xfrm>
            <a:off x="292608" y="4279392"/>
            <a:ext cx="8546592" cy="1743456"/>
          </a:xfrm>
        </p:spPr>
        <p:txBody>
          <a:bodyPr anchor="b"/>
          <a:lstStyle>
            <a:lvl1pPr>
              <a:spcBef>
                <a:spcPts val="400"/>
              </a:spcBef>
              <a:defRPr sz="800">
                <a:solidFill>
                  <a:schemeClr val="tx1"/>
                </a:solidFill>
              </a:defRPr>
            </a:lvl1pPr>
            <a:lvl2pPr>
              <a:defRPr sz="800"/>
            </a:lvl2pPr>
            <a:lvl3pPr>
              <a:defRPr sz="800"/>
            </a:lvl3pPr>
            <a:lvl4pPr>
              <a:defRPr sz="800"/>
            </a:lvl4pPr>
            <a:lvl5pPr>
              <a:defRPr sz="800"/>
            </a:lvl5pPr>
          </a:lstStyle>
          <a:p>
            <a:pPr lvl="0"/>
            <a:r>
              <a:rPr lang="pt-BR"/>
              <a:t>Clique para editar os estilos de texto Mestres</a:t>
            </a:r>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0719957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ibm sign-off (blue60)">
    <p:spTree>
      <p:nvGrpSpPr>
        <p:cNvPr id="1" name=""/>
        <p:cNvGrpSpPr/>
        <p:nvPr/>
      </p:nvGrpSpPr>
      <p:grpSpPr>
        <a:xfrm>
          <a:off x="0" y="0"/>
          <a:ext cx="0" cy="0"/>
          <a:chOff x="0" y="0"/>
          <a:chExt cx="0" cy="0"/>
        </a:xfrm>
      </p:grpSpPr>
      <p:pic>
        <p:nvPicPr>
          <p:cNvPr id="5" name="Picture"/>
          <p:cNvPicPr>
            <a:picLocks noChangeAspect="1"/>
          </p:cNvPicPr>
          <p:nvPr userDrawn="1"/>
        </p:nvPicPr>
        <p:blipFill>
          <a:blip r:embed="rId2"/>
          <a:srcRect/>
          <a:stretch/>
        </p:blipFill>
        <p:spPr>
          <a:xfrm>
            <a:off x="5230930" y="3083847"/>
            <a:ext cx="1730141" cy="690308"/>
          </a:xfrm>
          <a:prstGeom prst="rect">
            <a:avLst/>
          </a:prstGeom>
        </p:spPr>
      </p:pic>
    </p:spTree>
    <p:extLst>
      <p:ext uri="{BB962C8B-B14F-4D97-AF65-F5344CB8AC3E}">
        <p14:creationId xmlns:p14="http://schemas.microsoft.com/office/powerpoint/2010/main" val="384507193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ibm sign-off (blue80)">
    <p:spTree>
      <p:nvGrpSpPr>
        <p:cNvPr id="1" name=""/>
        <p:cNvGrpSpPr/>
        <p:nvPr/>
      </p:nvGrpSpPr>
      <p:grpSpPr>
        <a:xfrm>
          <a:off x="0" y="0"/>
          <a:ext cx="0" cy="0"/>
          <a:chOff x="0" y="0"/>
          <a:chExt cx="0" cy="0"/>
        </a:xfrm>
      </p:grpSpPr>
      <p:pic>
        <p:nvPicPr>
          <p:cNvPr id="5" name="Picture"/>
          <p:cNvPicPr>
            <a:picLocks noChangeAspect="1"/>
          </p:cNvPicPr>
          <p:nvPr userDrawn="1"/>
        </p:nvPicPr>
        <p:blipFill>
          <a:blip r:embed="rId2"/>
          <a:srcRect/>
          <a:stretch/>
        </p:blipFill>
        <p:spPr>
          <a:xfrm>
            <a:off x="5230931" y="3083847"/>
            <a:ext cx="1730139" cy="690308"/>
          </a:xfrm>
          <a:prstGeom prst="rect">
            <a:avLst/>
          </a:prstGeom>
        </p:spPr>
      </p:pic>
    </p:spTree>
    <p:extLst>
      <p:ext uri="{BB962C8B-B14F-4D97-AF65-F5344CB8AC3E}">
        <p14:creationId xmlns:p14="http://schemas.microsoft.com/office/powerpoint/2010/main" val="132099877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ibm sign-off (black)">
    <p:spTree>
      <p:nvGrpSpPr>
        <p:cNvPr id="1" name=""/>
        <p:cNvGrpSpPr/>
        <p:nvPr/>
      </p:nvGrpSpPr>
      <p:grpSpPr>
        <a:xfrm>
          <a:off x="0" y="0"/>
          <a:ext cx="0" cy="0"/>
          <a:chOff x="0" y="0"/>
          <a:chExt cx="0" cy="0"/>
        </a:xfrm>
      </p:grpSpPr>
      <p:pic>
        <p:nvPicPr>
          <p:cNvPr id="5" name="Picture"/>
          <p:cNvPicPr>
            <a:picLocks noChangeAspect="1"/>
          </p:cNvPicPr>
          <p:nvPr userDrawn="1"/>
        </p:nvPicPr>
        <p:blipFill>
          <a:blip r:embed="rId2"/>
          <a:srcRect/>
          <a:stretch/>
        </p:blipFill>
        <p:spPr>
          <a:xfrm>
            <a:off x="5230930" y="3083846"/>
            <a:ext cx="1730141" cy="690309"/>
          </a:xfrm>
          <a:prstGeom prst="rect">
            <a:avLst/>
          </a:prstGeom>
        </p:spPr>
      </p:pic>
    </p:spTree>
    <p:extLst>
      <p:ext uri="{BB962C8B-B14F-4D97-AF65-F5344CB8AC3E}">
        <p14:creationId xmlns:p14="http://schemas.microsoft.com/office/powerpoint/2010/main" val="351497570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Title +  two column">
  <p:cSld name="Title +  two column">
    <p:bg>
      <p:bgPr>
        <a:solidFill>
          <a:schemeClr val="dk1"/>
        </a:solidFill>
        <a:effectLst/>
      </p:bgPr>
    </p:bg>
    <p:spTree>
      <p:nvGrpSpPr>
        <p:cNvPr id="1" name="Shape 75"/>
        <p:cNvGrpSpPr/>
        <p:nvPr/>
      </p:nvGrpSpPr>
      <p:grpSpPr>
        <a:xfrm>
          <a:off x="0" y="0"/>
          <a:ext cx="0" cy="0"/>
          <a:chOff x="0" y="0"/>
          <a:chExt cx="0" cy="0"/>
        </a:xfrm>
      </p:grpSpPr>
      <p:sp>
        <p:nvSpPr>
          <p:cNvPr id="76" name="Google Shape;76;p1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79" name="Google Shape;79;p14"/>
          <p:cNvSpPr txBox="1">
            <a:spLocks noGrp="1"/>
          </p:cNvSpPr>
          <p:nvPr>
            <p:ph type="title"/>
          </p:nvPr>
        </p:nvSpPr>
        <p:spPr>
          <a:xfrm>
            <a:off x="415867" y="339367"/>
            <a:ext cx="113608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2800"/>
              <a:buNone/>
              <a:defRPr>
                <a:solidFill>
                  <a:schemeClr val="lt2"/>
                </a:solidFill>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a:endParaRPr/>
          </a:p>
        </p:txBody>
      </p:sp>
      <p:sp>
        <p:nvSpPr>
          <p:cNvPr id="81" name="Google Shape;81;p14"/>
          <p:cNvSpPr txBox="1">
            <a:spLocks noGrp="1"/>
          </p:cNvSpPr>
          <p:nvPr>
            <p:ph type="body" idx="1"/>
          </p:nvPr>
        </p:nvSpPr>
        <p:spPr>
          <a:xfrm>
            <a:off x="415600" y="1717900"/>
            <a:ext cx="5333200" cy="4278800"/>
          </a:xfrm>
          <a:prstGeom prst="rect">
            <a:avLst/>
          </a:prstGeom>
        </p:spPr>
        <p:txBody>
          <a:bodyPr spcFirstLastPara="1" wrap="square" lIns="91425" tIns="91425" rIns="91425" bIns="91425" anchor="t" anchorCtr="0">
            <a:noAutofit/>
          </a:bodyPr>
          <a:lstStyle>
            <a:lvl1pPr marL="609585" lvl="0" indent="-423323" rtl="0">
              <a:lnSpc>
                <a:spcPct val="150000"/>
              </a:lnSpc>
              <a:spcBef>
                <a:spcPts val="0"/>
              </a:spcBef>
              <a:spcAft>
                <a:spcPts val="0"/>
              </a:spcAft>
              <a:buSzPts val="1400"/>
              <a:buChar char="●"/>
              <a:defRPr sz="1867"/>
            </a:lvl1pPr>
            <a:lvl2pPr marL="1219170" lvl="1" indent="-406390" rtl="0">
              <a:lnSpc>
                <a:spcPct val="150000"/>
              </a:lnSpc>
              <a:spcBef>
                <a:spcPts val="2133"/>
              </a:spcBef>
              <a:spcAft>
                <a:spcPts val="0"/>
              </a:spcAft>
              <a:buSzPts val="1200"/>
              <a:buChar char="○"/>
              <a:defRPr sz="1600"/>
            </a:lvl2pPr>
            <a:lvl3pPr marL="1828754" lvl="2" indent="-406390" rtl="0">
              <a:lnSpc>
                <a:spcPct val="150000"/>
              </a:lnSpc>
              <a:spcBef>
                <a:spcPts val="2133"/>
              </a:spcBef>
              <a:spcAft>
                <a:spcPts val="0"/>
              </a:spcAft>
              <a:buSzPts val="1200"/>
              <a:buChar char="■"/>
              <a:defRPr sz="1600"/>
            </a:lvl3pPr>
            <a:lvl4pPr marL="2438339" lvl="3" indent="-406390" rtl="0">
              <a:lnSpc>
                <a:spcPct val="150000"/>
              </a:lnSpc>
              <a:spcBef>
                <a:spcPts val="2133"/>
              </a:spcBef>
              <a:spcAft>
                <a:spcPts val="0"/>
              </a:spcAft>
              <a:buSzPts val="1200"/>
              <a:buChar char="●"/>
              <a:defRPr sz="1600"/>
            </a:lvl4pPr>
            <a:lvl5pPr marL="3047924" lvl="4" indent="-406390" rtl="0">
              <a:lnSpc>
                <a:spcPct val="150000"/>
              </a:lnSpc>
              <a:spcBef>
                <a:spcPts val="2133"/>
              </a:spcBef>
              <a:spcAft>
                <a:spcPts val="0"/>
              </a:spcAft>
              <a:buSzPts val="1200"/>
              <a:buChar char="○"/>
              <a:defRPr sz="1600"/>
            </a:lvl5pPr>
            <a:lvl6pPr marL="3657509" lvl="5" indent="-406390" rtl="0">
              <a:lnSpc>
                <a:spcPct val="150000"/>
              </a:lnSpc>
              <a:spcBef>
                <a:spcPts val="2133"/>
              </a:spcBef>
              <a:spcAft>
                <a:spcPts val="0"/>
              </a:spcAft>
              <a:buSzPts val="1200"/>
              <a:buChar char="■"/>
              <a:defRPr sz="1600"/>
            </a:lvl6pPr>
            <a:lvl7pPr marL="4267093" lvl="6" indent="-406390" rtl="0">
              <a:lnSpc>
                <a:spcPct val="150000"/>
              </a:lnSpc>
              <a:spcBef>
                <a:spcPts val="2133"/>
              </a:spcBef>
              <a:spcAft>
                <a:spcPts val="0"/>
              </a:spcAft>
              <a:buSzPts val="1200"/>
              <a:buChar char="●"/>
              <a:defRPr sz="1600"/>
            </a:lvl7pPr>
            <a:lvl8pPr marL="4876678" lvl="7" indent="-406390" rtl="0">
              <a:lnSpc>
                <a:spcPct val="150000"/>
              </a:lnSpc>
              <a:spcBef>
                <a:spcPts val="2133"/>
              </a:spcBef>
              <a:spcAft>
                <a:spcPts val="0"/>
              </a:spcAft>
              <a:buSzPts val="1200"/>
              <a:buChar char="○"/>
              <a:defRPr sz="1600"/>
            </a:lvl8pPr>
            <a:lvl9pPr marL="5486263" lvl="8" indent="-406390" rtl="0">
              <a:lnSpc>
                <a:spcPct val="150000"/>
              </a:lnSpc>
              <a:spcBef>
                <a:spcPts val="2133"/>
              </a:spcBef>
              <a:spcAft>
                <a:spcPts val="2133"/>
              </a:spcAft>
              <a:buSzPts val="1200"/>
              <a:buChar char="■"/>
              <a:defRPr sz="1600"/>
            </a:lvl9pPr>
          </a:lstStyle>
          <a:p>
            <a:endParaRPr/>
          </a:p>
        </p:txBody>
      </p:sp>
      <p:sp>
        <p:nvSpPr>
          <p:cNvPr id="82" name="Google Shape;82;p14"/>
          <p:cNvSpPr txBox="1">
            <a:spLocks noGrp="1"/>
          </p:cNvSpPr>
          <p:nvPr>
            <p:ph type="body" idx="2"/>
          </p:nvPr>
        </p:nvSpPr>
        <p:spPr>
          <a:xfrm>
            <a:off x="6443200" y="1717900"/>
            <a:ext cx="5333200" cy="4278800"/>
          </a:xfrm>
          <a:prstGeom prst="rect">
            <a:avLst/>
          </a:prstGeom>
        </p:spPr>
        <p:txBody>
          <a:bodyPr spcFirstLastPara="1" wrap="square" lIns="91425" tIns="91425" rIns="91425" bIns="91425" anchor="t" anchorCtr="0">
            <a:noAutofit/>
          </a:bodyPr>
          <a:lstStyle>
            <a:lvl1pPr marL="609585" lvl="0" indent="-423323" rtl="0">
              <a:lnSpc>
                <a:spcPct val="150000"/>
              </a:lnSpc>
              <a:spcBef>
                <a:spcPts val="0"/>
              </a:spcBef>
              <a:spcAft>
                <a:spcPts val="0"/>
              </a:spcAft>
              <a:buSzPts val="1400"/>
              <a:buChar char="●"/>
              <a:defRPr sz="1867"/>
            </a:lvl1pPr>
            <a:lvl2pPr marL="1219170" lvl="1" indent="-406390" rtl="0">
              <a:lnSpc>
                <a:spcPct val="150000"/>
              </a:lnSpc>
              <a:spcBef>
                <a:spcPts val="2133"/>
              </a:spcBef>
              <a:spcAft>
                <a:spcPts val="0"/>
              </a:spcAft>
              <a:buSzPts val="1200"/>
              <a:buChar char="○"/>
              <a:defRPr sz="1600"/>
            </a:lvl2pPr>
            <a:lvl3pPr marL="1828754" lvl="2" indent="-406390" rtl="0">
              <a:lnSpc>
                <a:spcPct val="150000"/>
              </a:lnSpc>
              <a:spcBef>
                <a:spcPts val="2133"/>
              </a:spcBef>
              <a:spcAft>
                <a:spcPts val="0"/>
              </a:spcAft>
              <a:buSzPts val="1200"/>
              <a:buChar char="■"/>
              <a:defRPr sz="1600"/>
            </a:lvl3pPr>
            <a:lvl4pPr marL="2438339" lvl="3" indent="-406390" rtl="0">
              <a:lnSpc>
                <a:spcPct val="150000"/>
              </a:lnSpc>
              <a:spcBef>
                <a:spcPts val="2133"/>
              </a:spcBef>
              <a:spcAft>
                <a:spcPts val="0"/>
              </a:spcAft>
              <a:buSzPts val="1200"/>
              <a:buChar char="●"/>
              <a:defRPr sz="1600"/>
            </a:lvl4pPr>
            <a:lvl5pPr marL="3047924" lvl="4" indent="-406390" rtl="0">
              <a:lnSpc>
                <a:spcPct val="150000"/>
              </a:lnSpc>
              <a:spcBef>
                <a:spcPts val="2133"/>
              </a:spcBef>
              <a:spcAft>
                <a:spcPts val="0"/>
              </a:spcAft>
              <a:buSzPts val="1200"/>
              <a:buChar char="○"/>
              <a:defRPr sz="1600"/>
            </a:lvl5pPr>
            <a:lvl6pPr marL="3657509" lvl="5" indent="-406390" rtl="0">
              <a:lnSpc>
                <a:spcPct val="150000"/>
              </a:lnSpc>
              <a:spcBef>
                <a:spcPts val="2133"/>
              </a:spcBef>
              <a:spcAft>
                <a:spcPts val="0"/>
              </a:spcAft>
              <a:buSzPts val="1200"/>
              <a:buChar char="■"/>
              <a:defRPr sz="1600"/>
            </a:lvl6pPr>
            <a:lvl7pPr marL="4267093" lvl="6" indent="-406390" rtl="0">
              <a:lnSpc>
                <a:spcPct val="150000"/>
              </a:lnSpc>
              <a:spcBef>
                <a:spcPts val="2133"/>
              </a:spcBef>
              <a:spcAft>
                <a:spcPts val="0"/>
              </a:spcAft>
              <a:buSzPts val="1200"/>
              <a:buChar char="●"/>
              <a:defRPr sz="1600"/>
            </a:lvl7pPr>
            <a:lvl8pPr marL="4876678" lvl="7" indent="-406390" rtl="0">
              <a:lnSpc>
                <a:spcPct val="150000"/>
              </a:lnSpc>
              <a:spcBef>
                <a:spcPts val="2133"/>
              </a:spcBef>
              <a:spcAft>
                <a:spcPts val="0"/>
              </a:spcAft>
              <a:buSzPts val="1200"/>
              <a:buChar char="○"/>
              <a:defRPr sz="1600"/>
            </a:lvl8pPr>
            <a:lvl9pPr marL="5486263" lvl="8" indent="-406390" rtl="0">
              <a:lnSpc>
                <a:spcPct val="150000"/>
              </a:lnSpc>
              <a:spcBef>
                <a:spcPts val="2133"/>
              </a:spcBef>
              <a:spcAft>
                <a:spcPts val="2133"/>
              </a:spcAft>
              <a:buSzPts val="1200"/>
              <a:buChar char="■"/>
              <a:defRPr sz="1600"/>
            </a:lvl9pPr>
          </a:lstStyle>
          <a:p>
            <a:endParaRPr/>
          </a:p>
        </p:txBody>
      </p:sp>
    </p:spTree>
    <p:extLst>
      <p:ext uri="{BB962C8B-B14F-4D97-AF65-F5344CB8AC3E}">
        <p14:creationId xmlns:p14="http://schemas.microsoft.com/office/powerpoint/2010/main" val="428623968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Cloud White">
  <p:cSld name="Cloud White">
    <p:bg>
      <p:bgPr>
        <a:solidFill>
          <a:schemeClr val="lt2"/>
        </a:solidFill>
        <a:effectLst/>
      </p:bgPr>
    </p:bg>
    <p:spTree>
      <p:nvGrpSpPr>
        <p:cNvPr id="1" name="Shape 153"/>
        <p:cNvGrpSpPr/>
        <p:nvPr/>
      </p:nvGrpSpPr>
      <p:grpSpPr>
        <a:xfrm>
          <a:off x="0" y="0"/>
          <a:ext cx="0" cy="0"/>
          <a:chOff x="0" y="0"/>
          <a:chExt cx="0" cy="0"/>
        </a:xfrm>
      </p:grpSpPr>
      <p:sp>
        <p:nvSpPr>
          <p:cNvPr id="154" name="Google Shape;154;p2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pic>
        <p:nvPicPr>
          <p:cNvPr id="155" name="Google Shape;155;p22"/>
          <p:cNvPicPr preferRelativeResize="0"/>
          <p:nvPr/>
        </p:nvPicPr>
        <p:blipFill rotWithShape="1">
          <a:blip r:embed="rId2">
            <a:alphaModFix/>
          </a:blip>
          <a:srcRect/>
          <a:stretch/>
        </p:blipFill>
        <p:spPr>
          <a:xfrm>
            <a:off x="284433" y="6217634"/>
            <a:ext cx="1479440" cy="366900"/>
          </a:xfrm>
          <a:prstGeom prst="rect">
            <a:avLst/>
          </a:prstGeom>
          <a:noFill/>
          <a:ln>
            <a:noFill/>
          </a:ln>
        </p:spPr>
      </p:pic>
    </p:spTree>
    <p:extLst>
      <p:ext uri="{BB962C8B-B14F-4D97-AF65-F5344CB8AC3E}">
        <p14:creationId xmlns:p14="http://schemas.microsoft.com/office/powerpoint/2010/main" val="939492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ver, image 8">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6970" y="609"/>
            <a:ext cx="12178060" cy="6856776"/>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 2022 IBM Corporation</a:t>
            </a:r>
            <a:endParaRPr lang="en-US" dirty="0"/>
          </a:p>
        </p:txBody>
      </p:sp>
      <p:pic>
        <p:nvPicPr>
          <p:cNvPr id="9" name="Picture">
            <a:extLst>
              <a:ext uri="{FF2B5EF4-FFF2-40B4-BE49-F238E27FC236}">
                <a16:creationId xmlns:a16="http://schemas.microsoft.com/office/drawing/2014/main" id="{BE20C7ED-E83C-DE49-B49C-6FE6E39CB338}"/>
              </a:ext>
            </a:extLst>
          </p:cNvPr>
          <p:cNvPicPr>
            <a:picLocks noChangeAspect="1"/>
          </p:cNvPicPr>
          <p:nvPr userDrawn="1"/>
        </p:nvPicPr>
        <p:blipFill>
          <a:blip r:embed="rId3"/>
          <a:srcRect/>
          <a:stretch/>
        </p:blipFill>
        <p:spPr>
          <a:xfrm>
            <a:off x="11191752" y="6273671"/>
            <a:ext cx="695449" cy="277477"/>
          </a:xfrm>
          <a:prstGeom prst="rect">
            <a:avLst/>
          </a:prstGeom>
        </p:spPr>
      </p:pic>
    </p:spTree>
    <p:extLst>
      <p:ext uri="{BB962C8B-B14F-4D97-AF65-F5344CB8AC3E}">
        <p14:creationId xmlns:p14="http://schemas.microsoft.com/office/powerpoint/2010/main" val="265383219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accent2"/>
                </a:solidFill>
              </a:defRPr>
            </a:lvl1pPr>
          </a:lstStyle>
          <a:p>
            <a:r>
              <a:rPr lang="pt-BR"/>
              <a:t>Clique para editar o título Mestre</a:t>
            </a:r>
            <a:endParaRPr lang="en-US"/>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p>
        </p:txBody>
      </p:sp>
      <p:pic>
        <p:nvPicPr>
          <p:cNvPr id="6" name="Picture"/>
          <p:cNvPicPr>
            <a:picLocks noChangeAspect="1"/>
          </p:cNvPicPr>
          <p:nvPr userDrawn="1"/>
        </p:nvPicPr>
        <p:blipFill>
          <a:blip r:embed="rId2"/>
          <a:srcRect/>
          <a:stretch/>
        </p:blipFill>
        <p:spPr>
          <a:xfrm>
            <a:off x="11191752" y="6273671"/>
            <a:ext cx="695449" cy="277477"/>
          </a:xfrm>
          <a:prstGeom prst="rect">
            <a:avLst/>
          </a:prstGeom>
        </p:spPr>
      </p:pic>
    </p:spTree>
    <p:extLst>
      <p:ext uri="{BB962C8B-B14F-4D97-AF65-F5344CB8AC3E}">
        <p14:creationId xmlns:p14="http://schemas.microsoft.com/office/powerpoint/2010/main" val="15809850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ver, image 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6968" y="610"/>
            <a:ext cx="12178064" cy="6856780"/>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pt-BR"/>
              <a:t>Clique para editar o título Mestre</a:t>
            </a:r>
            <a:endParaRPr lang="en-US"/>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p>
        </p:txBody>
      </p:sp>
      <p:pic>
        <p:nvPicPr>
          <p:cNvPr id="10" name="Picture">
            <a:extLst>
              <a:ext uri="{FF2B5EF4-FFF2-40B4-BE49-F238E27FC236}">
                <a16:creationId xmlns:a16="http://schemas.microsoft.com/office/drawing/2014/main" id="{AF27D010-9F2C-E24B-9425-1712E900993B}"/>
              </a:ext>
            </a:extLst>
          </p:cNvPr>
          <p:cNvPicPr>
            <a:picLocks noChangeAspect="1"/>
          </p:cNvPicPr>
          <p:nvPr userDrawn="1"/>
        </p:nvPicPr>
        <p:blipFill>
          <a:blip r:embed="rId3"/>
          <a:srcRect/>
          <a:stretch/>
        </p:blipFill>
        <p:spPr>
          <a:xfrm>
            <a:off x="11191752" y="6273671"/>
            <a:ext cx="695449" cy="277477"/>
          </a:xfrm>
          <a:prstGeom prst="rect">
            <a:avLst/>
          </a:prstGeom>
        </p:spPr>
      </p:pic>
    </p:spTree>
    <p:extLst>
      <p:ext uri="{BB962C8B-B14F-4D97-AF65-F5344CB8AC3E}">
        <p14:creationId xmlns:p14="http://schemas.microsoft.com/office/powerpoint/2010/main" val="22875718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ver, image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6968" y="609"/>
            <a:ext cx="12178064" cy="6856779"/>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pt-BR"/>
              <a:t>Clique para editar o título Mestre</a:t>
            </a:r>
            <a:endParaRPr lang="en-US"/>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p>
        </p:txBody>
      </p:sp>
      <p:pic>
        <p:nvPicPr>
          <p:cNvPr id="9" name="Picture">
            <a:extLst>
              <a:ext uri="{FF2B5EF4-FFF2-40B4-BE49-F238E27FC236}">
                <a16:creationId xmlns:a16="http://schemas.microsoft.com/office/drawing/2014/main" id="{F7EA8AAE-0BDE-7D4C-B52A-496FD9C298D3}"/>
              </a:ext>
            </a:extLst>
          </p:cNvPr>
          <p:cNvPicPr>
            <a:picLocks noChangeAspect="1"/>
          </p:cNvPicPr>
          <p:nvPr userDrawn="1"/>
        </p:nvPicPr>
        <p:blipFill>
          <a:blip r:embed="rId3"/>
          <a:srcRect/>
          <a:stretch/>
        </p:blipFill>
        <p:spPr>
          <a:xfrm>
            <a:off x="11191752" y="6273671"/>
            <a:ext cx="695449" cy="277477"/>
          </a:xfrm>
          <a:prstGeom prst="rect">
            <a:avLst/>
          </a:prstGeom>
        </p:spPr>
      </p:pic>
    </p:spTree>
    <p:extLst>
      <p:ext uri="{BB962C8B-B14F-4D97-AF65-F5344CB8AC3E}">
        <p14:creationId xmlns:p14="http://schemas.microsoft.com/office/powerpoint/2010/main" val="226313613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ver, image 3">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6970" y="609"/>
            <a:ext cx="12178061" cy="6856779"/>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pt-BR"/>
              <a:t>Clique para editar o título Mestre</a:t>
            </a:r>
            <a:endParaRPr lang="en-US"/>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p>
        </p:txBody>
      </p:sp>
      <p:pic>
        <p:nvPicPr>
          <p:cNvPr id="9" name="Picture">
            <a:extLst>
              <a:ext uri="{FF2B5EF4-FFF2-40B4-BE49-F238E27FC236}">
                <a16:creationId xmlns:a16="http://schemas.microsoft.com/office/drawing/2014/main" id="{2F8C8987-724F-6B47-A6B9-8E11DF00B812}"/>
              </a:ext>
            </a:extLst>
          </p:cNvPr>
          <p:cNvPicPr>
            <a:picLocks noChangeAspect="1"/>
          </p:cNvPicPr>
          <p:nvPr userDrawn="1"/>
        </p:nvPicPr>
        <p:blipFill>
          <a:blip r:embed="rId3"/>
          <a:srcRect/>
          <a:stretch/>
        </p:blipFill>
        <p:spPr>
          <a:xfrm>
            <a:off x="11191752" y="6273671"/>
            <a:ext cx="695449" cy="277477"/>
          </a:xfrm>
          <a:prstGeom prst="rect">
            <a:avLst/>
          </a:prstGeom>
        </p:spPr>
      </p:pic>
    </p:spTree>
    <p:extLst>
      <p:ext uri="{BB962C8B-B14F-4D97-AF65-F5344CB8AC3E}">
        <p14:creationId xmlns:p14="http://schemas.microsoft.com/office/powerpoint/2010/main" val="200988623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ver, image 4">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6970" y="610"/>
            <a:ext cx="12178061" cy="6856777"/>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pt-BR"/>
              <a:t>Clique para editar o título Mestre</a:t>
            </a:r>
            <a:endParaRPr lang="en-US"/>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p>
        </p:txBody>
      </p:sp>
      <p:pic>
        <p:nvPicPr>
          <p:cNvPr id="9" name="Picture">
            <a:extLst>
              <a:ext uri="{FF2B5EF4-FFF2-40B4-BE49-F238E27FC236}">
                <a16:creationId xmlns:a16="http://schemas.microsoft.com/office/drawing/2014/main" id="{7B48B5CA-5BC1-8844-81E1-24543A8F2C9A}"/>
              </a:ext>
            </a:extLst>
          </p:cNvPr>
          <p:cNvPicPr>
            <a:picLocks noChangeAspect="1"/>
          </p:cNvPicPr>
          <p:nvPr userDrawn="1"/>
        </p:nvPicPr>
        <p:blipFill>
          <a:blip r:embed="rId3"/>
          <a:srcRect/>
          <a:stretch/>
        </p:blipFill>
        <p:spPr>
          <a:xfrm>
            <a:off x="11191752" y="6273671"/>
            <a:ext cx="695449" cy="277477"/>
          </a:xfrm>
          <a:prstGeom prst="rect">
            <a:avLst/>
          </a:prstGeom>
        </p:spPr>
      </p:pic>
    </p:spTree>
    <p:extLst>
      <p:ext uri="{BB962C8B-B14F-4D97-AF65-F5344CB8AC3E}">
        <p14:creationId xmlns:p14="http://schemas.microsoft.com/office/powerpoint/2010/main" val="334408139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over, image 5">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596131-38DE-3A44-BE82-CDD2A1709808}"/>
              </a:ext>
            </a:extLst>
          </p:cNvPr>
          <p:cNvPicPr>
            <a:picLocks noChangeAspect="1"/>
          </p:cNvPicPr>
          <p:nvPr userDrawn="1"/>
        </p:nvPicPr>
        <p:blipFill>
          <a:blip r:embed="rId2"/>
          <a:stretch>
            <a:fillRect/>
          </a:stretch>
        </p:blipFill>
        <p:spPr>
          <a:xfrm>
            <a:off x="0" y="0"/>
            <a:ext cx="12192000" cy="6864627"/>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pt-BR"/>
              <a:t>Clique para editar o título Mestre</a:t>
            </a:r>
            <a:endParaRPr lang="en-US"/>
          </a:p>
        </p:txBody>
      </p:sp>
      <p:sp>
        <p:nvSpPr>
          <p:cNvPr id="3" name="Footer Placeholder"/>
          <p:cNvSpPr>
            <a:spLocks noGrp="1"/>
          </p:cNvSpPr>
          <p:nvPr>
            <p:ph type="ftr" sz="quarter" idx="10"/>
          </p:nvPr>
        </p:nvSpPr>
        <p:spPr/>
        <p:txBody>
          <a:bodyPr/>
          <a:lstStyle/>
          <a:p>
            <a:r>
              <a:rPr lang="en-US"/>
              <a:t>Data Fabric / March, 2022 / © 2022 IBM Corporation</a:t>
            </a:r>
          </a:p>
        </p:txBody>
      </p:sp>
      <p:pic>
        <p:nvPicPr>
          <p:cNvPr id="6" name="Picture"/>
          <p:cNvPicPr>
            <a:picLocks noChangeAspect="1"/>
          </p:cNvPicPr>
          <p:nvPr userDrawn="1"/>
        </p:nvPicPr>
        <p:blipFill>
          <a:blip r:embed="rId3"/>
          <a:srcRect/>
          <a:stretch/>
        </p:blipFill>
        <p:spPr>
          <a:xfrm>
            <a:off x="11191752" y="6273671"/>
            <a:ext cx="695449" cy="277477"/>
          </a:xfrm>
          <a:prstGeom prst="rect">
            <a:avLst/>
          </a:prstGeom>
        </p:spPr>
      </p:pic>
    </p:spTree>
    <p:extLst>
      <p:ext uri="{BB962C8B-B14F-4D97-AF65-F5344CB8AC3E}">
        <p14:creationId xmlns:p14="http://schemas.microsoft.com/office/powerpoint/2010/main" val="182486504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cover, image 6">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6EA217-D975-DE4B-A991-B3A7FEFBAC32}"/>
              </a:ext>
            </a:extLst>
          </p:cNvPr>
          <p:cNvPicPr>
            <a:picLocks noChangeAspect="1"/>
          </p:cNvPicPr>
          <p:nvPr userDrawn="1"/>
        </p:nvPicPr>
        <p:blipFill>
          <a:blip r:embed="rId2"/>
          <a:srcRect/>
          <a:stretch/>
        </p:blipFill>
        <p:spPr>
          <a:xfrm>
            <a:off x="14916" y="5080"/>
            <a:ext cx="12171208" cy="6852920"/>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pt-BR"/>
              <a:t>Clique para editar o título Mestre</a:t>
            </a:r>
            <a:endParaRPr lang="en-US"/>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p>
        </p:txBody>
      </p:sp>
      <p:pic>
        <p:nvPicPr>
          <p:cNvPr id="9" name="Picture">
            <a:extLst>
              <a:ext uri="{FF2B5EF4-FFF2-40B4-BE49-F238E27FC236}">
                <a16:creationId xmlns:a16="http://schemas.microsoft.com/office/drawing/2014/main" id="{9FC9FB8B-2D23-D949-963B-B1200DEDE836}"/>
              </a:ext>
            </a:extLst>
          </p:cNvPr>
          <p:cNvPicPr>
            <a:picLocks noChangeAspect="1"/>
          </p:cNvPicPr>
          <p:nvPr userDrawn="1"/>
        </p:nvPicPr>
        <p:blipFill>
          <a:blip r:embed="rId3"/>
          <a:srcRect/>
          <a:stretch/>
        </p:blipFill>
        <p:spPr>
          <a:xfrm>
            <a:off x="11191752" y="6273671"/>
            <a:ext cx="695449" cy="277477"/>
          </a:xfrm>
          <a:prstGeom prst="rect">
            <a:avLst/>
          </a:prstGeom>
        </p:spPr>
      </p:pic>
    </p:spTree>
    <p:extLst>
      <p:ext uri="{BB962C8B-B14F-4D97-AF65-F5344CB8AC3E}">
        <p14:creationId xmlns:p14="http://schemas.microsoft.com/office/powerpoint/2010/main" val="393172031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ver, image 7">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6970" y="610"/>
            <a:ext cx="12178060" cy="6856777"/>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pt-BR"/>
              <a:t>Clique para editar o título Mestre</a:t>
            </a:r>
            <a:endParaRPr lang="en-US"/>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p>
        </p:txBody>
      </p:sp>
      <p:pic>
        <p:nvPicPr>
          <p:cNvPr id="9" name="Picture">
            <a:extLst>
              <a:ext uri="{FF2B5EF4-FFF2-40B4-BE49-F238E27FC236}">
                <a16:creationId xmlns:a16="http://schemas.microsoft.com/office/drawing/2014/main" id="{14C6F24E-1E96-144E-A44F-8124FE9D9BA3}"/>
              </a:ext>
            </a:extLst>
          </p:cNvPr>
          <p:cNvPicPr>
            <a:picLocks noChangeAspect="1"/>
          </p:cNvPicPr>
          <p:nvPr userDrawn="1"/>
        </p:nvPicPr>
        <p:blipFill>
          <a:blip r:embed="rId3"/>
          <a:srcRect/>
          <a:stretch/>
        </p:blipFill>
        <p:spPr>
          <a:xfrm>
            <a:off x="11191752" y="6273671"/>
            <a:ext cx="695449" cy="277477"/>
          </a:xfrm>
          <a:prstGeom prst="rect">
            <a:avLst/>
          </a:prstGeom>
        </p:spPr>
      </p:pic>
    </p:spTree>
    <p:extLst>
      <p:ext uri="{BB962C8B-B14F-4D97-AF65-F5344CB8AC3E}">
        <p14:creationId xmlns:p14="http://schemas.microsoft.com/office/powerpoint/2010/main" val="15394702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ver, image 8">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6970" y="609"/>
            <a:ext cx="12178060" cy="6856776"/>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pt-BR"/>
              <a:t>Clique para editar o título Mestre</a:t>
            </a:r>
            <a:endParaRPr lang="en-US"/>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p>
        </p:txBody>
      </p:sp>
      <p:pic>
        <p:nvPicPr>
          <p:cNvPr id="9" name="Picture">
            <a:extLst>
              <a:ext uri="{FF2B5EF4-FFF2-40B4-BE49-F238E27FC236}">
                <a16:creationId xmlns:a16="http://schemas.microsoft.com/office/drawing/2014/main" id="{BE20C7ED-E83C-DE49-B49C-6FE6E39CB338}"/>
              </a:ext>
            </a:extLst>
          </p:cNvPr>
          <p:cNvPicPr>
            <a:picLocks noChangeAspect="1"/>
          </p:cNvPicPr>
          <p:nvPr userDrawn="1"/>
        </p:nvPicPr>
        <p:blipFill>
          <a:blip r:embed="rId3"/>
          <a:srcRect/>
          <a:stretch/>
        </p:blipFill>
        <p:spPr>
          <a:xfrm>
            <a:off x="11191752" y="6273671"/>
            <a:ext cx="695449" cy="277477"/>
          </a:xfrm>
          <a:prstGeom prst="rect">
            <a:avLst/>
          </a:prstGeom>
        </p:spPr>
      </p:pic>
    </p:spTree>
    <p:extLst>
      <p:ext uri="{BB962C8B-B14F-4D97-AF65-F5344CB8AC3E}">
        <p14:creationId xmlns:p14="http://schemas.microsoft.com/office/powerpoint/2010/main" val="37476504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accent2"/>
                </a:solidFill>
              </a:defRPr>
            </a:lvl1pPr>
          </a:lstStyle>
          <a:p>
            <a:r>
              <a:rPr lang="pt-BR"/>
              <a:t>Clique para editar o título Mestre</a:t>
            </a:r>
            <a:endParaRPr lang="en-US"/>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290314346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8.xml"/><Relationship Id="rId18" Type="http://schemas.openxmlformats.org/officeDocument/2006/relationships/slideLayout" Target="../slideLayouts/slideLayout63.xml"/><Relationship Id="rId26" Type="http://schemas.openxmlformats.org/officeDocument/2006/relationships/slideLayout" Target="../slideLayouts/slideLayout71.xml"/><Relationship Id="rId39" Type="http://schemas.openxmlformats.org/officeDocument/2006/relationships/slideLayout" Target="../slideLayouts/slideLayout84.xml"/><Relationship Id="rId21" Type="http://schemas.openxmlformats.org/officeDocument/2006/relationships/slideLayout" Target="../slideLayouts/slideLayout66.xml"/><Relationship Id="rId34" Type="http://schemas.openxmlformats.org/officeDocument/2006/relationships/slideLayout" Target="../slideLayouts/slideLayout79.xml"/><Relationship Id="rId42" Type="http://schemas.openxmlformats.org/officeDocument/2006/relationships/slideLayout" Target="../slideLayouts/slideLayout87.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9" Type="http://schemas.openxmlformats.org/officeDocument/2006/relationships/slideLayout" Target="../slideLayouts/slideLayout74.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24" Type="http://schemas.openxmlformats.org/officeDocument/2006/relationships/slideLayout" Target="../slideLayouts/slideLayout69.xml"/><Relationship Id="rId32" Type="http://schemas.openxmlformats.org/officeDocument/2006/relationships/slideLayout" Target="../slideLayouts/slideLayout77.xml"/><Relationship Id="rId37" Type="http://schemas.openxmlformats.org/officeDocument/2006/relationships/slideLayout" Target="../slideLayouts/slideLayout82.xml"/><Relationship Id="rId40" Type="http://schemas.openxmlformats.org/officeDocument/2006/relationships/slideLayout" Target="../slideLayouts/slideLayout85.xml"/><Relationship Id="rId45" Type="http://schemas.openxmlformats.org/officeDocument/2006/relationships/theme" Target="../theme/theme2.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slideLayout" Target="../slideLayouts/slideLayout68.xml"/><Relationship Id="rId28" Type="http://schemas.openxmlformats.org/officeDocument/2006/relationships/slideLayout" Target="../slideLayouts/slideLayout73.xml"/><Relationship Id="rId36" Type="http://schemas.openxmlformats.org/officeDocument/2006/relationships/slideLayout" Target="../slideLayouts/slideLayout81.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31" Type="http://schemas.openxmlformats.org/officeDocument/2006/relationships/slideLayout" Target="../slideLayouts/slideLayout76.xml"/><Relationship Id="rId44" Type="http://schemas.openxmlformats.org/officeDocument/2006/relationships/slideLayout" Target="../slideLayouts/slideLayout89.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slideLayout" Target="../slideLayouts/slideLayout67.xml"/><Relationship Id="rId27" Type="http://schemas.openxmlformats.org/officeDocument/2006/relationships/slideLayout" Target="../slideLayouts/slideLayout72.xml"/><Relationship Id="rId30" Type="http://schemas.openxmlformats.org/officeDocument/2006/relationships/slideLayout" Target="../slideLayouts/slideLayout75.xml"/><Relationship Id="rId35" Type="http://schemas.openxmlformats.org/officeDocument/2006/relationships/slideLayout" Target="../slideLayouts/slideLayout80.xml"/><Relationship Id="rId43" Type="http://schemas.openxmlformats.org/officeDocument/2006/relationships/slideLayout" Target="../slideLayouts/slideLayout88.xml"/><Relationship Id="rId8" Type="http://schemas.openxmlformats.org/officeDocument/2006/relationships/slideLayout" Target="../slideLayouts/slideLayout53.xml"/><Relationship Id="rId3" Type="http://schemas.openxmlformats.org/officeDocument/2006/relationships/slideLayout" Target="../slideLayouts/slideLayout48.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5" Type="http://schemas.openxmlformats.org/officeDocument/2006/relationships/slideLayout" Target="../slideLayouts/slideLayout70.xml"/><Relationship Id="rId33" Type="http://schemas.openxmlformats.org/officeDocument/2006/relationships/slideLayout" Target="../slideLayouts/slideLayout78.xml"/><Relationship Id="rId38" Type="http://schemas.openxmlformats.org/officeDocument/2006/relationships/slideLayout" Target="../slideLayouts/slideLayout83.xml"/><Relationship Id="rId20" Type="http://schemas.openxmlformats.org/officeDocument/2006/relationships/slideLayout" Target="../slideLayouts/slideLayout65.xml"/><Relationship Id="rId41" Type="http://schemas.openxmlformats.org/officeDocument/2006/relationships/slideLayout" Target="../slideLayouts/slideLayout86.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02.xml"/><Relationship Id="rId18" Type="http://schemas.openxmlformats.org/officeDocument/2006/relationships/slideLayout" Target="../slideLayouts/slideLayout107.xml"/><Relationship Id="rId26" Type="http://schemas.openxmlformats.org/officeDocument/2006/relationships/slideLayout" Target="../slideLayouts/slideLayout115.xml"/><Relationship Id="rId39" Type="http://schemas.openxmlformats.org/officeDocument/2006/relationships/slideLayout" Target="../slideLayouts/slideLayout128.xml"/><Relationship Id="rId21" Type="http://schemas.openxmlformats.org/officeDocument/2006/relationships/slideLayout" Target="../slideLayouts/slideLayout110.xml"/><Relationship Id="rId34" Type="http://schemas.openxmlformats.org/officeDocument/2006/relationships/slideLayout" Target="../slideLayouts/slideLayout123.xml"/><Relationship Id="rId42" Type="http://schemas.openxmlformats.org/officeDocument/2006/relationships/slideLayout" Target="../slideLayouts/slideLayout131.xml"/><Relationship Id="rId7" Type="http://schemas.openxmlformats.org/officeDocument/2006/relationships/slideLayout" Target="../slideLayouts/slideLayout96.xml"/><Relationship Id="rId2" Type="http://schemas.openxmlformats.org/officeDocument/2006/relationships/slideLayout" Target="../slideLayouts/slideLayout91.xml"/><Relationship Id="rId16" Type="http://schemas.openxmlformats.org/officeDocument/2006/relationships/slideLayout" Target="../slideLayouts/slideLayout105.xml"/><Relationship Id="rId29" Type="http://schemas.openxmlformats.org/officeDocument/2006/relationships/slideLayout" Target="../slideLayouts/slideLayout118.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24" Type="http://schemas.openxmlformats.org/officeDocument/2006/relationships/slideLayout" Target="../slideLayouts/slideLayout113.xml"/><Relationship Id="rId32" Type="http://schemas.openxmlformats.org/officeDocument/2006/relationships/slideLayout" Target="../slideLayouts/slideLayout121.xml"/><Relationship Id="rId37" Type="http://schemas.openxmlformats.org/officeDocument/2006/relationships/slideLayout" Target="../slideLayouts/slideLayout126.xml"/><Relationship Id="rId40" Type="http://schemas.openxmlformats.org/officeDocument/2006/relationships/slideLayout" Target="../slideLayouts/slideLayout129.xml"/><Relationship Id="rId45" Type="http://schemas.openxmlformats.org/officeDocument/2006/relationships/theme" Target="../theme/theme3.xml"/><Relationship Id="rId5" Type="http://schemas.openxmlformats.org/officeDocument/2006/relationships/slideLayout" Target="../slideLayouts/slideLayout94.xml"/><Relationship Id="rId15" Type="http://schemas.openxmlformats.org/officeDocument/2006/relationships/slideLayout" Target="../slideLayouts/slideLayout104.xml"/><Relationship Id="rId23" Type="http://schemas.openxmlformats.org/officeDocument/2006/relationships/slideLayout" Target="../slideLayouts/slideLayout112.xml"/><Relationship Id="rId28" Type="http://schemas.openxmlformats.org/officeDocument/2006/relationships/slideLayout" Target="../slideLayouts/slideLayout117.xml"/><Relationship Id="rId36" Type="http://schemas.openxmlformats.org/officeDocument/2006/relationships/slideLayout" Target="../slideLayouts/slideLayout125.xml"/><Relationship Id="rId10" Type="http://schemas.openxmlformats.org/officeDocument/2006/relationships/slideLayout" Target="../slideLayouts/slideLayout99.xml"/><Relationship Id="rId19" Type="http://schemas.openxmlformats.org/officeDocument/2006/relationships/slideLayout" Target="../slideLayouts/slideLayout108.xml"/><Relationship Id="rId31" Type="http://schemas.openxmlformats.org/officeDocument/2006/relationships/slideLayout" Target="../slideLayouts/slideLayout120.xml"/><Relationship Id="rId44" Type="http://schemas.openxmlformats.org/officeDocument/2006/relationships/slideLayout" Target="../slideLayouts/slideLayout133.xml"/><Relationship Id="rId4" Type="http://schemas.openxmlformats.org/officeDocument/2006/relationships/slideLayout" Target="../slideLayouts/slideLayout93.xml"/><Relationship Id="rId9" Type="http://schemas.openxmlformats.org/officeDocument/2006/relationships/slideLayout" Target="../slideLayouts/slideLayout98.xml"/><Relationship Id="rId14" Type="http://schemas.openxmlformats.org/officeDocument/2006/relationships/slideLayout" Target="../slideLayouts/slideLayout103.xml"/><Relationship Id="rId22" Type="http://schemas.openxmlformats.org/officeDocument/2006/relationships/slideLayout" Target="../slideLayouts/slideLayout111.xml"/><Relationship Id="rId27" Type="http://schemas.openxmlformats.org/officeDocument/2006/relationships/slideLayout" Target="../slideLayouts/slideLayout116.xml"/><Relationship Id="rId30" Type="http://schemas.openxmlformats.org/officeDocument/2006/relationships/slideLayout" Target="../slideLayouts/slideLayout119.xml"/><Relationship Id="rId35" Type="http://schemas.openxmlformats.org/officeDocument/2006/relationships/slideLayout" Target="../slideLayouts/slideLayout124.xml"/><Relationship Id="rId43" Type="http://schemas.openxmlformats.org/officeDocument/2006/relationships/slideLayout" Target="../slideLayouts/slideLayout132.xml"/><Relationship Id="rId8" Type="http://schemas.openxmlformats.org/officeDocument/2006/relationships/slideLayout" Target="../slideLayouts/slideLayout97.xml"/><Relationship Id="rId3" Type="http://schemas.openxmlformats.org/officeDocument/2006/relationships/slideLayout" Target="../slideLayouts/slideLayout92.xml"/><Relationship Id="rId12" Type="http://schemas.openxmlformats.org/officeDocument/2006/relationships/slideLayout" Target="../slideLayouts/slideLayout101.xml"/><Relationship Id="rId17" Type="http://schemas.openxmlformats.org/officeDocument/2006/relationships/slideLayout" Target="../slideLayouts/slideLayout106.xml"/><Relationship Id="rId25" Type="http://schemas.openxmlformats.org/officeDocument/2006/relationships/slideLayout" Target="../slideLayouts/slideLayout114.xml"/><Relationship Id="rId33" Type="http://schemas.openxmlformats.org/officeDocument/2006/relationships/slideLayout" Target="../slideLayouts/slideLayout122.xml"/><Relationship Id="rId38" Type="http://schemas.openxmlformats.org/officeDocument/2006/relationships/slideLayout" Target="../slideLayouts/slideLayout127.xml"/><Relationship Id="rId20" Type="http://schemas.openxmlformats.org/officeDocument/2006/relationships/slideLayout" Target="../slideLayouts/slideLayout109.xml"/><Relationship Id="rId41" Type="http://schemas.openxmlformats.org/officeDocument/2006/relationships/slideLayout" Target="../slideLayouts/slideLayout1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80416" y="268224"/>
            <a:ext cx="5522976" cy="5726176"/>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6388608" y="268224"/>
            <a:ext cx="5498592" cy="5726176"/>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304889" y="6400801"/>
            <a:ext cx="5486313" cy="222249"/>
          </a:xfrm>
          <a:prstGeom prst="rect">
            <a:avLst/>
          </a:prstGeom>
        </p:spPr>
        <p:txBody>
          <a:bodyPr vert="horz" lIns="0" tIns="0" rIns="0" bIns="0" rtlCol="0" anchor="ctr"/>
          <a:lstStyle>
            <a:lvl1pPr marL="0" marR="0" indent="0" algn="l" defTabSz="914633" rtl="0" eaLnBrk="1" fontAlgn="auto" latinLnBrk="0" hangingPunct="1">
              <a:lnSpc>
                <a:spcPct val="100000"/>
              </a:lnSpc>
              <a:spcBef>
                <a:spcPts val="0"/>
              </a:spcBef>
              <a:spcAft>
                <a:spcPts val="0"/>
              </a:spcAft>
              <a:buClrTx/>
              <a:buSzTx/>
              <a:buFontTx/>
              <a:buNone/>
              <a:tabLst/>
              <a:defRPr sz="800" b="0" i="0">
                <a:solidFill>
                  <a:schemeClr val="tx1"/>
                </a:solidFill>
                <a:latin typeface="IBM Plex Sans" panose="020B0503050203000203" pitchFamily="34" charset="0"/>
              </a:defRPr>
            </a:lvl1pPr>
          </a:lstStyle>
          <a:p>
            <a:r>
              <a:rPr lang="en-US"/>
              <a:t>Data Fabric / © 2022 IBM Corporation</a:t>
            </a:r>
            <a:endParaRPr lang="en-US" dirty="0"/>
          </a:p>
        </p:txBody>
      </p:sp>
      <p:sp>
        <p:nvSpPr>
          <p:cNvPr id="8" name="Slide Number Placeholder"/>
          <p:cNvSpPr>
            <a:spLocks noGrp="1"/>
          </p:cNvSpPr>
          <p:nvPr>
            <p:ph type="sldNum" sz="quarter" idx="4"/>
          </p:nvPr>
        </p:nvSpPr>
        <p:spPr>
          <a:xfrm>
            <a:off x="9448802" y="6400801"/>
            <a:ext cx="2438309" cy="222249"/>
          </a:xfrm>
          <a:prstGeom prst="rect">
            <a:avLst/>
          </a:prstGeom>
        </p:spPr>
        <p:txBody>
          <a:bodyPr vert="horz" lIns="0" tIns="0" rIns="0" bIns="0" rtlCol="0" anchor="ctr"/>
          <a:lstStyle>
            <a:lvl1pPr algn="r">
              <a:defRPr sz="800" b="0" i="0">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3" name="Group 2">
            <a:extLst>
              <a:ext uri="{FF2B5EF4-FFF2-40B4-BE49-F238E27FC236}">
                <a16:creationId xmlns:a16="http://schemas.microsoft.com/office/drawing/2014/main" id="{720BB8D8-C46D-7A4B-97AF-798F102BA8D4}"/>
              </a:ext>
            </a:extLst>
          </p:cNvPr>
          <p:cNvGrpSpPr/>
          <p:nvPr userDrawn="1"/>
        </p:nvGrpSpPr>
        <p:grpSpPr>
          <a:xfrm>
            <a:off x="-146307" y="-147320"/>
            <a:ext cx="12485627" cy="715264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28219"/>
              <a:ext cx="91440" cy="4686681"/>
              <a:chOff x="-109730" y="228219"/>
              <a:chExt cx="91440" cy="4686681"/>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7451"/>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28219"/>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14900"/>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28219"/>
              <a:ext cx="91440" cy="4685665"/>
              <a:chOff x="-109730" y="221869"/>
              <a:chExt cx="91440" cy="4685665"/>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91101"/>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21869"/>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90753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7640300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Lst>
  <p:hf hdr="0" dt="0"/>
  <p:txStyles>
    <p:titleStyle>
      <a:lvl1pPr algn="l" rtl="0" eaLnBrk="1" fontAlgn="base" hangingPunct="1">
        <a:lnSpc>
          <a:spcPct val="90000"/>
        </a:lnSpc>
        <a:spcBef>
          <a:spcPct val="0"/>
        </a:spcBef>
        <a:spcAft>
          <a:spcPct val="0"/>
        </a:spcAft>
        <a:defRPr sz="32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2960">
          <a:solidFill>
            <a:srgbClr val="191919"/>
          </a:solidFill>
          <a:latin typeface="IBM Plex Sans Light" pitchFamily="34" charset="0"/>
        </a:defRPr>
      </a:lvl2pPr>
      <a:lvl3pPr algn="l" rtl="0" eaLnBrk="1" fontAlgn="base" hangingPunct="1">
        <a:lnSpc>
          <a:spcPct val="90000"/>
        </a:lnSpc>
        <a:spcBef>
          <a:spcPct val="0"/>
        </a:spcBef>
        <a:spcAft>
          <a:spcPct val="0"/>
        </a:spcAft>
        <a:defRPr sz="2960">
          <a:solidFill>
            <a:srgbClr val="191919"/>
          </a:solidFill>
          <a:latin typeface="IBM Plex Sans Light" pitchFamily="34" charset="0"/>
        </a:defRPr>
      </a:lvl3pPr>
      <a:lvl4pPr algn="l" rtl="0" eaLnBrk="1" fontAlgn="base" hangingPunct="1">
        <a:lnSpc>
          <a:spcPct val="90000"/>
        </a:lnSpc>
        <a:spcBef>
          <a:spcPct val="0"/>
        </a:spcBef>
        <a:spcAft>
          <a:spcPct val="0"/>
        </a:spcAft>
        <a:defRPr sz="2960">
          <a:solidFill>
            <a:srgbClr val="191919"/>
          </a:solidFill>
          <a:latin typeface="IBM Plex Sans Light" pitchFamily="34" charset="0"/>
        </a:defRPr>
      </a:lvl4pPr>
      <a:lvl5pPr algn="l" rtl="0" eaLnBrk="1" fontAlgn="base" hangingPunct="1">
        <a:lnSpc>
          <a:spcPct val="90000"/>
        </a:lnSpc>
        <a:spcBef>
          <a:spcPct val="0"/>
        </a:spcBef>
        <a:spcAft>
          <a:spcPct val="0"/>
        </a:spcAft>
        <a:defRPr sz="2960">
          <a:solidFill>
            <a:srgbClr val="191919"/>
          </a:solidFill>
          <a:latin typeface="IBM Plex Sans Light" pitchFamily="34" charset="0"/>
        </a:defRPr>
      </a:lvl5pPr>
      <a:lvl6pPr marL="483412" algn="l" rtl="0" eaLnBrk="1" fontAlgn="base" hangingPunct="1">
        <a:lnSpc>
          <a:spcPct val="90000"/>
        </a:lnSpc>
        <a:spcBef>
          <a:spcPct val="0"/>
        </a:spcBef>
        <a:spcAft>
          <a:spcPct val="0"/>
        </a:spcAft>
        <a:defRPr sz="2960">
          <a:solidFill>
            <a:srgbClr val="191919"/>
          </a:solidFill>
          <a:latin typeface="IBM Plex Sans Light" pitchFamily="34" charset="0"/>
        </a:defRPr>
      </a:lvl6pPr>
      <a:lvl7pPr marL="966828" algn="l" rtl="0" eaLnBrk="1" fontAlgn="base" hangingPunct="1">
        <a:lnSpc>
          <a:spcPct val="90000"/>
        </a:lnSpc>
        <a:spcBef>
          <a:spcPct val="0"/>
        </a:spcBef>
        <a:spcAft>
          <a:spcPct val="0"/>
        </a:spcAft>
        <a:defRPr sz="2960">
          <a:solidFill>
            <a:srgbClr val="191919"/>
          </a:solidFill>
          <a:latin typeface="IBM Plex Sans Light" pitchFamily="34" charset="0"/>
        </a:defRPr>
      </a:lvl7pPr>
      <a:lvl8pPr marL="1450240" algn="l" rtl="0" eaLnBrk="1" fontAlgn="base" hangingPunct="1">
        <a:lnSpc>
          <a:spcPct val="90000"/>
        </a:lnSpc>
        <a:spcBef>
          <a:spcPct val="0"/>
        </a:spcBef>
        <a:spcAft>
          <a:spcPct val="0"/>
        </a:spcAft>
        <a:defRPr sz="2960">
          <a:solidFill>
            <a:srgbClr val="191919"/>
          </a:solidFill>
          <a:latin typeface="IBM Plex Sans Light" pitchFamily="34" charset="0"/>
        </a:defRPr>
      </a:lvl8pPr>
      <a:lvl9pPr marL="1933653" algn="l" rtl="0" eaLnBrk="1" fontAlgn="base" hangingPunct="1">
        <a:lnSpc>
          <a:spcPct val="90000"/>
        </a:lnSpc>
        <a:spcBef>
          <a:spcPct val="0"/>
        </a:spcBef>
        <a:spcAft>
          <a:spcPct val="0"/>
        </a:spcAft>
        <a:defRPr sz="2960">
          <a:solidFill>
            <a:srgbClr val="191919"/>
          </a:solidFill>
          <a:latin typeface="IBM Plex Sans Light" pitchFamily="34" charset="0"/>
        </a:defRPr>
      </a:lvl9pPr>
    </p:titleStyle>
    <p:bodyStyle>
      <a:lvl1pPr marL="0" indent="0" algn="l" rtl="0" eaLnBrk="1" fontAlgn="base" hangingPunct="1">
        <a:lnSpc>
          <a:spcPct val="100000"/>
        </a:lnSpc>
        <a:spcBef>
          <a:spcPts val="1467"/>
        </a:spcBef>
        <a:spcAft>
          <a:spcPct val="0"/>
        </a:spcAft>
        <a:buClr>
          <a:srgbClr val="001141"/>
        </a:buClr>
        <a:buSzPct val="90000"/>
        <a:buFont typeface="IBM Plex Sans Light" pitchFamily="2" charset="2"/>
        <a:buNone/>
        <a:defRPr sz="1867"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228597" indent="-231642" algn="l" rtl="0" eaLnBrk="1" fontAlgn="base" hangingPunct="1">
        <a:lnSpc>
          <a:spcPct val="100000"/>
        </a:lnSpc>
        <a:spcBef>
          <a:spcPts val="1467"/>
        </a:spcBef>
        <a:spcAft>
          <a:spcPct val="0"/>
        </a:spcAft>
        <a:buClr>
          <a:srgbClr val="001141"/>
        </a:buClr>
        <a:buSzPct val="100000"/>
        <a:buFont typeface="IBM Plex Sans Light" charset="-120"/>
        <a:buChar char="–"/>
        <a:tabLst/>
        <a:defRPr sz="1867"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457195" indent="-231642" algn="l" rtl="0" eaLnBrk="1" fontAlgn="base" hangingPunct="1">
        <a:lnSpc>
          <a:spcPct val="100000"/>
        </a:lnSpc>
        <a:spcBef>
          <a:spcPts val="1467"/>
        </a:spcBef>
        <a:spcAft>
          <a:spcPct val="0"/>
        </a:spcAft>
        <a:buClr>
          <a:srgbClr val="001141"/>
        </a:buClr>
        <a:buSzPct val="100000"/>
        <a:buFont typeface="IBM Plex Sans Light" panose="020B0604020202020204" pitchFamily="34" charset="0"/>
        <a:buChar char="•"/>
        <a:tabLst/>
        <a:defRPr sz="1867"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838190" indent="-231642" algn="l" rtl="0" eaLnBrk="1" fontAlgn="base" hangingPunct="1">
        <a:lnSpc>
          <a:spcPct val="100000"/>
        </a:lnSpc>
        <a:spcBef>
          <a:spcPts val="1467"/>
        </a:spcBef>
        <a:spcAft>
          <a:spcPct val="0"/>
        </a:spcAft>
        <a:buClr>
          <a:srgbClr val="001141"/>
        </a:buClr>
        <a:buSzPct val="100000"/>
        <a:buFont typeface="IBM Plex Sans Light" charset="-120"/>
        <a:buChar char="–"/>
        <a:tabLst/>
        <a:defRPr sz="1867"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1071020" indent="-231642" algn="l" rtl="0" eaLnBrk="1" fontAlgn="base" hangingPunct="1">
        <a:lnSpc>
          <a:spcPct val="100000"/>
        </a:lnSpc>
        <a:spcBef>
          <a:spcPts val="1467"/>
        </a:spcBef>
        <a:spcAft>
          <a:spcPct val="0"/>
        </a:spcAft>
        <a:buClr>
          <a:srgbClr val="001141"/>
        </a:buClr>
        <a:buFont typeface="IBM Plex Sans Light" charset="-120"/>
        <a:buChar char="»"/>
        <a:tabLst/>
        <a:defRPr sz="1867"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111575" indent="-172889" algn="l" rtl="0" eaLnBrk="1" fontAlgn="base" hangingPunct="1">
        <a:spcBef>
          <a:spcPct val="20000"/>
        </a:spcBef>
        <a:spcAft>
          <a:spcPct val="0"/>
        </a:spcAft>
        <a:buClr>
          <a:schemeClr val="bg1"/>
        </a:buClr>
        <a:buChar char="»"/>
        <a:defRPr sz="1692">
          <a:solidFill>
            <a:schemeClr val="bg1"/>
          </a:solidFill>
          <a:latin typeface="IBM Plex Sans Light" charset="0"/>
        </a:defRPr>
      </a:lvl6pPr>
      <a:lvl7pPr marL="2594990" indent="-172889" algn="l" rtl="0" eaLnBrk="1" fontAlgn="base" hangingPunct="1">
        <a:spcBef>
          <a:spcPct val="20000"/>
        </a:spcBef>
        <a:spcAft>
          <a:spcPct val="0"/>
        </a:spcAft>
        <a:buClr>
          <a:schemeClr val="bg1"/>
        </a:buClr>
        <a:buChar char="»"/>
        <a:defRPr sz="1692">
          <a:solidFill>
            <a:schemeClr val="bg1"/>
          </a:solidFill>
          <a:latin typeface="IBM Plex Sans Light" charset="0"/>
        </a:defRPr>
      </a:lvl7pPr>
      <a:lvl8pPr marL="3078403" indent="-172889" algn="l" rtl="0" eaLnBrk="1" fontAlgn="base" hangingPunct="1">
        <a:spcBef>
          <a:spcPct val="20000"/>
        </a:spcBef>
        <a:spcAft>
          <a:spcPct val="0"/>
        </a:spcAft>
        <a:buClr>
          <a:schemeClr val="bg1"/>
        </a:buClr>
        <a:buChar char="»"/>
        <a:defRPr sz="1692">
          <a:solidFill>
            <a:schemeClr val="bg1"/>
          </a:solidFill>
          <a:latin typeface="IBM Plex Sans Light" charset="0"/>
        </a:defRPr>
      </a:lvl8pPr>
      <a:lvl9pPr marL="3561818" indent="-172889" algn="l" rtl="0" eaLnBrk="1" fontAlgn="base" hangingPunct="1">
        <a:spcBef>
          <a:spcPct val="20000"/>
        </a:spcBef>
        <a:spcAft>
          <a:spcPct val="0"/>
        </a:spcAft>
        <a:buClr>
          <a:schemeClr val="bg1"/>
        </a:buClr>
        <a:buChar char="»"/>
        <a:defRPr sz="1692">
          <a:solidFill>
            <a:schemeClr val="bg1"/>
          </a:solidFill>
          <a:latin typeface="IBM Plex Sans Light" charset="0"/>
        </a:defRPr>
      </a:lvl9pPr>
    </p:bodyStyle>
    <p:otherStyle>
      <a:defPPr>
        <a:defRPr lang="en-US"/>
      </a:defPPr>
      <a:lvl1pPr marL="0" algn="l" defTabSz="966828" rtl="0" eaLnBrk="1" latinLnBrk="0" hangingPunct="1">
        <a:defRPr sz="1904" kern="1200">
          <a:solidFill>
            <a:schemeClr val="tx1"/>
          </a:solidFill>
          <a:latin typeface="+mn-lt"/>
          <a:ea typeface="+mn-ea"/>
          <a:cs typeface="+mn-cs"/>
        </a:defRPr>
      </a:lvl1pPr>
      <a:lvl2pPr marL="483412" algn="l" defTabSz="966828" rtl="0" eaLnBrk="1" latinLnBrk="0" hangingPunct="1">
        <a:defRPr sz="1904" kern="1200">
          <a:solidFill>
            <a:schemeClr val="tx1"/>
          </a:solidFill>
          <a:latin typeface="+mn-lt"/>
          <a:ea typeface="+mn-ea"/>
          <a:cs typeface="+mn-cs"/>
        </a:defRPr>
      </a:lvl2pPr>
      <a:lvl3pPr marL="966828" algn="l" defTabSz="966828" rtl="0" eaLnBrk="1" latinLnBrk="0" hangingPunct="1">
        <a:defRPr sz="1904" kern="1200">
          <a:solidFill>
            <a:schemeClr val="tx1"/>
          </a:solidFill>
          <a:latin typeface="+mn-lt"/>
          <a:ea typeface="+mn-ea"/>
          <a:cs typeface="+mn-cs"/>
        </a:defRPr>
      </a:lvl3pPr>
      <a:lvl4pPr marL="1450240" algn="l" defTabSz="966828" rtl="0" eaLnBrk="1" latinLnBrk="0" hangingPunct="1">
        <a:defRPr sz="1904" kern="1200">
          <a:solidFill>
            <a:schemeClr val="tx1"/>
          </a:solidFill>
          <a:latin typeface="+mn-lt"/>
          <a:ea typeface="+mn-ea"/>
          <a:cs typeface="+mn-cs"/>
        </a:defRPr>
      </a:lvl4pPr>
      <a:lvl5pPr marL="1933653" algn="l" defTabSz="966828" rtl="0" eaLnBrk="1" latinLnBrk="0" hangingPunct="1">
        <a:defRPr sz="1904" kern="1200">
          <a:solidFill>
            <a:schemeClr val="tx1"/>
          </a:solidFill>
          <a:latin typeface="+mn-lt"/>
          <a:ea typeface="+mn-ea"/>
          <a:cs typeface="+mn-cs"/>
        </a:defRPr>
      </a:lvl5pPr>
      <a:lvl6pPr marL="2417068" algn="l" defTabSz="966828" rtl="0" eaLnBrk="1" latinLnBrk="0" hangingPunct="1">
        <a:defRPr sz="1904" kern="1200">
          <a:solidFill>
            <a:schemeClr val="tx1"/>
          </a:solidFill>
          <a:latin typeface="+mn-lt"/>
          <a:ea typeface="+mn-ea"/>
          <a:cs typeface="+mn-cs"/>
        </a:defRPr>
      </a:lvl6pPr>
      <a:lvl7pPr marL="2900479" algn="l" defTabSz="966828" rtl="0" eaLnBrk="1" latinLnBrk="0" hangingPunct="1">
        <a:defRPr sz="1904" kern="1200">
          <a:solidFill>
            <a:schemeClr val="tx1"/>
          </a:solidFill>
          <a:latin typeface="+mn-lt"/>
          <a:ea typeface="+mn-ea"/>
          <a:cs typeface="+mn-cs"/>
        </a:defRPr>
      </a:lvl7pPr>
      <a:lvl8pPr marL="3383893" algn="l" defTabSz="966828" rtl="0" eaLnBrk="1" latinLnBrk="0" hangingPunct="1">
        <a:defRPr sz="1904" kern="1200">
          <a:solidFill>
            <a:schemeClr val="tx1"/>
          </a:solidFill>
          <a:latin typeface="+mn-lt"/>
          <a:ea typeface="+mn-ea"/>
          <a:cs typeface="+mn-cs"/>
        </a:defRPr>
      </a:lvl8pPr>
      <a:lvl9pPr marL="3867306" algn="l" defTabSz="966828" rtl="0" eaLnBrk="1" latinLnBrk="0" hangingPunct="1">
        <a:defRPr sz="190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p15:clr>
            <a:srgbClr val="F26B43"/>
          </p15:clr>
        </p15:guide>
        <p15:guide id="2" pos="144">
          <p15:clr>
            <a:srgbClr val="F26B43"/>
          </p15:clr>
        </p15:guide>
        <p15:guide id="3" pos="5616">
          <p15:clr>
            <a:srgbClr val="F26B43"/>
          </p15:clr>
        </p15:guide>
        <p15:guide id="4" orient="horz" pos="2832">
          <p15:clr>
            <a:srgbClr val="F26B43"/>
          </p15:clr>
        </p15:guide>
        <p15:guide id="5" orient="horz" pos="3094">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80416" y="268224"/>
            <a:ext cx="5522976" cy="5726176"/>
          </a:xfrm>
          <a:prstGeom prst="rect">
            <a:avLst/>
          </a:prstGeom>
        </p:spPr>
        <p:txBody>
          <a:bodyPr vert="horz" lIns="0" tIns="0" rIns="0" bIns="0" rtlCol="0" anchor="t">
            <a:noAutofit/>
          </a:bodyPr>
          <a:lstStyle/>
          <a:p>
            <a:r>
              <a:rPr lang="pt-BR"/>
              <a:t>Clique para editar o título Mestre</a:t>
            </a:r>
            <a:endParaRPr lang="en-US" dirty="0"/>
          </a:p>
        </p:txBody>
      </p:sp>
      <p:sp>
        <p:nvSpPr>
          <p:cNvPr id="5" name="Text Placeholder"/>
          <p:cNvSpPr>
            <a:spLocks noGrp="1"/>
          </p:cNvSpPr>
          <p:nvPr>
            <p:ph type="body" idx="1"/>
          </p:nvPr>
        </p:nvSpPr>
        <p:spPr>
          <a:xfrm>
            <a:off x="6388608" y="268224"/>
            <a:ext cx="5498592" cy="5726176"/>
          </a:xfrm>
          <a:prstGeom prst="rect">
            <a:avLst/>
          </a:prstGeom>
        </p:spPr>
        <p:txBody>
          <a:bodyPr vert="horz" lIns="0" tIns="0" rIns="0" bIns="0" rtlCol="0">
            <a:no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Footer Placeholder"/>
          <p:cNvSpPr>
            <a:spLocks noGrp="1"/>
          </p:cNvSpPr>
          <p:nvPr>
            <p:ph type="ftr" sz="quarter" idx="3"/>
          </p:nvPr>
        </p:nvSpPr>
        <p:spPr>
          <a:xfrm>
            <a:off x="304889" y="6400801"/>
            <a:ext cx="5486313" cy="222249"/>
          </a:xfrm>
          <a:prstGeom prst="rect">
            <a:avLst/>
          </a:prstGeom>
        </p:spPr>
        <p:txBody>
          <a:bodyPr vert="horz" lIns="0" tIns="0" rIns="0" bIns="0" rtlCol="0" anchor="ctr"/>
          <a:lstStyle>
            <a:lvl1pPr marL="0" marR="0" indent="0" algn="l" defTabSz="914633" rtl="0" eaLnBrk="1" fontAlgn="auto" latinLnBrk="0" hangingPunct="1">
              <a:lnSpc>
                <a:spcPct val="100000"/>
              </a:lnSpc>
              <a:spcBef>
                <a:spcPts val="0"/>
              </a:spcBef>
              <a:spcAft>
                <a:spcPts val="0"/>
              </a:spcAft>
              <a:buClrTx/>
              <a:buSzTx/>
              <a:buFontTx/>
              <a:buNone/>
              <a:tabLst/>
              <a:defRPr sz="800" b="0" i="0">
                <a:solidFill>
                  <a:schemeClr val="tx1"/>
                </a:solidFill>
                <a:latin typeface="IBM Plex Sans" panose="020B0503050203000203" pitchFamily="34" charset="0"/>
              </a:defRPr>
            </a:lvl1pPr>
          </a:lstStyle>
          <a:p>
            <a:r>
              <a:rPr lang="en-US"/>
              <a:t>Data Fabric / March, 2022 / © 2022 IBM Corporation</a:t>
            </a:r>
            <a:endParaRPr lang="en-US" dirty="0"/>
          </a:p>
        </p:txBody>
      </p:sp>
      <p:sp>
        <p:nvSpPr>
          <p:cNvPr id="8" name="Slide Number Placeholder"/>
          <p:cNvSpPr>
            <a:spLocks noGrp="1"/>
          </p:cNvSpPr>
          <p:nvPr>
            <p:ph type="sldNum" sz="quarter" idx="4"/>
          </p:nvPr>
        </p:nvSpPr>
        <p:spPr>
          <a:xfrm>
            <a:off x="9448802" y="6400801"/>
            <a:ext cx="2438309" cy="222249"/>
          </a:xfrm>
          <a:prstGeom prst="rect">
            <a:avLst/>
          </a:prstGeom>
        </p:spPr>
        <p:txBody>
          <a:bodyPr vert="horz" lIns="0" tIns="0" rIns="0" bIns="0" rtlCol="0" anchor="ctr"/>
          <a:lstStyle>
            <a:lvl1pPr algn="r">
              <a:defRPr sz="800" b="0" i="0">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3" name="Group 2">
            <a:extLst>
              <a:ext uri="{FF2B5EF4-FFF2-40B4-BE49-F238E27FC236}">
                <a16:creationId xmlns:a16="http://schemas.microsoft.com/office/drawing/2014/main" id="{720BB8D8-C46D-7A4B-97AF-798F102BA8D4}"/>
              </a:ext>
            </a:extLst>
          </p:cNvPr>
          <p:cNvGrpSpPr/>
          <p:nvPr userDrawn="1"/>
        </p:nvGrpSpPr>
        <p:grpSpPr>
          <a:xfrm>
            <a:off x="-146307" y="-147320"/>
            <a:ext cx="12485627" cy="715264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28219"/>
              <a:ext cx="91440" cy="4686681"/>
              <a:chOff x="-109730" y="228219"/>
              <a:chExt cx="91440" cy="4686681"/>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7451"/>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28219"/>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14900"/>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28219"/>
              <a:ext cx="91440" cy="4685665"/>
              <a:chOff x="-109730" y="221869"/>
              <a:chExt cx="91440" cy="4685665"/>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91101"/>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21869"/>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90753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256371975"/>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 id="2147483726" r:id="rId20"/>
    <p:sldLayoutId id="2147483727" r:id="rId21"/>
    <p:sldLayoutId id="2147483728" r:id="rId22"/>
    <p:sldLayoutId id="2147483729" r:id="rId23"/>
    <p:sldLayoutId id="2147483730" r:id="rId24"/>
    <p:sldLayoutId id="2147483731" r:id="rId25"/>
    <p:sldLayoutId id="2147483732" r:id="rId26"/>
    <p:sldLayoutId id="2147483733" r:id="rId27"/>
    <p:sldLayoutId id="2147483734" r:id="rId28"/>
    <p:sldLayoutId id="2147483735" r:id="rId29"/>
    <p:sldLayoutId id="2147483736" r:id="rId30"/>
    <p:sldLayoutId id="2147483737" r:id="rId31"/>
    <p:sldLayoutId id="2147483738" r:id="rId32"/>
    <p:sldLayoutId id="2147483739" r:id="rId33"/>
    <p:sldLayoutId id="2147483740" r:id="rId34"/>
    <p:sldLayoutId id="2147483741" r:id="rId35"/>
    <p:sldLayoutId id="2147483742" r:id="rId36"/>
    <p:sldLayoutId id="2147483743" r:id="rId37"/>
    <p:sldLayoutId id="2147483744" r:id="rId38"/>
    <p:sldLayoutId id="2147483745" r:id="rId39"/>
    <p:sldLayoutId id="2147483746" r:id="rId40"/>
    <p:sldLayoutId id="2147483747" r:id="rId41"/>
    <p:sldLayoutId id="2147483748" r:id="rId42"/>
    <p:sldLayoutId id="2147483749" r:id="rId43"/>
    <p:sldLayoutId id="2147483795" r:id="rId44"/>
  </p:sldLayoutIdLst>
  <p:hf hdr="0" dt="0"/>
  <p:txStyles>
    <p:titleStyle>
      <a:lvl1pPr algn="l" rtl="0" eaLnBrk="1" fontAlgn="base" hangingPunct="1">
        <a:lnSpc>
          <a:spcPct val="90000"/>
        </a:lnSpc>
        <a:spcBef>
          <a:spcPct val="0"/>
        </a:spcBef>
        <a:spcAft>
          <a:spcPct val="0"/>
        </a:spcAft>
        <a:defRPr sz="32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2960">
          <a:solidFill>
            <a:srgbClr val="191919"/>
          </a:solidFill>
          <a:latin typeface="IBM Plex Sans Light" pitchFamily="34" charset="0"/>
        </a:defRPr>
      </a:lvl2pPr>
      <a:lvl3pPr algn="l" rtl="0" eaLnBrk="1" fontAlgn="base" hangingPunct="1">
        <a:lnSpc>
          <a:spcPct val="90000"/>
        </a:lnSpc>
        <a:spcBef>
          <a:spcPct val="0"/>
        </a:spcBef>
        <a:spcAft>
          <a:spcPct val="0"/>
        </a:spcAft>
        <a:defRPr sz="2960">
          <a:solidFill>
            <a:srgbClr val="191919"/>
          </a:solidFill>
          <a:latin typeface="IBM Plex Sans Light" pitchFamily="34" charset="0"/>
        </a:defRPr>
      </a:lvl3pPr>
      <a:lvl4pPr algn="l" rtl="0" eaLnBrk="1" fontAlgn="base" hangingPunct="1">
        <a:lnSpc>
          <a:spcPct val="90000"/>
        </a:lnSpc>
        <a:spcBef>
          <a:spcPct val="0"/>
        </a:spcBef>
        <a:spcAft>
          <a:spcPct val="0"/>
        </a:spcAft>
        <a:defRPr sz="2960">
          <a:solidFill>
            <a:srgbClr val="191919"/>
          </a:solidFill>
          <a:latin typeface="IBM Plex Sans Light" pitchFamily="34" charset="0"/>
        </a:defRPr>
      </a:lvl4pPr>
      <a:lvl5pPr algn="l" rtl="0" eaLnBrk="1" fontAlgn="base" hangingPunct="1">
        <a:lnSpc>
          <a:spcPct val="90000"/>
        </a:lnSpc>
        <a:spcBef>
          <a:spcPct val="0"/>
        </a:spcBef>
        <a:spcAft>
          <a:spcPct val="0"/>
        </a:spcAft>
        <a:defRPr sz="2960">
          <a:solidFill>
            <a:srgbClr val="191919"/>
          </a:solidFill>
          <a:latin typeface="IBM Plex Sans Light" pitchFamily="34" charset="0"/>
        </a:defRPr>
      </a:lvl5pPr>
      <a:lvl6pPr marL="483412" algn="l" rtl="0" eaLnBrk="1" fontAlgn="base" hangingPunct="1">
        <a:lnSpc>
          <a:spcPct val="90000"/>
        </a:lnSpc>
        <a:spcBef>
          <a:spcPct val="0"/>
        </a:spcBef>
        <a:spcAft>
          <a:spcPct val="0"/>
        </a:spcAft>
        <a:defRPr sz="2960">
          <a:solidFill>
            <a:srgbClr val="191919"/>
          </a:solidFill>
          <a:latin typeface="IBM Plex Sans Light" pitchFamily="34" charset="0"/>
        </a:defRPr>
      </a:lvl6pPr>
      <a:lvl7pPr marL="966828" algn="l" rtl="0" eaLnBrk="1" fontAlgn="base" hangingPunct="1">
        <a:lnSpc>
          <a:spcPct val="90000"/>
        </a:lnSpc>
        <a:spcBef>
          <a:spcPct val="0"/>
        </a:spcBef>
        <a:spcAft>
          <a:spcPct val="0"/>
        </a:spcAft>
        <a:defRPr sz="2960">
          <a:solidFill>
            <a:srgbClr val="191919"/>
          </a:solidFill>
          <a:latin typeface="IBM Plex Sans Light" pitchFamily="34" charset="0"/>
        </a:defRPr>
      </a:lvl7pPr>
      <a:lvl8pPr marL="1450240" algn="l" rtl="0" eaLnBrk="1" fontAlgn="base" hangingPunct="1">
        <a:lnSpc>
          <a:spcPct val="90000"/>
        </a:lnSpc>
        <a:spcBef>
          <a:spcPct val="0"/>
        </a:spcBef>
        <a:spcAft>
          <a:spcPct val="0"/>
        </a:spcAft>
        <a:defRPr sz="2960">
          <a:solidFill>
            <a:srgbClr val="191919"/>
          </a:solidFill>
          <a:latin typeface="IBM Plex Sans Light" pitchFamily="34" charset="0"/>
        </a:defRPr>
      </a:lvl8pPr>
      <a:lvl9pPr marL="1933653" algn="l" rtl="0" eaLnBrk="1" fontAlgn="base" hangingPunct="1">
        <a:lnSpc>
          <a:spcPct val="90000"/>
        </a:lnSpc>
        <a:spcBef>
          <a:spcPct val="0"/>
        </a:spcBef>
        <a:spcAft>
          <a:spcPct val="0"/>
        </a:spcAft>
        <a:defRPr sz="2960">
          <a:solidFill>
            <a:srgbClr val="191919"/>
          </a:solidFill>
          <a:latin typeface="IBM Plex Sans Light" pitchFamily="34" charset="0"/>
        </a:defRPr>
      </a:lvl9pPr>
    </p:titleStyle>
    <p:bodyStyle>
      <a:lvl1pPr marL="0" indent="0" algn="l" rtl="0" eaLnBrk="1" fontAlgn="base" hangingPunct="1">
        <a:lnSpc>
          <a:spcPct val="100000"/>
        </a:lnSpc>
        <a:spcBef>
          <a:spcPts val="1467"/>
        </a:spcBef>
        <a:spcAft>
          <a:spcPct val="0"/>
        </a:spcAft>
        <a:buClr>
          <a:srgbClr val="001141"/>
        </a:buClr>
        <a:buSzPct val="90000"/>
        <a:buFont typeface="IBM Plex Sans Light" pitchFamily="2" charset="2"/>
        <a:buNone/>
        <a:defRPr sz="1867"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228597" indent="-231642" algn="l" rtl="0" eaLnBrk="1" fontAlgn="base" hangingPunct="1">
        <a:lnSpc>
          <a:spcPct val="100000"/>
        </a:lnSpc>
        <a:spcBef>
          <a:spcPts val="1467"/>
        </a:spcBef>
        <a:spcAft>
          <a:spcPct val="0"/>
        </a:spcAft>
        <a:buClr>
          <a:srgbClr val="001141"/>
        </a:buClr>
        <a:buSzPct val="100000"/>
        <a:buFont typeface="IBM Plex Sans Light" charset="-120"/>
        <a:buChar char="–"/>
        <a:tabLst/>
        <a:defRPr sz="1867"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457195" indent="-231642" algn="l" rtl="0" eaLnBrk="1" fontAlgn="base" hangingPunct="1">
        <a:lnSpc>
          <a:spcPct val="100000"/>
        </a:lnSpc>
        <a:spcBef>
          <a:spcPts val="1467"/>
        </a:spcBef>
        <a:spcAft>
          <a:spcPct val="0"/>
        </a:spcAft>
        <a:buClr>
          <a:srgbClr val="001141"/>
        </a:buClr>
        <a:buSzPct val="100000"/>
        <a:buFont typeface="IBM Plex Sans Light" panose="020B0604020202020204" pitchFamily="34" charset="0"/>
        <a:buChar char="•"/>
        <a:tabLst/>
        <a:defRPr sz="1867"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838190" indent="-231642" algn="l" rtl="0" eaLnBrk="1" fontAlgn="base" hangingPunct="1">
        <a:lnSpc>
          <a:spcPct val="100000"/>
        </a:lnSpc>
        <a:spcBef>
          <a:spcPts val="1467"/>
        </a:spcBef>
        <a:spcAft>
          <a:spcPct val="0"/>
        </a:spcAft>
        <a:buClr>
          <a:srgbClr val="001141"/>
        </a:buClr>
        <a:buSzPct val="100000"/>
        <a:buFont typeface="IBM Plex Sans Light" charset="-120"/>
        <a:buChar char="–"/>
        <a:tabLst/>
        <a:defRPr sz="1867"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1071020" indent="-231642" algn="l" rtl="0" eaLnBrk="1" fontAlgn="base" hangingPunct="1">
        <a:lnSpc>
          <a:spcPct val="100000"/>
        </a:lnSpc>
        <a:spcBef>
          <a:spcPts val="1467"/>
        </a:spcBef>
        <a:spcAft>
          <a:spcPct val="0"/>
        </a:spcAft>
        <a:buClr>
          <a:srgbClr val="001141"/>
        </a:buClr>
        <a:buFont typeface="IBM Plex Sans Light" charset="-120"/>
        <a:buChar char="»"/>
        <a:tabLst/>
        <a:defRPr sz="1867"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111575" indent="-172889" algn="l" rtl="0" eaLnBrk="1" fontAlgn="base" hangingPunct="1">
        <a:spcBef>
          <a:spcPct val="20000"/>
        </a:spcBef>
        <a:spcAft>
          <a:spcPct val="0"/>
        </a:spcAft>
        <a:buClr>
          <a:schemeClr val="bg1"/>
        </a:buClr>
        <a:buChar char="»"/>
        <a:defRPr sz="1692">
          <a:solidFill>
            <a:schemeClr val="bg1"/>
          </a:solidFill>
          <a:latin typeface="IBM Plex Sans Light" charset="0"/>
        </a:defRPr>
      </a:lvl6pPr>
      <a:lvl7pPr marL="2594990" indent="-172889" algn="l" rtl="0" eaLnBrk="1" fontAlgn="base" hangingPunct="1">
        <a:spcBef>
          <a:spcPct val="20000"/>
        </a:spcBef>
        <a:spcAft>
          <a:spcPct val="0"/>
        </a:spcAft>
        <a:buClr>
          <a:schemeClr val="bg1"/>
        </a:buClr>
        <a:buChar char="»"/>
        <a:defRPr sz="1692">
          <a:solidFill>
            <a:schemeClr val="bg1"/>
          </a:solidFill>
          <a:latin typeface="IBM Plex Sans Light" charset="0"/>
        </a:defRPr>
      </a:lvl7pPr>
      <a:lvl8pPr marL="3078403" indent="-172889" algn="l" rtl="0" eaLnBrk="1" fontAlgn="base" hangingPunct="1">
        <a:spcBef>
          <a:spcPct val="20000"/>
        </a:spcBef>
        <a:spcAft>
          <a:spcPct val="0"/>
        </a:spcAft>
        <a:buClr>
          <a:schemeClr val="bg1"/>
        </a:buClr>
        <a:buChar char="»"/>
        <a:defRPr sz="1692">
          <a:solidFill>
            <a:schemeClr val="bg1"/>
          </a:solidFill>
          <a:latin typeface="IBM Plex Sans Light" charset="0"/>
        </a:defRPr>
      </a:lvl8pPr>
      <a:lvl9pPr marL="3561818" indent="-172889" algn="l" rtl="0" eaLnBrk="1" fontAlgn="base" hangingPunct="1">
        <a:spcBef>
          <a:spcPct val="20000"/>
        </a:spcBef>
        <a:spcAft>
          <a:spcPct val="0"/>
        </a:spcAft>
        <a:buClr>
          <a:schemeClr val="bg1"/>
        </a:buClr>
        <a:buChar char="»"/>
        <a:defRPr sz="1692">
          <a:solidFill>
            <a:schemeClr val="bg1"/>
          </a:solidFill>
          <a:latin typeface="IBM Plex Sans Light" charset="0"/>
        </a:defRPr>
      </a:lvl9pPr>
    </p:bodyStyle>
    <p:otherStyle>
      <a:defPPr>
        <a:defRPr lang="en-US"/>
      </a:defPPr>
      <a:lvl1pPr marL="0" algn="l" defTabSz="966828" rtl="0" eaLnBrk="1" latinLnBrk="0" hangingPunct="1">
        <a:defRPr sz="1904" kern="1200">
          <a:solidFill>
            <a:schemeClr val="tx1"/>
          </a:solidFill>
          <a:latin typeface="+mn-lt"/>
          <a:ea typeface="+mn-ea"/>
          <a:cs typeface="+mn-cs"/>
        </a:defRPr>
      </a:lvl1pPr>
      <a:lvl2pPr marL="483412" algn="l" defTabSz="966828" rtl="0" eaLnBrk="1" latinLnBrk="0" hangingPunct="1">
        <a:defRPr sz="1904" kern="1200">
          <a:solidFill>
            <a:schemeClr val="tx1"/>
          </a:solidFill>
          <a:latin typeface="+mn-lt"/>
          <a:ea typeface="+mn-ea"/>
          <a:cs typeface="+mn-cs"/>
        </a:defRPr>
      </a:lvl2pPr>
      <a:lvl3pPr marL="966828" algn="l" defTabSz="966828" rtl="0" eaLnBrk="1" latinLnBrk="0" hangingPunct="1">
        <a:defRPr sz="1904" kern="1200">
          <a:solidFill>
            <a:schemeClr val="tx1"/>
          </a:solidFill>
          <a:latin typeface="+mn-lt"/>
          <a:ea typeface="+mn-ea"/>
          <a:cs typeface="+mn-cs"/>
        </a:defRPr>
      </a:lvl3pPr>
      <a:lvl4pPr marL="1450240" algn="l" defTabSz="966828" rtl="0" eaLnBrk="1" latinLnBrk="0" hangingPunct="1">
        <a:defRPr sz="1904" kern="1200">
          <a:solidFill>
            <a:schemeClr val="tx1"/>
          </a:solidFill>
          <a:latin typeface="+mn-lt"/>
          <a:ea typeface="+mn-ea"/>
          <a:cs typeface="+mn-cs"/>
        </a:defRPr>
      </a:lvl4pPr>
      <a:lvl5pPr marL="1933653" algn="l" defTabSz="966828" rtl="0" eaLnBrk="1" latinLnBrk="0" hangingPunct="1">
        <a:defRPr sz="1904" kern="1200">
          <a:solidFill>
            <a:schemeClr val="tx1"/>
          </a:solidFill>
          <a:latin typeface="+mn-lt"/>
          <a:ea typeface="+mn-ea"/>
          <a:cs typeface="+mn-cs"/>
        </a:defRPr>
      </a:lvl5pPr>
      <a:lvl6pPr marL="2417068" algn="l" defTabSz="966828" rtl="0" eaLnBrk="1" latinLnBrk="0" hangingPunct="1">
        <a:defRPr sz="1904" kern="1200">
          <a:solidFill>
            <a:schemeClr val="tx1"/>
          </a:solidFill>
          <a:latin typeface="+mn-lt"/>
          <a:ea typeface="+mn-ea"/>
          <a:cs typeface="+mn-cs"/>
        </a:defRPr>
      </a:lvl6pPr>
      <a:lvl7pPr marL="2900479" algn="l" defTabSz="966828" rtl="0" eaLnBrk="1" latinLnBrk="0" hangingPunct="1">
        <a:defRPr sz="1904" kern="1200">
          <a:solidFill>
            <a:schemeClr val="tx1"/>
          </a:solidFill>
          <a:latin typeface="+mn-lt"/>
          <a:ea typeface="+mn-ea"/>
          <a:cs typeface="+mn-cs"/>
        </a:defRPr>
      </a:lvl7pPr>
      <a:lvl8pPr marL="3383893" algn="l" defTabSz="966828" rtl="0" eaLnBrk="1" latinLnBrk="0" hangingPunct="1">
        <a:defRPr sz="1904" kern="1200">
          <a:solidFill>
            <a:schemeClr val="tx1"/>
          </a:solidFill>
          <a:latin typeface="+mn-lt"/>
          <a:ea typeface="+mn-ea"/>
          <a:cs typeface="+mn-cs"/>
        </a:defRPr>
      </a:lvl8pPr>
      <a:lvl9pPr marL="3867306" algn="l" defTabSz="966828" rtl="0" eaLnBrk="1" latinLnBrk="0" hangingPunct="1">
        <a:defRPr sz="190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p15:clr>
            <a:srgbClr val="F26B43"/>
          </p15:clr>
        </p15:guide>
        <p15:guide id="2" pos="144">
          <p15:clr>
            <a:srgbClr val="F26B43"/>
          </p15:clr>
        </p15:guide>
        <p15:guide id="3" pos="5616">
          <p15:clr>
            <a:srgbClr val="F26B43"/>
          </p15:clr>
        </p15:guide>
        <p15:guide id="4" orient="horz" pos="2832">
          <p15:clr>
            <a:srgbClr val="F26B43"/>
          </p15:clr>
        </p15:guide>
        <p15:guide id="5" orient="horz" pos="3094">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80416" y="268224"/>
            <a:ext cx="5522976" cy="5726176"/>
          </a:xfrm>
          <a:prstGeom prst="rect">
            <a:avLst/>
          </a:prstGeom>
        </p:spPr>
        <p:txBody>
          <a:bodyPr vert="horz" lIns="0" tIns="0" rIns="0" bIns="0" rtlCol="0" anchor="t">
            <a:noAutofit/>
          </a:bodyPr>
          <a:lstStyle/>
          <a:p>
            <a:r>
              <a:rPr lang="pt-BR"/>
              <a:t>Clique para editar o título Mestre</a:t>
            </a:r>
            <a:endParaRPr lang="en-US"/>
          </a:p>
        </p:txBody>
      </p:sp>
      <p:sp>
        <p:nvSpPr>
          <p:cNvPr id="5" name="Text Placeholder"/>
          <p:cNvSpPr>
            <a:spLocks noGrp="1"/>
          </p:cNvSpPr>
          <p:nvPr>
            <p:ph type="body" idx="1"/>
          </p:nvPr>
        </p:nvSpPr>
        <p:spPr>
          <a:xfrm>
            <a:off x="6388608" y="268224"/>
            <a:ext cx="5498592" cy="5726176"/>
          </a:xfrm>
          <a:prstGeom prst="rect">
            <a:avLst/>
          </a:prstGeom>
        </p:spPr>
        <p:txBody>
          <a:bodyPr vert="horz" lIns="0" tIns="0" rIns="0" bIns="0" rtlCol="0">
            <a:no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Footer Placeholder"/>
          <p:cNvSpPr>
            <a:spLocks noGrp="1"/>
          </p:cNvSpPr>
          <p:nvPr>
            <p:ph type="ftr" sz="quarter" idx="3"/>
          </p:nvPr>
        </p:nvSpPr>
        <p:spPr>
          <a:xfrm>
            <a:off x="304889" y="6400801"/>
            <a:ext cx="5486313" cy="222249"/>
          </a:xfrm>
          <a:prstGeom prst="rect">
            <a:avLst/>
          </a:prstGeom>
        </p:spPr>
        <p:txBody>
          <a:bodyPr vert="horz" lIns="0" tIns="0" rIns="0" bIns="0" rtlCol="0" anchor="ctr"/>
          <a:lstStyle>
            <a:lvl1pPr marL="0" marR="0" indent="0" algn="l" defTabSz="914633" rtl="0" eaLnBrk="1" fontAlgn="auto" latinLnBrk="0" hangingPunct="1">
              <a:lnSpc>
                <a:spcPct val="100000"/>
              </a:lnSpc>
              <a:spcBef>
                <a:spcPts val="0"/>
              </a:spcBef>
              <a:spcAft>
                <a:spcPts val="0"/>
              </a:spcAft>
              <a:buClrTx/>
              <a:buSzTx/>
              <a:buFontTx/>
              <a:buNone/>
              <a:tabLst/>
              <a:defRPr sz="800" b="0" i="0">
                <a:solidFill>
                  <a:schemeClr val="tx1"/>
                </a:solidFill>
                <a:latin typeface="IBM Plex Sans" panose="020B0503050203000203" pitchFamily="34" charset="0"/>
              </a:defRPr>
            </a:lvl1pPr>
          </a:lstStyle>
          <a:p>
            <a:r>
              <a:rPr lang="en-US"/>
              <a:t>Data Fabric / March, 2022 / © 2022 IBM Corporation</a:t>
            </a:r>
          </a:p>
        </p:txBody>
      </p:sp>
      <p:sp>
        <p:nvSpPr>
          <p:cNvPr id="8" name="Slide Number Placeholder"/>
          <p:cNvSpPr>
            <a:spLocks noGrp="1"/>
          </p:cNvSpPr>
          <p:nvPr>
            <p:ph type="sldNum" sz="quarter" idx="4"/>
          </p:nvPr>
        </p:nvSpPr>
        <p:spPr>
          <a:xfrm>
            <a:off x="9448802" y="6400801"/>
            <a:ext cx="2438309" cy="222249"/>
          </a:xfrm>
          <a:prstGeom prst="rect">
            <a:avLst/>
          </a:prstGeom>
        </p:spPr>
        <p:txBody>
          <a:bodyPr vert="horz" lIns="0" tIns="0" rIns="0" bIns="0" rtlCol="0" anchor="ctr"/>
          <a:lstStyle>
            <a:lvl1pPr algn="r">
              <a:defRPr sz="800" b="0" i="0">
                <a:solidFill>
                  <a:schemeClr val="tx1"/>
                </a:solidFill>
                <a:latin typeface="IBM Plex Sans" panose="020B0503050203000203" pitchFamily="34" charset="0"/>
              </a:defRPr>
            </a:lvl1pPr>
          </a:lstStyle>
          <a:p>
            <a:fld id="{59395FB3-9C97-154F-86B2-7E381B951268}" type="slidenum">
              <a:rPr lang="en-US" smtClean="0"/>
              <a:pPr/>
              <a:t>‹#›</a:t>
            </a:fld>
            <a:endParaRPr lang="en-US"/>
          </a:p>
        </p:txBody>
      </p:sp>
      <p:grpSp>
        <p:nvGrpSpPr>
          <p:cNvPr id="3" name="Group 2">
            <a:extLst>
              <a:ext uri="{FF2B5EF4-FFF2-40B4-BE49-F238E27FC236}">
                <a16:creationId xmlns:a16="http://schemas.microsoft.com/office/drawing/2014/main" id="{720BB8D8-C46D-7A4B-97AF-798F102BA8D4}"/>
              </a:ext>
            </a:extLst>
          </p:cNvPr>
          <p:cNvGrpSpPr/>
          <p:nvPr userDrawn="1"/>
        </p:nvGrpSpPr>
        <p:grpSpPr>
          <a:xfrm>
            <a:off x="-146307" y="-147320"/>
            <a:ext cx="12485627" cy="715264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28219"/>
              <a:ext cx="91440" cy="4686681"/>
              <a:chOff x="-109730" y="228219"/>
              <a:chExt cx="91440" cy="4686681"/>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7451"/>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28219"/>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14900"/>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28219"/>
              <a:ext cx="91440" cy="4685665"/>
              <a:chOff x="-109730" y="221869"/>
              <a:chExt cx="91440" cy="4685665"/>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91101"/>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21869"/>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90753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078252534"/>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 id="2147483768" r:id="rId18"/>
    <p:sldLayoutId id="2147483769" r:id="rId19"/>
    <p:sldLayoutId id="2147483770" r:id="rId20"/>
    <p:sldLayoutId id="2147483771" r:id="rId21"/>
    <p:sldLayoutId id="2147483772" r:id="rId22"/>
    <p:sldLayoutId id="2147483773" r:id="rId23"/>
    <p:sldLayoutId id="2147483774" r:id="rId24"/>
    <p:sldLayoutId id="2147483775" r:id="rId25"/>
    <p:sldLayoutId id="2147483776" r:id="rId26"/>
    <p:sldLayoutId id="2147483777" r:id="rId27"/>
    <p:sldLayoutId id="2147483778" r:id="rId28"/>
    <p:sldLayoutId id="2147483779" r:id="rId29"/>
    <p:sldLayoutId id="2147483780" r:id="rId30"/>
    <p:sldLayoutId id="2147483781" r:id="rId31"/>
    <p:sldLayoutId id="2147483782" r:id="rId32"/>
    <p:sldLayoutId id="2147483783" r:id="rId33"/>
    <p:sldLayoutId id="2147483784" r:id="rId34"/>
    <p:sldLayoutId id="2147483785" r:id="rId35"/>
    <p:sldLayoutId id="2147483786" r:id="rId36"/>
    <p:sldLayoutId id="2147483787" r:id="rId37"/>
    <p:sldLayoutId id="2147483788" r:id="rId38"/>
    <p:sldLayoutId id="2147483789" r:id="rId39"/>
    <p:sldLayoutId id="2147483790" r:id="rId40"/>
    <p:sldLayoutId id="2147483791" r:id="rId41"/>
    <p:sldLayoutId id="2147483792" r:id="rId42"/>
    <p:sldLayoutId id="2147483793" r:id="rId43"/>
    <p:sldLayoutId id="2147483794" r:id="rId44"/>
  </p:sldLayoutIdLst>
  <p:hf hdr="0" dt="0"/>
  <p:txStyles>
    <p:titleStyle>
      <a:lvl1pPr algn="l" rtl="0" eaLnBrk="1" fontAlgn="base" hangingPunct="1">
        <a:lnSpc>
          <a:spcPct val="90000"/>
        </a:lnSpc>
        <a:spcBef>
          <a:spcPct val="0"/>
        </a:spcBef>
        <a:spcAft>
          <a:spcPct val="0"/>
        </a:spcAft>
        <a:defRPr sz="32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2960">
          <a:solidFill>
            <a:srgbClr val="191919"/>
          </a:solidFill>
          <a:latin typeface="IBM Plex Sans Light" pitchFamily="34" charset="0"/>
        </a:defRPr>
      </a:lvl2pPr>
      <a:lvl3pPr algn="l" rtl="0" eaLnBrk="1" fontAlgn="base" hangingPunct="1">
        <a:lnSpc>
          <a:spcPct val="90000"/>
        </a:lnSpc>
        <a:spcBef>
          <a:spcPct val="0"/>
        </a:spcBef>
        <a:spcAft>
          <a:spcPct val="0"/>
        </a:spcAft>
        <a:defRPr sz="2960">
          <a:solidFill>
            <a:srgbClr val="191919"/>
          </a:solidFill>
          <a:latin typeface="IBM Plex Sans Light" pitchFamily="34" charset="0"/>
        </a:defRPr>
      </a:lvl3pPr>
      <a:lvl4pPr algn="l" rtl="0" eaLnBrk="1" fontAlgn="base" hangingPunct="1">
        <a:lnSpc>
          <a:spcPct val="90000"/>
        </a:lnSpc>
        <a:spcBef>
          <a:spcPct val="0"/>
        </a:spcBef>
        <a:spcAft>
          <a:spcPct val="0"/>
        </a:spcAft>
        <a:defRPr sz="2960">
          <a:solidFill>
            <a:srgbClr val="191919"/>
          </a:solidFill>
          <a:latin typeface="IBM Plex Sans Light" pitchFamily="34" charset="0"/>
        </a:defRPr>
      </a:lvl4pPr>
      <a:lvl5pPr algn="l" rtl="0" eaLnBrk="1" fontAlgn="base" hangingPunct="1">
        <a:lnSpc>
          <a:spcPct val="90000"/>
        </a:lnSpc>
        <a:spcBef>
          <a:spcPct val="0"/>
        </a:spcBef>
        <a:spcAft>
          <a:spcPct val="0"/>
        </a:spcAft>
        <a:defRPr sz="2960">
          <a:solidFill>
            <a:srgbClr val="191919"/>
          </a:solidFill>
          <a:latin typeface="IBM Plex Sans Light" pitchFamily="34" charset="0"/>
        </a:defRPr>
      </a:lvl5pPr>
      <a:lvl6pPr marL="483412" algn="l" rtl="0" eaLnBrk="1" fontAlgn="base" hangingPunct="1">
        <a:lnSpc>
          <a:spcPct val="90000"/>
        </a:lnSpc>
        <a:spcBef>
          <a:spcPct val="0"/>
        </a:spcBef>
        <a:spcAft>
          <a:spcPct val="0"/>
        </a:spcAft>
        <a:defRPr sz="2960">
          <a:solidFill>
            <a:srgbClr val="191919"/>
          </a:solidFill>
          <a:latin typeface="IBM Plex Sans Light" pitchFamily="34" charset="0"/>
        </a:defRPr>
      </a:lvl6pPr>
      <a:lvl7pPr marL="966828" algn="l" rtl="0" eaLnBrk="1" fontAlgn="base" hangingPunct="1">
        <a:lnSpc>
          <a:spcPct val="90000"/>
        </a:lnSpc>
        <a:spcBef>
          <a:spcPct val="0"/>
        </a:spcBef>
        <a:spcAft>
          <a:spcPct val="0"/>
        </a:spcAft>
        <a:defRPr sz="2960">
          <a:solidFill>
            <a:srgbClr val="191919"/>
          </a:solidFill>
          <a:latin typeface="IBM Plex Sans Light" pitchFamily="34" charset="0"/>
        </a:defRPr>
      </a:lvl7pPr>
      <a:lvl8pPr marL="1450240" algn="l" rtl="0" eaLnBrk="1" fontAlgn="base" hangingPunct="1">
        <a:lnSpc>
          <a:spcPct val="90000"/>
        </a:lnSpc>
        <a:spcBef>
          <a:spcPct val="0"/>
        </a:spcBef>
        <a:spcAft>
          <a:spcPct val="0"/>
        </a:spcAft>
        <a:defRPr sz="2960">
          <a:solidFill>
            <a:srgbClr val="191919"/>
          </a:solidFill>
          <a:latin typeface="IBM Plex Sans Light" pitchFamily="34" charset="0"/>
        </a:defRPr>
      </a:lvl8pPr>
      <a:lvl9pPr marL="1933653" algn="l" rtl="0" eaLnBrk="1" fontAlgn="base" hangingPunct="1">
        <a:lnSpc>
          <a:spcPct val="90000"/>
        </a:lnSpc>
        <a:spcBef>
          <a:spcPct val="0"/>
        </a:spcBef>
        <a:spcAft>
          <a:spcPct val="0"/>
        </a:spcAft>
        <a:defRPr sz="2960">
          <a:solidFill>
            <a:srgbClr val="191919"/>
          </a:solidFill>
          <a:latin typeface="IBM Plex Sans Light" pitchFamily="34" charset="0"/>
        </a:defRPr>
      </a:lvl9pPr>
    </p:titleStyle>
    <p:bodyStyle>
      <a:lvl1pPr marL="0" indent="0" algn="l" rtl="0" eaLnBrk="1" fontAlgn="base" hangingPunct="1">
        <a:lnSpc>
          <a:spcPct val="100000"/>
        </a:lnSpc>
        <a:spcBef>
          <a:spcPts val="1467"/>
        </a:spcBef>
        <a:spcAft>
          <a:spcPct val="0"/>
        </a:spcAft>
        <a:buClr>
          <a:srgbClr val="001141"/>
        </a:buClr>
        <a:buSzPct val="90000"/>
        <a:buFont typeface="IBM Plex Sans Light" pitchFamily="2" charset="2"/>
        <a:buNone/>
        <a:defRPr sz="1867"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228597" indent="-231642" algn="l" rtl="0" eaLnBrk="1" fontAlgn="base" hangingPunct="1">
        <a:lnSpc>
          <a:spcPct val="100000"/>
        </a:lnSpc>
        <a:spcBef>
          <a:spcPts val="1467"/>
        </a:spcBef>
        <a:spcAft>
          <a:spcPct val="0"/>
        </a:spcAft>
        <a:buClr>
          <a:srgbClr val="001141"/>
        </a:buClr>
        <a:buSzPct val="100000"/>
        <a:buFont typeface="IBM Plex Sans Light" charset="-120"/>
        <a:buChar char="–"/>
        <a:tabLst/>
        <a:defRPr sz="1867"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457195" indent="-231642" algn="l" rtl="0" eaLnBrk="1" fontAlgn="base" hangingPunct="1">
        <a:lnSpc>
          <a:spcPct val="100000"/>
        </a:lnSpc>
        <a:spcBef>
          <a:spcPts val="1467"/>
        </a:spcBef>
        <a:spcAft>
          <a:spcPct val="0"/>
        </a:spcAft>
        <a:buClr>
          <a:srgbClr val="001141"/>
        </a:buClr>
        <a:buSzPct val="100000"/>
        <a:buFont typeface="IBM Plex Sans Light" panose="020B0604020202020204" pitchFamily="34" charset="0"/>
        <a:buChar char="•"/>
        <a:tabLst/>
        <a:defRPr sz="1867"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838190" indent="-231642" algn="l" rtl="0" eaLnBrk="1" fontAlgn="base" hangingPunct="1">
        <a:lnSpc>
          <a:spcPct val="100000"/>
        </a:lnSpc>
        <a:spcBef>
          <a:spcPts val="1467"/>
        </a:spcBef>
        <a:spcAft>
          <a:spcPct val="0"/>
        </a:spcAft>
        <a:buClr>
          <a:srgbClr val="001141"/>
        </a:buClr>
        <a:buSzPct val="100000"/>
        <a:buFont typeface="IBM Plex Sans Light" charset="-120"/>
        <a:buChar char="–"/>
        <a:tabLst/>
        <a:defRPr sz="1867"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1071020" indent="-231642" algn="l" rtl="0" eaLnBrk="1" fontAlgn="base" hangingPunct="1">
        <a:lnSpc>
          <a:spcPct val="100000"/>
        </a:lnSpc>
        <a:spcBef>
          <a:spcPts val="1467"/>
        </a:spcBef>
        <a:spcAft>
          <a:spcPct val="0"/>
        </a:spcAft>
        <a:buClr>
          <a:srgbClr val="001141"/>
        </a:buClr>
        <a:buFont typeface="IBM Plex Sans Light" charset="-120"/>
        <a:buChar char="»"/>
        <a:tabLst/>
        <a:defRPr sz="1867"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111575" indent="-172889" algn="l" rtl="0" eaLnBrk="1" fontAlgn="base" hangingPunct="1">
        <a:spcBef>
          <a:spcPct val="20000"/>
        </a:spcBef>
        <a:spcAft>
          <a:spcPct val="0"/>
        </a:spcAft>
        <a:buClr>
          <a:schemeClr val="bg1"/>
        </a:buClr>
        <a:buChar char="»"/>
        <a:defRPr sz="1692">
          <a:solidFill>
            <a:schemeClr val="bg1"/>
          </a:solidFill>
          <a:latin typeface="IBM Plex Sans Light" charset="0"/>
        </a:defRPr>
      </a:lvl6pPr>
      <a:lvl7pPr marL="2594990" indent="-172889" algn="l" rtl="0" eaLnBrk="1" fontAlgn="base" hangingPunct="1">
        <a:spcBef>
          <a:spcPct val="20000"/>
        </a:spcBef>
        <a:spcAft>
          <a:spcPct val="0"/>
        </a:spcAft>
        <a:buClr>
          <a:schemeClr val="bg1"/>
        </a:buClr>
        <a:buChar char="»"/>
        <a:defRPr sz="1692">
          <a:solidFill>
            <a:schemeClr val="bg1"/>
          </a:solidFill>
          <a:latin typeface="IBM Plex Sans Light" charset="0"/>
        </a:defRPr>
      </a:lvl7pPr>
      <a:lvl8pPr marL="3078403" indent="-172889" algn="l" rtl="0" eaLnBrk="1" fontAlgn="base" hangingPunct="1">
        <a:spcBef>
          <a:spcPct val="20000"/>
        </a:spcBef>
        <a:spcAft>
          <a:spcPct val="0"/>
        </a:spcAft>
        <a:buClr>
          <a:schemeClr val="bg1"/>
        </a:buClr>
        <a:buChar char="»"/>
        <a:defRPr sz="1692">
          <a:solidFill>
            <a:schemeClr val="bg1"/>
          </a:solidFill>
          <a:latin typeface="IBM Plex Sans Light" charset="0"/>
        </a:defRPr>
      </a:lvl8pPr>
      <a:lvl9pPr marL="3561818" indent="-172889" algn="l" rtl="0" eaLnBrk="1" fontAlgn="base" hangingPunct="1">
        <a:spcBef>
          <a:spcPct val="20000"/>
        </a:spcBef>
        <a:spcAft>
          <a:spcPct val="0"/>
        </a:spcAft>
        <a:buClr>
          <a:schemeClr val="bg1"/>
        </a:buClr>
        <a:buChar char="»"/>
        <a:defRPr sz="1692">
          <a:solidFill>
            <a:schemeClr val="bg1"/>
          </a:solidFill>
          <a:latin typeface="IBM Plex Sans Light" charset="0"/>
        </a:defRPr>
      </a:lvl9pPr>
    </p:bodyStyle>
    <p:otherStyle>
      <a:defPPr>
        <a:defRPr lang="en-US"/>
      </a:defPPr>
      <a:lvl1pPr marL="0" algn="l" defTabSz="966828" rtl="0" eaLnBrk="1" latinLnBrk="0" hangingPunct="1">
        <a:defRPr sz="1904" kern="1200">
          <a:solidFill>
            <a:schemeClr val="tx1"/>
          </a:solidFill>
          <a:latin typeface="+mn-lt"/>
          <a:ea typeface="+mn-ea"/>
          <a:cs typeface="+mn-cs"/>
        </a:defRPr>
      </a:lvl1pPr>
      <a:lvl2pPr marL="483412" algn="l" defTabSz="966828" rtl="0" eaLnBrk="1" latinLnBrk="0" hangingPunct="1">
        <a:defRPr sz="1904" kern="1200">
          <a:solidFill>
            <a:schemeClr val="tx1"/>
          </a:solidFill>
          <a:latin typeface="+mn-lt"/>
          <a:ea typeface="+mn-ea"/>
          <a:cs typeface="+mn-cs"/>
        </a:defRPr>
      </a:lvl2pPr>
      <a:lvl3pPr marL="966828" algn="l" defTabSz="966828" rtl="0" eaLnBrk="1" latinLnBrk="0" hangingPunct="1">
        <a:defRPr sz="1904" kern="1200">
          <a:solidFill>
            <a:schemeClr val="tx1"/>
          </a:solidFill>
          <a:latin typeface="+mn-lt"/>
          <a:ea typeface="+mn-ea"/>
          <a:cs typeface="+mn-cs"/>
        </a:defRPr>
      </a:lvl3pPr>
      <a:lvl4pPr marL="1450240" algn="l" defTabSz="966828" rtl="0" eaLnBrk="1" latinLnBrk="0" hangingPunct="1">
        <a:defRPr sz="1904" kern="1200">
          <a:solidFill>
            <a:schemeClr val="tx1"/>
          </a:solidFill>
          <a:latin typeface="+mn-lt"/>
          <a:ea typeface="+mn-ea"/>
          <a:cs typeface="+mn-cs"/>
        </a:defRPr>
      </a:lvl4pPr>
      <a:lvl5pPr marL="1933653" algn="l" defTabSz="966828" rtl="0" eaLnBrk="1" latinLnBrk="0" hangingPunct="1">
        <a:defRPr sz="1904" kern="1200">
          <a:solidFill>
            <a:schemeClr val="tx1"/>
          </a:solidFill>
          <a:latin typeface="+mn-lt"/>
          <a:ea typeface="+mn-ea"/>
          <a:cs typeface="+mn-cs"/>
        </a:defRPr>
      </a:lvl5pPr>
      <a:lvl6pPr marL="2417068" algn="l" defTabSz="966828" rtl="0" eaLnBrk="1" latinLnBrk="0" hangingPunct="1">
        <a:defRPr sz="1904" kern="1200">
          <a:solidFill>
            <a:schemeClr val="tx1"/>
          </a:solidFill>
          <a:latin typeface="+mn-lt"/>
          <a:ea typeface="+mn-ea"/>
          <a:cs typeface="+mn-cs"/>
        </a:defRPr>
      </a:lvl6pPr>
      <a:lvl7pPr marL="2900479" algn="l" defTabSz="966828" rtl="0" eaLnBrk="1" latinLnBrk="0" hangingPunct="1">
        <a:defRPr sz="1904" kern="1200">
          <a:solidFill>
            <a:schemeClr val="tx1"/>
          </a:solidFill>
          <a:latin typeface="+mn-lt"/>
          <a:ea typeface="+mn-ea"/>
          <a:cs typeface="+mn-cs"/>
        </a:defRPr>
      </a:lvl7pPr>
      <a:lvl8pPr marL="3383893" algn="l" defTabSz="966828" rtl="0" eaLnBrk="1" latinLnBrk="0" hangingPunct="1">
        <a:defRPr sz="1904" kern="1200">
          <a:solidFill>
            <a:schemeClr val="tx1"/>
          </a:solidFill>
          <a:latin typeface="+mn-lt"/>
          <a:ea typeface="+mn-ea"/>
          <a:cs typeface="+mn-cs"/>
        </a:defRPr>
      </a:lvl8pPr>
      <a:lvl9pPr marL="3867306" algn="l" defTabSz="966828" rtl="0" eaLnBrk="1" latinLnBrk="0" hangingPunct="1">
        <a:defRPr sz="190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p15:clr>
            <a:srgbClr val="F26B43"/>
          </p15:clr>
        </p15:guide>
        <p15:guide id="2" pos="144">
          <p15:clr>
            <a:srgbClr val="F26B43"/>
          </p15:clr>
        </p15:guide>
        <p15:guide id="3" pos="5616">
          <p15:clr>
            <a:srgbClr val="F26B43"/>
          </p15:clr>
        </p15:guide>
        <p15:guide id="4" orient="horz" pos="2832">
          <p15:clr>
            <a:srgbClr val="F26B43"/>
          </p15:clr>
        </p15:guide>
        <p15:guide id="5" orient="horz" pos="3094">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18" Type="http://schemas.openxmlformats.org/officeDocument/2006/relationships/image" Target="../media/image2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png"/><Relationship Id="rId2" Type="http://schemas.openxmlformats.org/officeDocument/2006/relationships/notesSlide" Target="../notesSlides/notesSlide2.xml"/><Relationship Id="rId16" Type="http://schemas.openxmlformats.org/officeDocument/2006/relationships/image" Target="../media/image27.svg"/><Relationship Id="rId20" Type="http://schemas.openxmlformats.org/officeDocument/2006/relationships/image" Target="../media/image31.png"/><Relationship Id="rId1" Type="http://schemas.openxmlformats.org/officeDocument/2006/relationships/slideLayout" Target="../slideLayouts/slideLayout59.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19" Type="http://schemas.openxmlformats.org/officeDocument/2006/relationships/image" Target="../media/image30.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svg"/></Relationships>
</file>

<file path=ppt/slides/_rels/slide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133.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89.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3" Type="http://schemas.openxmlformats.org/officeDocument/2006/relationships/image" Target="../media/image40.png"/><Relationship Id="rId7" Type="http://schemas.openxmlformats.org/officeDocument/2006/relationships/image" Target="../media/image18.png"/><Relationship Id="rId12" Type="http://schemas.openxmlformats.org/officeDocument/2006/relationships/image" Target="../media/image45.png"/><Relationship Id="rId2" Type="http://schemas.openxmlformats.org/officeDocument/2006/relationships/notesSlide" Target="../notesSlides/notesSlide5.xml"/><Relationship Id="rId1" Type="http://schemas.openxmlformats.org/officeDocument/2006/relationships/slideLayout" Target="../slideLayouts/slideLayout89.xml"/><Relationship Id="rId6" Type="http://schemas.openxmlformats.org/officeDocument/2006/relationships/image" Target="../media/image14.png"/><Relationship Id="rId11" Type="http://schemas.openxmlformats.org/officeDocument/2006/relationships/image" Target="../media/image44.png"/><Relationship Id="rId5" Type="http://schemas.openxmlformats.org/officeDocument/2006/relationships/image" Target="../media/image17.png"/><Relationship Id="rId15" Type="http://schemas.openxmlformats.org/officeDocument/2006/relationships/image" Target="../media/image31.png"/><Relationship Id="rId10" Type="http://schemas.openxmlformats.org/officeDocument/2006/relationships/image" Target="../media/image43.png"/><Relationship Id="rId4" Type="http://schemas.openxmlformats.org/officeDocument/2006/relationships/image" Target="../media/image16.png"/><Relationship Id="rId9" Type="http://schemas.openxmlformats.org/officeDocument/2006/relationships/image" Target="../media/image42.png"/><Relationship Id="rId14" Type="http://schemas.openxmlformats.org/officeDocument/2006/relationships/image" Target="../media/image47.png"/></Relationships>
</file>

<file path=ppt/slides/_rels/slide6.xml.rels><?xml version="1.0" encoding="UTF-8" standalone="yes"?>
<Relationships xmlns="http://schemas.openxmlformats.org/package/2006/relationships"><Relationship Id="rId3" Type="http://schemas.openxmlformats.org/officeDocument/2006/relationships/hyperlink" Target="https://youtu.be/63xuqS2DYz8" TargetMode="External"/><Relationship Id="rId2" Type="http://schemas.openxmlformats.org/officeDocument/2006/relationships/notesSlide" Target="../notesSlides/notesSlide6.xml"/><Relationship Id="rId1" Type="http://schemas.openxmlformats.org/officeDocument/2006/relationships/slideLayout" Target="../slideLayouts/slideLayout44.xml"/><Relationship Id="rId6" Type="http://schemas.openxmlformats.org/officeDocument/2006/relationships/hyperlink" Target="mailto:Stefan.west@se.ibm.com" TargetMode="External"/><Relationship Id="rId5" Type="http://schemas.openxmlformats.org/officeDocument/2006/relationships/hyperlink" Target="mailto:Johan.vastfalt@ibm.com" TargetMode="External"/><Relationship Id="rId4"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280415" y="268224"/>
            <a:ext cx="6065676" cy="5726176"/>
          </a:xfrm>
        </p:spPr>
        <p:txBody>
          <a:bodyPr/>
          <a:lstStyle/>
          <a:p>
            <a:r>
              <a:rPr lang="en-US" sz="4267" b="1" dirty="0">
                <a:solidFill>
                  <a:schemeClr val="accent2">
                    <a:lumMod val="50000"/>
                  </a:schemeClr>
                </a:solidFill>
                <a:latin typeface="IBM Plex Sans Medium" panose="020B0603050203000203" pitchFamily="34" charset="0"/>
              </a:rPr>
              <a:t>Data Observability</a:t>
            </a:r>
            <a:br>
              <a:rPr lang="en-US" sz="4267" dirty="0">
                <a:solidFill>
                  <a:schemeClr val="accent2">
                    <a:lumMod val="50000"/>
                  </a:schemeClr>
                </a:solidFill>
              </a:rPr>
            </a:br>
            <a:br>
              <a:rPr lang="en-US" sz="4267" dirty="0">
                <a:solidFill>
                  <a:schemeClr val="accent2">
                    <a:lumMod val="50000"/>
                  </a:schemeClr>
                </a:solidFill>
              </a:rPr>
            </a:br>
            <a:r>
              <a:rPr lang="en-US" sz="4267" dirty="0" err="1">
                <a:solidFill>
                  <a:schemeClr val="accent2">
                    <a:lumMod val="50000"/>
                  </a:schemeClr>
                </a:solidFill>
              </a:rPr>
              <a:t>Databand</a:t>
            </a:r>
            <a:br>
              <a:rPr lang="en-US" dirty="0"/>
            </a:br>
            <a:endParaRPr lang="en-US" sz="2133" dirty="0"/>
          </a:p>
        </p:txBody>
      </p:sp>
    </p:spTree>
    <p:extLst>
      <p:ext uri="{BB962C8B-B14F-4D97-AF65-F5344CB8AC3E}">
        <p14:creationId xmlns:p14="http://schemas.microsoft.com/office/powerpoint/2010/main" val="2067394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7E5BC56-B704-216B-1715-A383395E552E}"/>
              </a:ext>
            </a:extLst>
          </p:cNvPr>
          <p:cNvSpPr>
            <a:spLocks noGrp="1"/>
          </p:cNvSpPr>
          <p:nvPr>
            <p:ph type="sldNum" sz="quarter" idx="11"/>
          </p:nvPr>
        </p:nvSpPr>
        <p:spPr/>
        <p:txBody>
          <a:bodyPr/>
          <a:lstStyle/>
          <a:p>
            <a:pPr defTabSz="914621">
              <a:defRPr/>
            </a:pPr>
            <a:fld id="{59395FB3-9C97-154F-86B2-7E381B951268}" type="slidenum">
              <a:rPr lang="en-US">
                <a:solidFill>
                  <a:srgbClr val="000000"/>
                </a:solidFill>
                <a:cs typeface="Arial"/>
                <a:sym typeface="Arial"/>
              </a:rPr>
              <a:pPr defTabSz="914621">
                <a:defRPr/>
              </a:pPr>
              <a:t>2</a:t>
            </a:fld>
            <a:endParaRPr lang="en-US" dirty="0">
              <a:solidFill>
                <a:srgbClr val="000000"/>
              </a:solidFill>
              <a:cs typeface="Arial"/>
              <a:sym typeface="Arial"/>
            </a:endParaRPr>
          </a:p>
        </p:txBody>
      </p:sp>
      <p:sp>
        <p:nvSpPr>
          <p:cNvPr id="6" name="Google Shape;477;p66">
            <a:extLst>
              <a:ext uri="{FF2B5EF4-FFF2-40B4-BE49-F238E27FC236}">
                <a16:creationId xmlns:a16="http://schemas.microsoft.com/office/drawing/2014/main" id="{F3B7E239-13C0-72B7-C4AB-BC0491EEACEF}"/>
              </a:ext>
            </a:extLst>
          </p:cNvPr>
          <p:cNvSpPr/>
          <p:nvPr/>
        </p:nvSpPr>
        <p:spPr>
          <a:xfrm>
            <a:off x="1779973" y="2486116"/>
            <a:ext cx="2113200" cy="991200"/>
          </a:xfrm>
          <a:prstGeom prst="roundRect">
            <a:avLst>
              <a:gd name="adj" fmla="val 5470"/>
            </a:avLst>
          </a:prstGeom>
          <a:solidFill>
            <a:srgbClr val="FFFFFF"/>
          </a:solidFill>
          <a:ln w="19050" cap="flat" cmpd="sng">
            <a:solidFill>
              <a:srgbClr val="4E31DC"/>
            </a:solidFill>
            <a:prstDash val="solid"/>
            <a:round/>
            <a:headEnd type="none" w="sm" len="sm"/>
            <a:tailEnd type="none" w="sm" len="sm"/>
          </a:ln>
        </p:spPr>
        <p:txBody>
          <a:bodyPr spcFirstLastPara="1" wrap="square" lIns="91400" tIns="91400" rIns="91400" bIns="91400" anchor="ctr" anchorCtr="0">
            <a:noAutofit/>
          </a:bodyPr>
          <a:lstStyle/>
          <a:p>
            <a:pPr algn="ctr" defTabSz="914621">
              <a:defRPr/>
            </a:pPr>
            <a:r>
              <a:rPr lang="en" sz="1667" b="1" i="1">
                <a:solidFill>
                  <a:srgbClr val="002D9C"/>
                </a:solidFill>
                <a:latin typeface="Open Sans" panose="020B0606030504020204" pitchFamily="34" charset="0"/>
                <a:ea typeface="Open Sans" panose="020B0606030504020204" pitchFamily="34" charset="0"/>
                <a:cs typeface="Open Sans" panose="020B0606030504020204" pitchFamily="34" charset="0"/>
                <a:sym typeface="Open Sans"/>
              </a:rPr>
              <a:t>Data Engineering</a:t>
            </a:r>
            <a:r>
              <a:rPr lang="en" sz="1667" b="1" i="1">
                <a:solidFill>
                  <a:srgbClr val="FFFFFF"/>
                </a:solidFill>
                <a:latin typeface="Open Sans" panose="020B0606030504020204" pitchFamily="34" charset="0"/>
                <a:ea typeface="Open Sans" panose="020B0606030504020204" pitchFamily="34" charset="0"/>
                <a:cs typeface="Open Sans" panose="020B0606030504020204" pitchFamily="34" charset="0"/>
                <a:sym typeface="Open Sans"/>
              </a:rPr>
              <a:t> </a:t>
            </a:r>
            <a:endParaRPr sz="1667" b="1" i="1">
              <a:solidFill>
                <a:srgbClr val="FFFFFF"/>
              </a:solidFill>
              <a:latin typeface="Open Sans" panose="020B0606030504020204" pitchFamily="34" charset="0"/>
              <a:ea typeface="Open Sans" panose="020B0606030504020204" pitchFamily="34" charset="0"/>
              <a:cs typeface="Open Sans" panose="020B0606030504020204" pitchFamily="34" charset="0"/>
              <a:sym typeface="Open Sans"/>
            </a:endParaRPr>
          </a:p>
        </p:txBody>
      </p:sp>
      <p:sp>
        <p:nvSpPr>
          <p:cNvPr id="7" name="Google Shape;478;p66">
            <a:extLst>
              <a:ext uri="{FF2B5EF4-FFF2-40B4-BE49-F238E27FC236}">
                <a16:creationId xmlns:a16="http://schemas.microsoft.com/office/drawing/2014/main" id="{AC4FDB9D-AF1E-9C92-E699-CB0FD4544D1D}"/>
              </a:ext>
            </a:extLst>
          </p:cNvPr>
          <p:cNvSpPr/>
          <p:nvPr/>
        </p:nvSpPr>
        <p:spPr>
          <a:xfrm>
            <a:off x="6343938" y="1388695"/>
            <a:ext cx="2452000" cy="766800"/>
          </a:xfrm>
          <a:prstGeom prst="roundRect">
            <a:avLst>
              <a:gd name="adj" fmla="val 5470"/>
            </a:avLst>
          </a:prstGeom>
          <a:solidFill>
            <a:srgbClr val="FFFFFF"/>
          </a:solidFill>
          <a:ln w="19050" cap="flat" cmpd="sng">
            <a:solidFill>
              <a:srgbClr val="4E31DC"/>
            </a:solidFill>
            <a:prstDash val="solid"/>
            <a:round/>
            <a:headEnd type="none" w="sm" len="sm"/>
            <a:tailEnd type="none" w="sm" len="sm"/>
          </a:ln>
        </p:spPr>
        <p:txBody>
          <a:bodyPr spcFirstLastPara="1" wrap="square" lIns="91400" tIns="91400" rIns="91400" bIns="91400" anchor="ctr" anchorCtr="0">
            <a:noAutofit/>
          </a:bodyPr>
          <a:lstStyle/>
          <a:p>
            <a:pPr algn="ctr" defTabSz="914621">
              <a:defRPr/>
            </a:pPr>
            <a:r>
              <a:rPr lang="en" sz="1667" b="1" i="1"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Data Analytics</a:t>
            </a:r>
            <a:endParaRPr sz="1667" b="1" i="1"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endParaRPr>
          </a:p>
        </p:txBody>
      </p:sp>
      <p:sp>
        <p:nvSpPr>
          <p:cNvPr id="8" name="Google Shape;479;p66">
            <a:extLst>
              <a:ext uri="{FF2B5EF4-FFF2-40B4-BE49-F238E27FC236}">
                <a16:creationId xmlns:a16="http://schemas.microsoft.com/office/drawing/2014/main" id="{DACF07CD-0072-BF2A-47F5-1F177C187EB8}"/>
              </a:ext>
            </a:extLst>
          </p:cNvPr>
          <p:cNvSpPr/>
          <p:nvPr/>
        </p:nvSpPr>
        <p:spPr>
          <a:xfrm>
            <a:off x="6343938" y="3826532"/>
            <a:ext cx="2452000" cy="766800"/>
          </a:xfrm>
          <a:prstGeom prst="roundRect">
            <a:avLst>
              <a:gd name="adj" fmla="val 5470"/>
            </a:avLst>
          </a:prstGeom>
          <a:solidFill>
            <a:srgbClr val="FFFFFF"/>
          </a:solidFill>
          <a:ln w="19050" cap="flat" cmpd="sng">
            <a:solidFill>
              <a:srgbClr val="4E31DC"/>
            </a:solidFill>
            <a:prstDash val="solid"/>
            <a:round/>
            <a:headEnd type="none" w="sm" len="sm"/>
            <a:tailEnd type="none" w="sm" len="sm"/>
          </a:ln>
        </p:spPr>
        <p:txBody>
          <a:bodyPr spcFirstLastPara="1" wrap="square" lIns="91400" tIns="91400" rIns="91400" bIns="91400" anchor="ctr" anchorCtr="0">
            <a:noAutofit/>
          </a:bodyPr>
          <a:lstStyle/>
          <a:p>
            <a:pPr algn="ctr" defTabSz="914621">
              <a:defRPr/>
            </a:pPr>
            <a:r>
              <a:rPr lang="en" sz="1667" b="1" i="1"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Data Science</a:t>
            </a:r>
            <a:endParaRPr sz="1667" b="1" i="1"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endParaRPr>
          </a:p>
        </p:txBody>
      </p:sp>
      <p:cxnSp>
        <p:nvCxnSpPr>
          <p:cNvPr id="9" name="Google Shape;480;p66">
            <a:extLst>
              <a:ext uri="{FF2B5EF4-FFF2-40B4-BE49-F238E27FC236}">
                <a16:creationId xmlns:a16="http://schemas.microsoft.com/office/drawing/2014/main" id="{C6FB0480-684A-74C0-18BB-59BD381A1D63}"/>
              </a:ext>
            </a:extLst>
          </p:cNvPr>
          <p:cNvCxnSpPr>
            <a:cxnSpLocks/>
            <a:stCxn id="6" idx="3"/>
            <a:endCxn id="8" idx="1"/>
          </p:cNvCxnSpPr>
          <p:nvPr/>
        </p:nvCxnSpPr>
        <p:spPr>
          <a:xfrm>
            <a:off x="3893173" y="2981716"/>
            <a:ext cx="2450765" cy="1228216"/>
          </a:xfrm>
          <a:prstGeom prst="curvedConnector3">
            <a:avLst>
              <a:gd name="adj1" fmla="val 50000"/>
            </a:avLst>
          </a:prstGeom>
          <a:noFill/>
          <a:ln w="9525" cap="flat" cmpd="sng">
            <a:solidFill>
              <a:srgbClr val="4E31DC"/>
            </a:solidFill>
            <a:prstDash val="solid"/>
            <a:round/>
            <a:headEnd type="none" w="med" len="med"/>
            <a:tailEnd type="triangle" w="med" len="med"/>
          </a:ln>
        </p:spPr>
      </p:cxnSp>
      <p:sp>
        <p:nvSpPr>
          <p:cNvPr id="10" name="Google Shape;481;p66">
            <a:extLst>
              <a:ext uri="{FF2B5EF4-FFF2-40B4-BE49-F238E27FC236}">
                <a16:creationId xmlns:a16="http://schemas.microsoft.com/office/drawing/2014/main" id="{668E529D-C1C9-BD2F-F2E5-E7A450B2AB4B}"/>
              </a:ext>
            </a:extLst>
          </p:cNvPr>
          <p:cNvSpPr/>
          <p:nvPr/>
        </p:nvSpPr>
        <p:spPr>
          <a:xfrm>
            <a:off x="8985173" y="1422735"/>
            <a:ext cx="2779600" cy="712400"/>
          </a:xfrm>
          <a:prstGeom prst="rect">
            <a:avLst/>
          </a:prstGeom>
          <a:solidFill>
            <a:srgbClr val="4E3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914621">
              <a:defRPr/>
            </a:pPr>
            <a:r>
              <a:rPr lang="en" sz="1600" dirty="0">
                <a:solidFill>
                  <a:srgbClr val="FFFFFF"/>
                </a:solidFill>
                <a:latin typeface="Open Sans" panose="020B0606030504020204" pitchFamily="34" charset="0"/>
                <a:ea typeface="Open Sans" panose="020B0606030504020204" pitchFamily="34" charset="0"/>
                <a:cs typeface="Open Sans" panose="020B0606030504020204" pitchFamily="34" charset="0"/>
                <a:sym typeface="Open Sans"/>
              </a:rPr>
              <a:t>Business analytics and dashboards</a:t>
            </a:r>
            <a:endParaRPr sz="1600" dirty="0">
              <a:solidFill>
                <a:srgbClr val="FFFFFF"/>
              </a:solidFill>
              <a:latin typeface="Open Sans" panose="020B0606030504020204" pitchFamily="34" charset="0"/>
              <a:ea typeface="Open Sans" panose="020B0606030504020204" pitchFamily="34" charset="0"/>
              <a:cs typeface="Open Sans" panose="020B0606030504020204" pitchFamily="34" charset="0"/>
              <a:sym typeface="Open Sans"/>
            </a:endParaRPr>
          </a:p>
        </p:txBody>
      </p:sp>
      <p:cxnSp>
        <p:nvCxnSpPr>
          <p:cNvPr id="11" name="Google Shape;482;p66">
            <a:extLst>
              <a:ext uri="{FF2B5EF4-FFF2-40B4-BE49-F238E27FC236}">
                <a16:creationId xmlns:a16="http://schemas.microsoft.com/office/drawing/2014/main" id="{BF34513E-B264-7FDF-3980-AD26737985C7}"/>
              </a:ext>
            </a:extLst>
          </p:cNvPr>
          <p:cNvCxnSpPr>
            <a:cxnSpLocks/>
            <a:stCxn id="6" idx="3"/>
            <a:endCxn id="7" idx="1"/>
          </p:cNvCxnSpPr>
          <p:nvPr/>
        </p:nvCxnSpPr>
        <p:spPr>
          <a:xfrm flipV="1">
            <a:off x="3893173" y="1772095"/>
            <a:ext cx="2450765" cy="1209621"/>
          </a:xfrm>
          <a:prstGeom prst="curvedConnector3">
            <a:avLst>
              <a:gd name="adj1" fmla="val 50000"/>
            </a:avLst>
          </a:prstGeom>
          <a:noFill/>
          <a:ln w="9525" cap="flat" cmpd="sng">
            <a:solidFill>
              <a:srgbClr val="4E31DC"/>
            </a:solidFill>
            <a:prstDash val="solid"/>
            <a:round/>
            <a:headEnd type="none" w="med" len="med"/>
            <a:tailEnd type="triangle" w="med" len="med"/>
          </a:ln>
        </p:spPr>
      </p:cxnSp>
      <p:sp>
        <p:nvSpPr>
          <p:cNvPr id="12" name="Google Shape;483;p66">
            <a:extLst>
              <a:ext uri="{FF2B5EF4-FFF2-40B4-BE49-F238E27FC236}">
                <a16:creationId xmlns:a16="http://schemas.microsoft.com/office/drawing/2014/main" id="{C09E1C86-12E1-BBBC-3919-28D55AA64A58}"/>
              </a:ext>
            </a:extLst>
          </p:cNvPr>
          <p:cNvSpPr/>
          <p:nvPr/>
        </p:nvSpPr>
        <p:spPr>
          <a:xfrm>
            <a:off x="6343938" y="2611496"/>
            <a:ext cx="2452000" cy="766800"/>
          </a:xfrm>
          <a:prstGeom prst="roundRect">
            <a:avLst>
              <a:gd name="adj" fmla="val 5470"/>
            </a:avLst>
          </a:prstGeom>
          <a:solidFill>
            <a:srgbClr val="FFFFFF"/>
          </a:solidFill>
          <a:ln w="19050" cap="flat" cmpd="sng">
            <a:solidFill>
              <a:srgbClr val="4E31DC"/>
            </a:solidFill>
            <a:prstDash val="solid"/>
            <a:round/>
            <a:headEnd type="none" w="sm" len="sm"/>
            <a:tailEnd type="none" w="sm" len="sm"/>
          </a:ln>
        </p:spPr>
        <p:txBody>
          <a:bodyPr spcFirstLastPara="1" wrap="square" lIns="91400" tIns="91400" rIns="91400" bIns="91400" anchor="ctr" anchorCtr="0">
            <a:noAutofit/>
          </a:bodyPr>
          <a:lstStyle/>
          <a:p>
            <a:pPr algn="ctr" defTabSz="914621">
              <a:defRPr/>
            </a:pPr>
            <a:r>
              <a:rPr lang="en" sz="1667" b="1" i="1"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Data Product</a:t>
            </a:r>
            <a:endParaRPr sz="1667" b="1" i="1"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endParaRPr>
          </a:p>
        </p:txBody>
      </p:sp>
      <p:cxnSp>
        <p:nvCxnSpPr>
          <p:cNvPr id="13" name="Google Shape;484;p66">
            <a:extLst>
              <a:ext uri="{FF2B5EF4-FFF2-40B4-BE49-F238E27FC236}">
                <a16:creationId xmlns:a16="http://schemas.microsoft.com/office/drawing/2014/main" id="{2B37F71A-2FAD-5D32-3888-FEA335FF742D}"/>
              </a:ext>
            </a:extLst>
          </p:cNvPr>
          <p:cNvCxnSpPr>
            <a:cxnSpLocks/>
            <a:stCxn id="6" idx="3"/>
            <a:endCxn id="12" idx="1"/>
          </p:cNvCxnSpPr>
          <p:nvPr/>
        </p:nvCxnSpPr>
        <p:spPr>
          <a:xfrm>
            <a:off x="3893173" y="2981717"/>
            <a:ext cx="2450765" cy="13180"/>
          </a:xfrm>
          <a:prstGeom prst="curvedConnector3">
            <a:avLst>
              <a:gd name="adj1" fmla="val 50000"/>
            </a:avLst>
          </a:prstGeom>
          <a:noFill/>
          <a:ln w="9525" cap="flat" cmpd="sng">
            <a:solidFill>
              <a:srgbClr val="4E31DC"/>
            </a:solidFill>
            <a:prstDash val="solid"/>
            <a:round/>
            <a:headEnd type="none" w="med" len="med"/>
            <a:tailEnd type="triangle" w="med" len="med"/>
          </a:ln>
        </p:spPr>
      </p:cxnSp>
      <p:sp>
        <p:nvSpPr>
          <p:cNvPr id="14" name="Google Shape;485;p66">
            <a:extLst>
              <a:ext uri="{FF2B5EF4-FFF2-40B4-BE49-F238E27FC236}">
                <a16:creationId xmlns:a16="http://schemas.microsoft.com/office/drawing/2014/main" id="{AD936ABD-24DD-FE37-80E8-C6116BF1276C}"/>
              </a:ext>
            </a:extLst>
          </p:cNvPr>
          <p:cNvSpPr/>
          <p:nvPr/>
        </p:nvSpPr>
        <p:spPr>
          <a:xfrm>
            <a:off x="9019603" y="3880932"/>
            <a:ext cx="2710739" cy="712400"/>
          </a:xfrm>
          <a:prstGeom prst="rect">
            <a:avLst/>
          </a:prstGeom>
          <a:solidFill>
            <a:srgbClr val="4E3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914621">
              <a:defRPr/>
            </a:pPr>
            <a:r>
              <a:rPr lang="en" sz="1600" dirty="0">
                <a:solidFill>
                  <a:srgbClr val="FFFFFF"/>
                </a:solidFill>
                <a:latin typeface="Open Sans" panose="020B0606030504020204" pitchFamily="34" charset="0"/>
                <a:ea typeface="Open Sans" panose="020B0606030504020204" pitchFamily="34" charset="0"/>
                <a:cs typeface="Open Sans" panose="020B0606030504020204" pitchFamily="34" charset="0"/>
                <a:sym typeface="Open Sans"/>
              </a:rPr>
              <a:t>Machine learning and predictive analytics</a:t>
            </a:r>
            <a:endParaRPr sz="1600" dirty="0">
              <a:solidFill>
                <a:srgbClr val="FFFFFF"/>
              </a:solidFill>
              <a:latin typeface="Open Sans" panose="020B0606030504020204" pitchFamily="34" charset="0"/>
              <a:ea typeface="Open Sans" panose="020B0606030504020204" pitchFamily="34" charset="0"/>
              <a:cs typeface="Open Sans" panose="020B0606030504020204" pitchFamily="34" charset="0"/>
              <a:sym typeface="Open Sans"/>
            </a:endParaRPr>
          </a:p>
        </p:txBody>
      </p:sp>
      <p:sp>
        <p:nvSpPr>
          <p:cNvPr id="15" name="Google Shape;486;p66">
            <a:extLst>
              <a:ext uri="{FF2B5EF4-FFF2-40B4-BE49-F238E27FC236}">
                <a16:creationId xmlns:a16="http://schemas.microsoft.com/office/drawing/2014/main" id="{E678D350-EE1B-CED7-77BF-5FE1912C8249}"/>
              </a:ext>
            </a:extLst>
          </p:cNvPr>
          <p:cNvSpPr/>
          <p:nvPr/>
        </p:nvSpPr>
        <p:spPr>
          <a:xfrm>
            <a:off x="8985173" y="2625516"/>
            <a:ext cx="2779600" cy="712400"/>
          </a:xfrm>
          <a:prstGeom prst="rect">
            <a:avLst/>
          </a:prstGeom>
          <a:solidFill>
            <a:srgbClr val="4E3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914621">
              <a:defRPr/>
            </a:pPr>
            <a:r>
              <a:rPr lang="en" sz="1600" dirty="0">
                <a:solidFill>
                  <a:srgbClr val="FFFFFF"/>
                </a:solidFill>
                <a:latin typeface="Open Sans" panose="020B0606030504020204" pitchFamily="34" charset="0"/>
                <a:ea typeface="Open Sans" panose="020B0606030504020204" pitchFamily="34" charset="0"/>
                <a:cs typeface="Open Sans" panose="020B0606030504020204" pitchFamily="34" charset="0"/>
                <a:sym typeface="Open Sans"/>
              </a:rPr>
              <a:t>Client facing systems</a:t>
            </a:r>
            <a:endParaRPr sz="1600" dirty="0">
              <a:solidFill>
                <a:srgbClr val="FFFFFF"/>
              </a:solidFill>
              <a:latin typeface="Open Sans" panose="020B0606030504020204" pitchFamily="34" charset="0"/>
              <a:ea typeface="Open Sans" panose="020B0606030504020204" pitchFamily="34" charset="0"/>
              <a:cs typeface="Open Sans" panose="020B0606030504020204" pitchFamily="34" charset="0"/>
              <a:sym typeface="Open Sans"/>
            </a:endParaRPr>
          </a:p>
        </p:txBody>
      </p:sp>
      <p:sp>
        <p:nvSpPr>
          <p:cNvPr id="16" name="Google Shape;487;p66">
            <a:extLst>
              <a:ext uri="{FF2B5EF4-FFF2-40B4-BE49-F238E27FC236}">
                <a16:creationId xmlns:a16="http://schemas.microsoft.com/office/drawing/2014/main" id="{CAF3AD9B-C6B0-741A-F5B2-872EA843463C}"/>
              </a:ext>
            </a:extLst>
          </p:cNvPr>
          <p:cNvSpPr/>
          <p:nvPr/>
        </p:nvSpPr>
        <p:spPr>
          <a:xfrm rot="5400000">
            <a:off x="5010774" y="2846725"/>
            <a:ext cx="127600" cy="281600"/>
          </a:xfrm>
          <a:prstGeom prst="triangle">
            <a:avLst>
              <a:gd name="adj" fmla="val 50000"/>
            </a:avLst>
          </a:prstGeom>
          <a:solidFill>
            <a:srgbClr val="4E31DC"/>
          </a:solidFill>
          <a:ln>
            <a:solidFill>
              <a:schemeClr val="accent1"/>
            </a:solidFill>
          </a:ln>
        </p:spPr>
        <p:txBody>
          <a:bodyPr spcFirstLastPara="1" wrap="square" lIns="121900" tIns="121900" rIns="121900" bIns="121900" anchor="ctr" anchorCtr="0">
            <a:noAutofit/>
          </a:bodyPr>
          <a:lstStyle/>
          <a:p>
            <a:pPr defTabSz="914621">
              <a:defRPr/>
            </a:pPr>
            <a:endParaRPr>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17" name="Google Shape;488;p66">
            <a:extLst>
              <a:ext uri="{FF2B5EF4-FFF2-40B4-BE49-F238E27FC236}">
                <a16:creationId xmlns:a16="http://schemas.microsoft.com/office/drawing/2014/main" id="{9976C6D6-86BB-4437-CA67-DFBDB23B300E}"/>
              </a:ext>
            </a:extLst>
          </p:cNvPr>
          <p:cNvSpPr/>
          <p:nvPr/>
        </p:nvSpPr>
        <p:spPr>
          <a:xfrm rot="5400000">
            <a:off x="5721974" y="2846725"/>
            <a:ext cx="127600" cy="281600"/>
          </a:xfrm>
          <a:prstGeom prst="triangle">
            <a:avLst>
              <a:gd name="adj" fmla="val 50000"/>
            </a:avLst>
          </a:prstGeom>
          <a:solidFill>
            <a:srgbClr val="FF0000"/>
          </a:solidFill>
          <a:ln>
            <a:solidFill>
              <a:schemeClr val="accent1"/>
            </a:solidFill>
          </a:ln>
        </p:spPr>
        <p:txBody>
          <a:bodyPr spcFirstLastPara="1" wrap="square" lIns="121900" tIns="121900" rIns="121900" bIns="121900" anchor="ctr" anchorCtr="0">
            <a:noAutofit/>
          </a:bodyPr>
          <a:lstStyle/>
          <a:p>
            <a:pPr defTabSz="914621">
              <a:defRPr/>
            </a:pPr>
            <a:endParaRPr>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19" name="Google Shape;490;p66">
            <a:extLst>
              <a:ext uri="{FF2B5EF4-FFF2-40B4-BE49-F238E27FC236}">
                <a16:creationId xmlns:a16="http://schemas.microsoft.com/office/drawing/2014/main" id="{B87F5914-A191-2B04-2BC7-289A773436B4}"/>
              </a:ext>
            </a:extLst>
          </p:cNvPr>
          <p:cNvSpPr/>
          <p:nvPr/>
        </p:nvSpPr>
        <p:spPr>
          <a:xfrm rot="3205059">
            <a:off x="4903764" y="2484756"/>
            <a:ext cx="127521" cy="281521"/>
          </a:xfrm>
          <a:prstGeom prst="triangle">
            <a:avLst>
              <a:gd name="adj" fmla="val 50000"/>
            </a:avLst>
          </a:prstGeom>
          <a:solidFill>
            <a:srgbClr val="FF0000"/>
          </a:solidFill>
          <a:ln>
            <a:solidFill>
              <a:schemeClr val="accent1"/>
            </a:solidFill>
          </a:ln>
        </p:spPr>
        <p:txBody>
          <a:bodyPr spcFirstLastPara="1" wrap="square" lIns="121900" tIns="121900" rIns="121900" bIns="121900" anchor="ctr" anchorCtr="0">
            <a:noAutofit/>
          </a:bodyPr>
          <a:lstStyle/>
          <a:p>
            <a:pPr defTabSz="914621">
              <a:defRPr/>
            </a:pPr>
            <a:endParaRPr>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20" name="Google Shape;491;p66">
            <a:extLst>
              <a:ext uri="{FF2B5EF4-FFF2-40B4-BE49-F238E27FC236}">
                <a16:creationId xmlns:a16="http://schemas.microsoft.com/office/drawing/2014/main" id="{43D46E81-2489-0107-F468-E2E4C669163F}"/>
              </a:ext>
            </a:extLst>
          </p:cNvPr>
          <p:cNvSpPr/>
          <p:nvPr/>
        </p:nvSpPr>
        <p:spPr>
          <a:xfrm rot="4027890">
            <a:off x="5511834" y="1787887"/>
            <a:ext cx="127632" cy="281575"/>
          </a:xfrm>
          <a:prstGeom prst="triangle">
            <a:avLst>
              <a:gd name="adj" fmla="val 50000"/>
            </a:avLst>
          </a:prstGeom>
          <a:solidFill>
            <a:srgbClr val="4E31DC"/>
          </a:solidFill>
          <a:ln>
            <a:solidFill>
              <a:schemeClr val="accent1"/>
            </a:solidFill>
          </a:ln>
        </p:spPr>
        <p:txBody>
          <a:bodyPr spcFirstLastPara="1" wrap="square" lIns="121900" tIns="121900" rIns="121900" bIns="121900" anchor="ctr" anchorCtr="0">
            <a:noAutofit/>
          </a:bodyPr>
          <a:lstStyle/>
          <a:p>
            <a:pPr defTabSz="914621">
              <a:defRPr/>
            </a:pPr>
            <a:endParaRPr>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21" name="Google Shape;492;p66">
            <a:extLst>
              <a:ext uri="{FF2B5EF4-FFF2-40B4-BE49-F238E27FC236}">
                <a16:creationId xmlns:a16="http://schemas.microsoft.com/office/drawing/2014/main" id="{24FF7B22-0136-59F1-40E0-EF6AC9FD3F9A}"/>
              </a:ext>
            </a:extLst>
          </p:cNvPr>
          <p:cNvSpPr/>
          <p:nvPr/>
        </p:nvSpPr>
        <p:spPr>
          <a:xfrm rot="9317959">
            <a:off x="5088978" y="3530440"/>
            <a:ext cx="127563" cy="281712"/>
          </a:xfrm>
          <a:prstGeom prst="triangle">
            <a:avLst>
              <a:gd name="adj" fmla="val 50000"/>
            </a:avLst>
          </a:prstGeom>
          <a:solidFill>
            <a:srgbClr val="4E31DC"/>
          </a:solidFill>
          <a:ln>
            <a:solidFill>
              <a:schemeClr val="accent1"/>
            </a:solidFill>
          </a:ln>
        </p:spPr>
        <p:txBody>
          <a:bodyPr spcFirstLastPara="1" wrap="square" lIns="121900" tIns="121900" rIns="121900" bIns="121900" anchor="ctr" anchorCtr="0">
            <a:noAutofit/>
          </a:bodyPr>
          <a:lstStyle/>
          <a:p>
            <a:pPr defTabSz="914621">
              <a:defRPr/>
            </a:pPr>
            <a:endParaRPr>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22" name="Google Shape;493;p66">
            <a:extLst>
              <a:ext uri="{FF2B5EF4-FFF2-40B4-BE49-F238E27FC236}">
                <a16:creationId xmlns:a16="http://schemas.microsoft.com/office/drawing/2014/main" id="{A896DCA7-57D5-24D7-D5F0-14150BA4B94F}"/>
              </a:ext>
            </a:extLst>
          </p:cNvPr>
          <p:cNvSpPr/>
          <p:nvPr/>
        </p:nvSpPr>
        <p:spPr>
          <a:xfrm rot="6376636">
            <a:off x="5872025" y="4035338"/>
            <a:ext cx="127564" cy="281749"/>
          </a:xfrm>
          <a:prstGeom prst="triangle">
            <a:avLst>
              <a:gd name="adj" fmla="val 50000"/>
            </a:avLst>
          </a:prstGeom>
          <a:solidFill>
            <a:srgbClr val="FF0000"/>
          </a:solidFill>
          <a:ln>
            <a:solidFill>
              <a:schemeClr val="accent1"/>
            </a:solidFill>
          </a:ln>
        </p:spPr>
        <p:txBody>
          <a:bodyPr spcFirstLastPara="1" wrap="square" lIns="121900" tIns="121900" rIns="121900" bIns="121900" anchor="ctr" anchorCtr="0">
            <a:noAutofit/>
          </a:bodyPr>
          <a:lstStyle/>
          <a:p>
            <a:pPr defTabSz="914621">
              <a:defRPr/>
            </a:pPr>
            <a:endParaRPr>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endParaRPr>
          </a:p>
        </p:txBody>
      </p:sp>
      <p:cxnSp>
        <p:nvCxnSpPr>
          <p:cNvPr id="23" name="Google Shape;494;p66">
            <a:extLst>
              <a:ext uri="{FF2B5EF4-FFF2-40B4-BE49-F238E27FC236}">
                <a16:creationId xmlns:a16="http://schemas.microsoft.com/office/drawing/2014/main" id="{F8A3D532-0C7B-083E-1721-FF6A985908B5}"/>
              </a:ext>
            </a:extLst>
          </p:cNvPr>
          <p:cNvCxnSpPr/>
          <p:nvPr/>
        </p:nvCxnSpPr>
        <p:spPr>
          <a:xfrm>
            <a:off x="192506" y="2986316"/>
            <a:ext cx="1587600" cy="800"/>
          </a:xfrm>
          <a:prstGeom prst="curvedConnector3">
            <a:avLst>
              <a:gd name="adj1" fmla="val 50000"/>
            </a:avLst>
          </a:prstGeom>
          <a:noFill/>
          <a:ln w="9525" cap="flat" cmpd="sng">
            <a:solidFill>
              <a:srgbClr val="4E31DC"/>
            </a:solidFill>
            <a:prstDash val="solid"/>
            <a:round/>
            <a:headEnd type="none" w="med" len="med"/>
            <a:tailEnd type="triangle" w="med" len="med"/>
          </a:ln>
        </p:spPr>
      </p:cxnSp>
      <p:sp>
        <p:nvSpPr>
          <p:cNvPr id="24" name="Google Shape;495;p66">
            <a:extLst>
              <a:ext uri="{FF2B5EF4-FFF2-40B4-BE49-F238E27FC236}">
                <a16:creationId xmlns:a16="http://schemas.microsoft.com/office/drawing/2014/main" id="{E68D88D7-4196-2275-FAA4-E7F4141A3E59}"/>
              </a:ext>
            </a:extLst>
          </p:cNvPr>
          <p:cNvSpPr/>
          <p:nvPr/>
        </p:nvSpPr>
        <p:spPr>
          <a:xfrm rot="5400000">
            <a:off x="788873" y="2849725"/>
            <a:ext cx="127600" cy="281600"/>
          </a:xfrm>
          <a:prstGeom prst="triangle">
            <a:avLst>
              <a:gd name="adj" fmla="val 50000"/>
            </a:avLst>
          </a:prstGeom>
          <a:solidFill>
            <a:srgbClr val="FF0000"/>
          </a:solidFill>
          <a:ln>
            <a:solidFill>
              <a:schemeClr val="accent1"/>
            </a:solidFill>
          </a:ln>
        </p:spPr>
        <p:txBody>
          <a:bodyPr spcFirstLastPara="1" wrap="square" lIns="121900" tIns="121900" rIns="121900" bIns="121900" anchor="ctr" anchorCtr="0">
            <a:noAutofit/>
          </a:bodyPr>
          <a:lstStyle/>
          <a:p>
            <a:pPr defTabSz="914621">
              <a:defRPr/>
            </a:pPr>
            <a:endParaRPr>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25" name="Google Shape;496;p66">
            <a:extLst>
              <a:ext uri="{FF2B5EF4-FFF2-40B4-BE49-F238E27FC236}">
                <a16:creationId xmlns:a16="http://schemas.microsoft.com/office/drawing/2014/main" id="{14C88C28-98B5-51B4-EF77-3D3B6CFA343D}"/>
              </a:ext>
            </a:extLst>
          </p:cNvPr>
          <p:cNvSpPr/>
          <p:nvPr/>
        </p:nvSpPr>
        <p:spPr>
          <a:xfrm rot="5400000">
            <a:off x="1259707" y="2849725"/>
            <a:ext cx="127600" cy="281600"/>
          </a:xfrm>
          <a:prstGeom prst="triangle">
            <a:avLst>
              <a:gd name="adj" fmla="val 50000"/>
            </a:avLst>
          </a:prstGeom>
          <a:solidFill>
            <a:srgbClr val="4E31DC"/>
          </a:solidFill>
          <a:ln>
            <a:solidFill>
              <a:schemeClr val="accent1"/>
            </a:solidFill>
          </a:ln>
        </p:spPr>
        <p:txBody>
          <a:bodyPr spcFirstLastPara="1" wrap="square" lIns="121900" tIns="121900" rIns="121900" bIns="121900" anchor="ctr" anchorCtr="0">
            <a:noAutofit/>
          </a:bodyPr>
          <a:lstStyle/>
          <a:p>
            <a:pPr defTabSz="914621">
              <a:defRPr/>
            </a:pPr>
            <a:endParaRPr>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endParaRPr>
          </a:p>
        </p:txBody>
      </p:sp>
      <p:cxnSp>
        <p:nvCxnSpPr>
          <p:cNvPr id="26" name="Google Shape;497;p66">
            <a:extLst>
              <a:ext uri="{FF2B5EF4-FFF2-40B4-BE49-F238E27FC236}">
                <a16:creationId xmlns:a16="http://schemas.microsoft.com/office/drawing/2014/main" id="{3AAED539-402B-9888-6BB6-F4FC6BAE41C4}"/>
              </a:ext>
            </a:extLst>
          </p:cNvPr>
          <p:cNvCxnSpPr/>
          <p:nvPr/>
        </p:nvCxnSpPr>
        <p:spPr>
          <a:xfrm>
            <a:off x="192506" y="3235084"/>
            <a:ext cx="1587600" cy="800"/>
          </a:xfrm>
          <a:prstGeom prst="curvedConnector3">
            <a:avLst>
              <a:gd name="adj1" fmla="val 50000"/>
            </a:avLst>
          </a:prstGeom>
          <a:noFill/>
          <a:ln w="9525" cap="flat" cmpd="sng">
            <a:solidFill>
              <a:srgbClr val="4E31DC"/>
            </a:solidFill>
            <a:prstDash val="solid"/>
            <a:round/>
            <a:headEnd type="none" w="med" len="med"/>
            <a:tailEnd type="triangle" w="med" len="med"/>
          </a:ln>
        </p:spPr>
      </p:cxnSp>
      <p:sp>
        <p:nvSpPr>
          <p:cNvPr id="27" name="Google Shape;498;p66">
            <a:extLst>
              <a:ext uri="{FF2B5EF4-FFF2-40B4-BE49-F238E27FC236}">
                <a16:creationId xmlns:a16="http://schemas.microsoft.com/office/drawing/2014/main" id="{942870C5-7F9A-D889-E021-EF28100DEDA6}"/>
              </a:ext>
            </a:extLst>
          </p:cNvPr>
          <p:cNvSpPr/>
          <p:nvPr/>
        </p:nvSpPr>
        <p:spPr>
          <a:xfrm rot="5400000">
            <a:off x="1056507" y="3098495"/>
            <a:ext cx="127600" cy="281600"/>
          </a:xfrm>
          <a:prstGeom prst="triangle">
            <a:avLst>
              <a:gd name="adj" fmla="val 50000"/>
            </a:avLst>
          </a:prstGeom>
          <a:solidFill>
            <a:srgbClr val="4E31DC"/>
          </a:solidFill>
          <a:ln>
            <a:solidFill>
              <a:schemeClr val="accent1"/>
            </a:solidFill>
          </a:ln>
        </p:spPr>
        <p:txBody>
          <a:bodyPr spcFirstLastPara="1" wrap="square" lIns="121900" tIns="121900" rIns="121900" bIns="121900" anchor="ctr" anchorCtr="0">
            <a:noAutofit/>
          </a:bodyPr>
          <a:lstStyle/>
          <a:p>
            <a:pPr defTabSz="914621">
              <a:defRPr/>
            </a:pPr>
            <a:endParaRPr>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endParaRPr>
          </a:p>
        </p:txBody>
      </p:sp>
      <p:cxnSp>
        <p:nvCxnSpPr>
          <p:cNvPr id="28" name="Google Shape;499;p66">
            <a:extLst>
              <a:ext uri="{FF2B5EF4-FFF2-40B4-BE49-F238E27FC236}">
                <a16:creationId xmlns:a16="http://schemas.microsoft.com/office/drawing/2014/main" id="{448A08DB-6BCB-5247-2132-7ED41E0A190C}"/>
              </a:ext>
            </a:extLst>
          </p:cNvPr>
          <p:cNvCxnSpPr/>
          <p:nvPr/>
        </p:nvCxnSpPr>
        <p:spPr>
          <a:xfrm>
            <a:off x="192506" y="2737548"/>
            <a:ext cx="1587600" cy="800"/>
          </a:xfrm>
          <a:prstGeom prst="curvedConnector3">
            <a:avLst>
              <a:gd name="adj1" fmla="val 50000"/>
            </a:avLst>
          </a:prstGeom>
          <a:noFill/>
          <a:ln w="9525" cap="flat" cmpd="sng">
            <a:solidFill>
              <a:srgbClr val="4E31DC"/>
            </a:solidFill>
            <a:prstDash val="solid"/>
            <a:round/>
            <a:headEnd type="none" w="med" len="med"/>
            <a:tailEnd type="triangle" w="med" len="med"/>
          </a:ln>
        </p:spPr>
      </p:cxnSp>
      <p:sp>
        <p:nvSpPr>
          <p:cNvPr id="29" name="Google Shape;500;p66">
            <a:extLst>
              <a:ext uri="{FF2B5EF4-FFF2-40B4-BE49-F238E27FC236}">
                <a16:creationId xmlns:a16="http://schemas.microsoft.com/office/drawing/2014/main" id="{7620667A-8699-5DB2-098E-409F3E1BA2B5}"/>
              </a:ext>
            </a:extLst>
          </p:cNvPr>
          <p:cNvSpPr/>
          <p:nvPr/>
        </p:nvSpPr>
        <p:spPr>
          <a:xfrm rot="5400000">
            <a:off x="853307" y="2600957"/>
            <a:ext cx="127600" cy="281600"/>
          </a:xfrm>
          <a:prstGeom prst="triangle">
            <a:avLst>
              <a:gd name="adj" fmla="val 50000"/>
            </a:avLst>
          </a:prstGeom>
          <a:solidFill>
            <a:srgbClr val="FF0000"/>
          </a:solidFill>
          <a:ln>
            <a:solidFill>
              <a:schemeClr val="accent1"/>
            </a:solidFill>
          </a:ln>
        </p:spPr>
        <p:txBody>
          <a:bodyPr spcFirstLastPara="1" wrap="square" lIns="121900" tIns="121900" rIns="121900" bIns="121900" anchor="ctr" anchorCtr="0">
            <a:noAutofit/>
          </a:bodyPr>
          <a:lstStyle/>
          <a:p>
            <a:pPr defTabSz="914621">
              <a:defRPr/>
            </a:pPr>
            <a:endParaRPr>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30" name="Google Shape;501;p66">
            <a:extLst>
              <a:ext uri="{FF2B5EF4-FFF2-40B4-BE49-F238E27FC236}">
                <a16:creationId xmlns:a16="http://schemas.microsoft.com/office/drawing/2014/main" id="{D966021B-075E-25B2-8036-1682DB5FECB7}"/>
              </a:ext>
            </a:extLst>
          </p:cNvPr>
          <p:cNvSpPr/>
          <p:nvPr/>
        </p:nvSpPr>
        <p:spPr>
          <a:xfrm rot="5400000">
            <a:off x="270485" y="2854096"/>
            <a:ext cx="127600" cy="281600"/>
          </a:xfrm>
          <a:prstGeom prst="triangle">
            <a:avLst>
              <a:gd name="adj" fmla="val 50000"/>
            </a:avLst>
          </a:prstGeom>
          <a:solidFill>
            <a:srgbClr val="4E31DC"/>
          </a:solidFill>
          <a:ln>
            <a:solidFill>
              <a:schemeClr val="accent1"/>
            </a:solidFill>
          </a:ln>
        </p:spPr>
        <p:txBody>
          <a:bodyPr spcFirstLastPara="1" wrap="square" lIns="121900" tIns="121900" rIns="121900" bIns="121900" anchor="ctr" anchorCtr="0">
            <a:noAutofit/>
          </a:bodyPr>
          <a:lstStyle/>
          <a:p>
            <a:pPr defTabSz="914621">
              <a:defRPr/>
            </a:pPr>
            <a:endParaRPr>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37" name="TextBox 36">
            <a:extLst>
              <a:ext uri="{FF2B5EF4-FFF2-40B4-BE49-F238E27FC236}">
                <a16:creationId xmlns:a16="http://schemas.microsoft.com/office/drawing/2014/main" id="{B70628F4-0796-3E25-C8F9-0A4892638824}"/>
              </a:ext>
            </a:extLst>
          </p:cNvPr>
          <p:cNvSpPr txBox="1"/>
          <p:nvPr/>
        </p:nvSpPr>
        <p:spPr>
          <a:xfrm>
            <a:off x="279001" y="489369"/>
            <a:ext cx="8858225" cy="584775"/>
          </a:xfrm>
          <a:prstGeom prst="rect">
            <a:avLst/>
          </a:prstGeom>
          <a:noFill/>
        </p:spPr>
        <p:txBody>
          <a:bodyPr wrap="square">
            <a:spAutoFit/>
          </a:bodyPr>
          <a:lstStyle/>
          <a:p>
            <a:pPr defTabSz="914621">
              <a:defRPr/>
            </a:pPr>
            <a:r>
              <a:rPr lang="en-US" sz="3200" dirty="0">
                <a:solidFill>
                  <a:srgbClr val="000000"/>
                </a:solidFill>
                <a:latin typeface="Open Sans SemiBold" panose="020B0706030804020204" pitchFamily="34" charset="0"/>
                <a:ea typeface="Open Sans SemiBold" panose="020B0706030804020204" pitchFamily="34" charset="0"/>
                <a:cs typeface="Open Sans SemiBold" panose="020B0706030804020204" pitchFamily="34" charset="0"/>
                <a:sym typeface="Arial"/>
              </a:rPr>
              <a:t>Data pipelines feed </a:t>
            </a:r>
            <a:r>
              <a:rPr lang="en-US" sz="3200" dirty="0">
                <a:solidFill>
                  <a:srgbClr val="4E31DC"/>
                </a:solidFill>
                <a:latin typeface="Open Sans SemiBold" panose="020B0706030804020204" pitchFamily="34" charset="0"/>
                <a:ea typeface="Open Sans SemiBold" panose="020B0706030804020204" pitchFamily="34" charset="0"/>
                <a:cs typeface="Open Sans SemiBold" panose="020B0706030804020204" pitchFamily="34" charset="0"/>
                <a:sym typeface="Arial"/>
              </a:rPr>
              <a:t>modern enterprises</a:t>
            </a:r>
          </a:p>
        </p:txBody>
      </p:sp>
      <p:pic>
        <p:nvPicPr>
          <p:cNvPr id="2" name="Google Shape;786;p73">
            <a:extLst>
              <a:ext uri="{FF2B5EF4-FFF2-40B4-BE49-F238E27FC236}">
                <a16:creationId xmlns:a16="http://schemas.microsoft.com/office/drawing/2014/main" id="{2228DA5D-3226-9A40-4217-7A24C54EFDE0}"/>
              </a:ext>
            </a:extLst>
          </p:cNvPr>
          <p:cNvPicPr preferRelativeResize="0"/>
          <p:nvPr/>
        </p:nvPicPr>
        <p:blipFill rotWithShape="1">
          <a:blip r:embed="rId3">
            <a:alphaModFix/>
          </a:blip>
          <a:srcRect/>
          <a:stretch/>
        </p:blipFill>
        <p:spPr>
          <a:xfrm>
            <a:off x="2038599" y="3580395"/>
            <a:ext cx="808988" cy="312512"/>
          </a:xfrm>
          <a:prstGeom prst="rect">
            <a:avLst/>
          </a:prstGeom>
          <a:noFill/>
          <a:ln>
            <a:noFill/>
          </a:ln>
        </p:spPr>
      </p:pic>
      <p:pic>
        <p:nvPicPr>
          <p:cNvPr id="5" name="Picture 8" descr="dbt Labs">
            <a:extLst>
              <a:ext uri="{FF2B5EF4-FFF2-40B4-BE49-F238E27FC236}">
                <a16:creationId xmlns:a16="http://schemas.microsoft.com/office/drawing/2014/main" id="{E62600E3-DF67-BE90-268C-19A05CE1C9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1878" y="3627159"/>
            <a:ext cx="941480" cy="214724"/>
          </a:xfrm>
          <a:prstGeom prst="rect">
            <a:avLst/>
          </a:prstGeom>
          <a:noFill/>
          <a:extLst>
            <a:ext uri="{909E8E84-426E-40DD-AFC4-6F175D3DCCD1}">
              <a14:hiddenFill xmlns:a14="http://schemas.microsoft.com/office/drawing/2010/main">
                <a:solidFill>
                  <a:srgbClr val="FFFFFF"/>
                </a:solidFill>
              </a14:hiddenFill>
            </a:ext>
          </a:extLst>
        </p:spPr>
      </p:pic>
      <p:pic>
        <p:nvPicPr>
          <p:cNvPr id="33" name="Google Shape;782;p73">
            <a:extLst>
              <a:ext uri="{FF2B5EF4-FFF2-40B4-BE49-F238E27FC236}">
                <a16:creationId xmlns:a16="http://schemas.microsoft.com/office/drawing/2014/main" id="{95792FCE-4642-987A-FBB6-7DBF0814ABD5}"/>
              </a:ext>
            </a:extLst>
          </p:cNvPr>
          <p:cNvPicPr preferRelativeResize="0"/>
          <p:nvPr/>
        </p:nvPicPr>
        <p:blipFill rotWithShape="1">
          <a:blip r:embed="rId5">
            <a:alphaModFix/>
          </a:blip>
          <a:srcRect/>
          <a:stretch/>
        </p:blipFill>
        <p:spPr>
          <a:xfrm>
            <a:off x="2938305" y="3983853"/>
            <a:ext cx="315728" cy="315728"/>
          </a:xfrm>
          <a:prstGeom prst="rect">
            <a:avLst/>
          </a:prstGeom>
          <a:noFill/>
          <a:ln>
            <a:noFill/>
          </a:ln>
        </p:spPr>
      </p:pic>
      <p:pic>
        <p:nvPicPr>
          <p:cNvPr id="34" name="Google Shape;785;p73">
            <a:extLst>
              <a:ext uri="{FF2B5EF4-FFF2-40B4-BE49-F238E27FC236}">
                <a16:creationId xmlns:a16="http://schemas.microsoft.com/office/drawing/2014/main" id="{FE7B02BC-6D63-E967-80FC-46E1CD28B427}"/>
              </a:ext>
            </a:extLst>
          </p:cNvPr>
          <p:cNvPicPr preferRelativeResize="0"/>
          <p:nvPr/>
        </p:nvPicPr>
        <p:blipFill rotWithShape="1">
          <a:blip r:embed="rId6">
            <a:alphaModFix/>
          </a:blip>
          <a:srcRect/>
          <a:stretch/>
        </p:blipFill>
        <p:spPr>
          <a:xfrm>
            <a:off x="3509059" y="3952330"/>
            <a:ext cx="315631" cy="347252"/>
          </a:xfrm>
          <a:prstGeom prst="rect">
            <a:avLst/>
          </a:prstGeom>
          <a:noFill/>
          <a:ln>
            <a:noFill/>
          </a:ln>
        </p:spPr>
      </p:pic>
      <p:pic>
        <p:nvPicPr>
          <p:cNvPr id="35" name="Google Shape;787;p73">
            <a:extLst>
              <a:ext uri="{FF2B5EF4-FFF2-40B4-BE49-F238E27FC236}">
                <a16:creationId xmlns:a16="http://schemas.microsoft.com/office/drawing/2014/main" id="{C7D0D21E-0C23-9A5C-207D-BF84E1280E74}"/>
              </a:ext>
            </a:extLst>
          </p:cNvPr>
          <p:cNvPicPr preferRelativeResize="0"/>
          <p:nvPr/>
        </p:nvPicPr>
        <p:blipFill rotWithShape="1">
          <a:blip r:embed="rId7">
            <a:alphaModFix/>
          </a:blip>
          <a:srcRect/>
          <a:stretch/>
        </p:blipFill>
        <p:spPr>
          <a:xfrm>
            <a:off x="553919" y="3473079"/>
            <a:ext cx="1228727" cy="522883"/>
          </a:xfrm>
          <a:prstGeom prst="rect">
            <a:avLst/>
          </a:prstGeom>
          <a:noFill/>
          <a:ln>
            <a:noFill/>
          </a:ln>
        </p:spPr>
      </p:pic>
      <p:pic>
        <p:nvPicPr>
          <p:cNvPr id="1026" name="Picture 2">
            <a:extLst>
              <a:ext uri="{FF2B5EF4-FFF2-40B4-BE49-F238E27FC236}">
                <a16:creationId xmlns:a16="http://schemas.microsoft.com/office/drawing/2014/main" id="{8D6DFA83-E44A-851D-32AA-E7FE073252F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99006" y="3903490"/>
            <a:ext cx="834768" cy="438253"/>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a:extLst>
              <a:ext uri="{FF2B5EF4-FFF2-40B4-BE49-F238E27FC236}">
                <a16:creationId xmlns:a16="http://schemas.microsoft.com/office/drawing/2014/main" id="{AC688A23-9B0E-91AF-22AA-596C14209F00}"/>
              </a:ext>
            </a:extLst>
          </p:cNvPr>
          <p:cNvPicPr>
            <a:picLocks noChangeAspect="1"/>
          </p:cNvPicPr>
          <p:nvPr/>
        </p:nvPicPr>
        <p:blipFill>
          <a:blip r:embed="rId9"/>
          <a:stretch>
            <a:fillRect/>
          </a:stretch>
        </p:blipFill>
        <p:spPr>
          <a:xfrm>
            <a:off x="6533174" y="2001962"/>
            <a:ext cx="1028361" cy="307065"/>
          </a:xfrm>
          <a:prstGeom prst="rect">
            <a:avLst/>
          </a:prstGeom>
        </p:spPr>
      </p:pic>
      <p:pic>
        <p:nvPicPr>
          <p:cNvPr id="39" name="Picture 38">
            <a:extLst>
              <a:ext uri="{FF2B5EF4-FFF2-40B4-BE49-F238E27FC236}">
                <a16:creationId xmlns:a16="http://schemas.microsoft.com/office/drawing/2014/main" id="{32060C04-0EA7-6275-53AC-63127C16A595}"/>
              </a:ext>
            </a:extLst>
          </p:cNvPr>
          <p:cNvPicPr>
            <a:picLocks noChangeAspect="1"/>
          </p:cNvPicPr>
          <p:nvPr/>
        </p:nvPicPr>
        <p:blipFill>
          <a:blip r:embed="rId10"/>
          <a:stretch>
            <a:fillRect/>
          </a:stretch>
        </p:blipFill>
        <p:spPr>
          <a:xfrm>
            <a:off x="7666461" y="2026607"/>
            <a:ext cx="1203723" cy="257776"/>
          </a:xfrm>
          <a:prstGeom prst="rect">
            <a:avLst/>
          </a:prstGeom>
        </p:spPr>
      </p:pic>
      <p:grpSp>
        <p:nvGrpSpPr>
          <p:cNvPr id="42" name="Group 41">
            <a:extLst>
              <a:ext uri="{FF2B5EF4-FFF2-40B4-BE49-F238E27FC236}">
                <a16:creationId xmlns:a16="http://schemas.microsoft.com/office/drawing/2014/main" id="{1228E7F5-2835-AA1E-597D-753F72D45034}"/>
              </a:ext>
            </a:extLst>
          </p:cNvPr>
          <p:cNvGrpSpPr/>
          <p:nvPr/>
        </p:nvGrpSpPr>
        <p:grpSpPr>
          <a:xfrm>
            <a:off x="6469483" y="4341743"/>
            <a:ext cx="1092052" cy="522063"/>
            <a:chOff x="3921466" y="4125288"/>
            <a:chExt cx="1117652" cy="534301"/>
          </a:xfrm>
        </p:grpSpPr>
        <p:sp>
          <p:nvSpPr>
            <p:cNvPr id="40" name="Rectangle 39">
              <a:extLst>
                <a:ext uri="{FF2B5EF4-FFF2-40B4-BE49-F238E27FC236}">
                  <a16:creationId xmlns:a16="http://schemas.microsoft.com/office/drawing/2014/main" id="{63DF5ACE-550B-E63A-2107-2A9256979668}"/>
                </a:ext>
              </a:extLst>
            </p:cNvPr>
            <p:cNvSpPr/>
            <p:nvPr/>
          </p:nvSpPr>
          <p:spPr bwMode="auto">
            <a:xfrm>
              <a:off x="3921466" y="4125509"/>
              <a:ext cx="1068602" cy="448030"/>
            </a:xfrm>
            <a:prstGeom prst="rect">
              <a:avLst/>
            </a:prstGeom>
            <a:solidFill>
              <a:schemeClr val="bg1"/>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21920" tIns="121920" rIns="121920" bIns="121920" numCol="1" rtlCol="0" anchor="t" anchorCtr="0" compatLnSpc="1">
              <a:prstTxWarp prst="textNoShape">
                <a:avLst/>
              </a:prstTxWarp>
            </a:bodyPr>
            <a:lstStyle/>
            <a:p>
              <a:pPr defTabSz="1219170" fontAlgn="base">
                <a:spcBef>
                  <a:spcPct val="0"/>
                </a:spcBef>
                <a:spcAft>
                  <a:spcPct val="0"/>
                </a:spcAft>
                <a:defRPr/>
              </a:pPr>
              <a:endParaRPr lang="en-US" sz="1867" dirty="0">
                <a:solidFill>
                  <a:srgbClr val="FFFFFF"/>
                </a:solidFill>
                <a:latin typeface="Open Sans" panose="020B0606030504020204" pitchFamily="34" charset="0"/>
                <a:ea typeface="Open Sans" panose="020B0606030504020204" pitchFamily="34" charset="0"/>
                <a:cs typeface="Open Sans" panose="020B0606030504020204" pitchFamily="34" charset="0"/>
                <a:sym typeface="Arial"/>
              </a:endParaRPr>
            </a:p>
          </p:txBody>
        </p:sp>
        <p:pic>
          <p:nvPicPr>
            <p:cNvPr id="1028" name="Picture 4" descr="Jupyter, logo Icon in Vector Logo">
              <a:extLst>
                <a:ext uri="{FF2B5EF4-FFF2-40B4-BE49-F238E27FC236}">
                  <a16:creationId xmlns:a16="http://schemas.microsoft.com/office/drawing/2014/main" id="{01199032-94C4-E262-C5C3-282C9F24387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70516" y="4125288"/>
              <a:ext cx="1068602" cy="534301"/>
            </a:xfrm>
            <a:prstGeom prst="rect">
              <a:avLst/>
            </a:prstGeom>
            <a:noFill/>
            <a:extLst>
              <a:ext uri="{909E8E84-426E-40DD-AFC4-6F175D3DCCD1}">
                <a14:hiddenFill xmlns:a14="http://schemas.microsoft.com/office/drawing/2010/main">
                  <a:solidFill>
                    <a:srgbClr val="FFFFFF"/>
                  </a:solidFill>
                </a14:hiddenFill>
              </a:ext>
            </a:extLst>
          </p:spPr>
        </p:pic>
      </p:grpSp>
      <p:sp>
        <p:nvSpPr>
          <p:cNvPr id="43" name="Rectangle 42">
            <a:extLst>
              <a:ext uri="{FF2B5EF4-FFF2-40B4-BE49-F238E27FC236}">
                <a16:creationId xmlns:a16="http://schemas.microsoft.com/office/drawing/2014/main" id="{8B67A70E-AA5F-FC6E-D1F4-730D836A32D9}"/>
              </a:ext>
            </a:extLst>
          </p:cNvPr>
          <p:cNvSpPr/>
          <p:nvPr/>
        </p:nvSpPr>
        <p:spPr bwMode="auto">
          <a:xfrm>
            <a:off x="8045589" y="4332300"/>
            <a:ext cx="636493" cy="447427"/>
          </a:xfrm>
          <a:prstGeom prst="rect">
            <a:avLst/>
          </a:prstGeom>
          <a:solidFill>
            <a:schemeClr val="bg1"/>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21920" tIns="121920" rIns="121920" bIns="121920" numCol="1" rtlCol="0" anchor="t" anchorCtr="0" compatLnSpc="1">
            <a:prstTxWarp prst="textNoShape">
              <a:avLst/>
            </a:prstTxWarp>
          </a:bodyPr>
          <a:lstStyle/>
          <a:p>
            <a:pPr defTabSz="1219170" fontAlgn="base">
              <a:spcBef>
                <a:spcPct val="0"/>
              </a:spcBef>
              <a:spcAft>
                <a:spcPct val="0"/>
              </a:spcAft>
              <a:defRPr/>
            </a:pPr>
            <a:endParaRPr lang="en-US" sz="1867" dirty="0">
              <a:solidFill>
                <a:srgbClr val="FFFFFF"/>
              </a:solidFill>
              <a:latin typeface="Open Sans" panose="020B0606030504020204" pitchFamily="34" charset="0"/>
              <a:ea typeface="Open Sans" panose="020B0606030504020204" pitchFamily="34" charset="0"/>
              <a:cs typeface="Open Sans" panose="020B0606030504020204" pitchFamily="34" charset="0"/>
              <a:sym typeface="Arial"/>
            </a:endParaRPr>
          </a:p>
        </p:txBody>
      </p:sp>
      <p:pic>
        <p:nvPicPr>
          <p:cNvPr id="1030" name="Picture 6" descr="IBM Watson - Wikipedia">
            <a:extLst>
              <a:ext uri="{FF2B5EF4-FFF2-40B4-BE49-F238E27FC236}">
                <a16:creationId xmlns:a16="http://schemas.microsoft.com/office/drawing/2014/main" id="{9BAAC5E3-96CF-677B-96F1-B27A7474902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39168" y="4332301"/>
            <a:ext cx="448812" cy="417244"/>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56908C7E-B5F1-D649-0A21-528254083123}"/>
              </a:ext>
            </a:extLst>
          </p:cNvPr>
          <p:cNvSpPr/>
          <p:nvPr/>
        </p:nvSpPr>
        <p:spPr bwMode="auto">
          <a:xfrm>
            <a:off x="6578115" y="3314274"/>
            <a:ext cx="574305" cy="158804"/>
          </a:xfrm>
          <a:prstGeom prst="rect">
            <a:avLst/>
          </a:prstGeom>
          <a:solidFill>
            <a:schemeClr val="bg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21920" tIns="121920" rIns="121920" bIns="121920" numCol="1" rtlCol="0" anchor="t" anchorCtr="0" compatLnSpc="1">
            <a:prstTxWarp prst="textNoShape">
              <a:avLst/>
            </a:prstTxWarp>
          </a:bodyPr>
          <a:lstStyle/>
          <a:p>
            <a:pPr defTabSz="1219170" fontAlgn="base">
              <a:spcBef>
                <a:spcPct val="0"/>
              </a:spcBef>
              <a:spcAft>
                <a:spcPct val="0"/>
              </a:spcAft>
              <a:defRPr/>
            </a:pPr>
            <a:endParaRPr lang="en-US" sz="1867" dirty="0">
              <a:solidFill>
                <a:srgbClr val="FFFFFF"/>
              </a:solidFill>
              <a:latin typeface="Open Sans" panose="020B0606030504020204" pitchFamily="34" charset="0"/>
              <a:ea typeface="Open Sans" panose="020B0606030504020204" pitchFamily="34" charset="0"/>
              <a:cs typeface="Open Sans" panose="020B0606030504020204" pitchFamily="34" charset="0"/>
              <a:sym typeface="Arial"/>
            </a:endParaRPr>
          </a:p>
        </p:txBody>
      </p:sp>
      <p:pic>
        <p:nvPicPr>
          <p:cNvPr id="31" name="Graphic 30" descr="Tablet with solid fill">
            <a:extLst>
              <a:ext uri="{FF2B5EF4-FFF2-40B4-BE49-F238E27FC236}">
                <a16:creationId xmlns:a16="http://schemas.microsoft.com/office/drawing/2014/main" id="{D9CB0E54-5D45-BB5C-2C9E-BE6B3B71E9E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578113" y="3097540"/>
            <a:ext cx="574307" cy="574307"/>
          </a:xfrm>
          <a:prstGeom prst="rect">
            <a:avLst/>
          </a:prstGeom>
        </p:spPr>
      </p:pic>
      <p:sp>
        <p:nvSpPr>
          <p:cNvPr id="51" name="Rectangle 50">
            <a:extLst>
              <a:ext uri="{FF2B5EF4-FFF2-40B4-BE49-F238E27FC236}">
                <a16:creationId xmlns:a16="http://schemas.microsoft.com/office/drawing/2014/main" id="{C4F17E01-1C4B-98B7-4012-BA0AB3779B41}"/>
              </a:ext>
            </a:extLst>
          </p:cNvPr>
          <p:cNvSpPr/>
          <p:nvPr/>
        </p:nvSpPr>
        <p:spPr bwMode="auto">
          <a:xfrm>
            <a:off x="7335875" y="3303095"/>
            <a:ext cx="574305" cy="158804"/>
          </a:xfrm>
          <a:prstGeom prst="rect">
            <a:avLst/>
          </a:prstGeom>
          <a:solidFill>
            <a:schemeClr val="bg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21920" tIns="121920" rIns="121920" bIns="121920" numCol="1" rtlCol="0" anchor="t" anchorCtr="0" compatLnSpc="1">
            <a:prstTxWarp prst="textNoShape">
              <a:avLst/>
            </a:prstTxWarp>
          </a:bodyPr>
          <a:lstStyle/>
          <a:p>
            <a:pPr defTabSz="1219170" fontAlgn="base">
              <a:spcBef>
                <a:spcPct val="0"/>
              </a:spcBef>
              <a:spcAft>
                <a:spcPct val="0"/>
              </a:spcAft>
              <a:defRPr/>
            </a:pPr>
            <a:endParaRPr lang="en-US" sz="1867" dirty="0">
              <a:solidFill>
                <a:srgbClr val="FFFFFF"/>
              </a:solidFill>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52" name="Rectangle 51">
            <a:extLst>
              <a:ext uri="{FF2B5EF4-FFF2-40B4-BE49-F238E27FC236}">
                <a16:creationId xmlns:a16="http://schemas.microsoft.com/office/drawing/2014/main" id="{6E3A61D7-3A97-CCE7-F541-DE01EE579D73}"/>
              </a:ext>
            </a:extLst>
          </p:cNvPr>
          <p:cNvSpPr/>
          <p:nvPr/>
        </p:nvSpPr>
        <p:spPr bwMode="auto">
          <a:xfrm>
            <a:off x="8069021" y="3297599"/>
            <a:ext cx="518960" cy="80699"/>
          </a:xfrm>
          <a:prstGeom prst="rect">
            <a:avLst/>
          </a:prstGeom>
          <a:solidFill>
            <a:schemeClr val="bg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21920" tIns="121920" rIns="121920" bIns="121920" numCol="1" rtlCol="0" anchor="t" anchorCtr="0" compatLnSpc="1">
            <a:prstTxWarp prst="textNoShape">
              <a:avLst/>
            </a:prstTxWarp>
          </a:bodyPr>
          <a:lstStyle/>
          <a:p>
            <a:pPr defTabSz="1219170" fontAlgn="base">
              <a:spcBef>
                <a:spcPct val="0"/>
              </a:spcBef>
              <a:spcAft>
                <a:spcPct val="0"/>
              </a:spcAft>
              <a:defRPr/>
            </a:pPr>
            <a:endParaRPr lang="en-US" sz="1867" dirty="0">
              <a:solidFill>
                <a:srgbClr val="FFFFFF"/>
              </a:solidFill>
              <a:latin typeface="Open Sans" panose="020B0606030504020204" pitchFamily="34" charset="0"/>
              <a:ea typeface="Open Sans" panose="020B0606030504020204" pitchFamily="34" charset="0"/>
              <a:cs typeface="Open Sans" panose="020B0606030504020204" pitchFamily="34" charset="0"/>
              <a:sym typeface="Arial"/>
            </a:endParaRPr>
          </a:p>
        </p:txBody>
      </p:sp>
      <p:pic>
        <p:nvPicPr>
          <p:cNvPr id="36" name="Graphic 35" descr="Laptop with solid fill">
            <a:extLst>
              <a:ext uri="{FF2B5EF4-FFF2-40B4-BE49-F238E27FC236}">
                <a16:creationId xmlns:a16="http://schemas.microsoft.com/office/drawing/2014/main" id="{DC7C4B4E-B3FC-662F-359B-79C7FC5BF56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243812" y="3056354"/>
            <a:ext cx="703421" cy="703421"/>
          </a:xfrm>
          <a:prstGeom prst="rect">
            <a:avLst/>
          </a:prstGeom>
        </p:spPr>
      </p:pic>
      <p:pic>
        <p:nvPicPr>
          <p:cNvPr id="46" name="Graphic 45" descr="Smart Phone with solid fill">
            <a:extLst>
              <a:ext uri="{FF2B5EF4-FFF2-40B4-BE49-F238E27FC236}">
                <a16:creationId xmlns:a16="http://schemas.microsoft.com/office/drawing/2014/main" id="{7ECD325A-545E-3799-30BF-81106423D2A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069020" y="3175495"/>
            <a:ext cx="475087" cy="475087"/>
          </a:xfrm>
          <a:prstGeom prst="rect">
            <a:avLst/>
          </a:prstGeom>
        </p:spPr>
      </p:pic>
      <p:pic>
        <p:nvPicPr>
          <p:cNvPr id="53" name="Picture 52" descr="Shape&#10;&#10;Description automatically generated with low confidence">
            <a:extLst>
              <a:ext uri="{FF2B5EF4-FFF2-40B4-BE49-F238E27FC236}">
                <a16:creationId xmlns:a16="http://schemas.microsoft.com/office/drawing/2014/main" id="{C2C86660-9F1C-B19B-B830-3773ADF3C228}"/>
              </a:ext>
            </a:extLst>
          </p:cNvPr>
          <p:cNvPicPr>
            <a:picLocks noChangeAspect="1"/>
          </p:cNvPicPr>
          <p:nvPr/>
        </p:nvPicPr>
        <p:blipFill rotWithShape="1">
          <a:blip r:embed="rId19">
            <a:duotone>
              <a:prstClr val="black"/>
              <a:schemeClr val="accent1">
                <a:tint val="45000"/>
                <a:satMod val="400000"/>
              </a:schemeClr>
            </a:duotone>
          </a:blip>
          <a:srcRect t="24931" b="22961"/>
          <a:stretch/>
        </p:blipFill>
        <p:spPr>
          <a:xfrm>
            <a:off x="1669854" y="1765776"/>
            <a:ext cx="1277624" cy="665744"/>
          </a:xfrm>
          <a:prstGeom prst="rect">
            <a:avLst/>
          </a:prstGeom>
        </p:spPr>
      </p:pic>
      <p:pic>
        <p:nvPicPr>
          <p:cNvPr id="48" name="Picture 47" descr="Icon&#10;&#10;Description automatically generated">
            <a:extLst>
              <a:ext uri="{FF2B5EF4-FFF2-40B4-BE49-F238E27FC236}">
                <a16:creationId xmlns:a16="http://schemas.microsoft.com/office/drawing/2014/main" id="{4B8E3C05-46CF-4C3D-B610-5AEE7F887D8D}"/>
              </a:ext>
            </a:extLst>
          </p:cNvPr>
          <p:cNvPicPr>
            <a:picLocks noChangeAspect="1"/>
          </p:cNvPicPr>
          <p:nvPr/>
        </p:nvPicPr>
        <p:blipFill>
          <a:blip r:embed="rId20"/>
          <a:stretch>
            <a:fillRect/>
          </a:stretch>
        </p:blipFill>
        <p:spPr>
          <a:xfrm>
            <a:off x="2316870" y="3969109"/>
            <a:ext cx="373609" cy="373609"/>
          </a:xfrm>
          <a:prstGeom prst="rect">
            <a:avLst/>
          </a:prstGeom>
        </p:spPr>
      </p:pic>
      <p:sp>
        <p:nvSpPr>
          <p:cNvPr id="18" name="TextBox 17">
            <a:extLst>
              <a:ext uri="{FF2B5EF4-FFF2-40B4-BE49-F238E27FC236}">
                <a16:creationId xmlns:a16="http://schemas.microsoft.com/office/drawing/2014/main" id="{D8D38153-8C7D-A29F-0F7B-767E58CF0A72}"/>
              </a:ext>
            </a:extLst>
          </p:cNvPr>
          <p:cNvSpPr txBox="1"/>
          <p:nvPr/>
        </p:nvSpPr>
        <p:spPr>
          <a:xfrm>
            <a:off x="240631" y="4475747"/>
            <a:ext cx="5470356" cy="2554545"/>
          </a:xfrm>
          <a:prstGeom prst="rect">
            <a:avLst/>
          </a:prstGeom>
          <a:noFill/>
        </p:spPr>
        <p:txBody>
          <a:bodyPr wrap="square">
            <a:spAutoFit/>
          </a:bodyPr>
          <a:lstStyle/>
          <a:p>
            <a:r>
              <a:rPr lang="sv-SE" sz="1600" b="1" dirty="0"/>
              <a:t>Tracking:</a:t>
            </a:r>
          </a:p>
          <a:p>
            <a:pPr marL="285750" indent="-285750">
              <a:buFont typeface="Arial" panose="020B0604020202020204" pitchFamily="34" charset="0"/>
              <a:buChar char="•"/>
            </a:pPr>
            <a:r>
              <a:rPr lang="sv-SE" sz="1600" dirty="0"/>
              <a:t>Apache Airflow</a:t>
            </a:r>
          </a:p>
          <a:p>
            <a:pPr marL="285750" indent="-285750">
              <a:buFont typeface="Arial" panose="020B0604020202020204" pitchFamily="34" charset="0"/>
              <a:buChar char="•"/>
            </a:pPr>
            <a:r>
              <a:rPr lang="sv-SE" sz="1600" dirty="0"/>
              <a:t>DataStage NextGen</a:t>
            </a:r>
          </a:p>
          <a:p>
            <a:pPr marL="285750" indent="-285750">
              <a:buFont typeface="Arial" panose="020B0604020202020204" pitchFamily="34" charset="0"/>
              <a:buChar char="•"/>
            </a:pPr>
            <a:r>
              <a:rPr lang="sv-SE" sz="1600" dirty="0"/>
              <a:t>Python</a:t>
            </a:r>
          </a:p>
          <a:p>
            <a:pPr marL="285750" indent="-285750">
              <a:buFont typeface="Arial" panose="020B0604020202020204" pitchFamily="34" charset="0"/>
              <a:buChar char="•"/>
            </a:pPr>
            <a:r>
              <a:rPr lang="sv-SE" sz="1600" dirty="0"/>
              <a:t>Spark/JVM Applications</a:t>
            </a:r>
          </a:p>
          <a:p>
            <a:pPr marL="285750" indent="-285750">
              <a:buFont typeface="Arial" panose="020B0604020202020204" pitchFamily="34" charset="0"/>
              <a:buChar char="•"/>
            </a:pPr>
            <a:r>
              <a:rPr lang="sv-SE" sz="1600" dirty="0"/>
              <a:t>dbt</a:t>
            </a:r>
          </a:p>
          <a:p>
            <a:pPr marL="285750" indent="-285750">
              <a:buFont typeface="Arial" panose="020B0604020202020204" pitchFamily="34" charset="0"/>
              <a:buChar char="•"/>
            </a:pPr>
            <a:r>
              <a:rPr lang="sv-SE" sz="1600" dirty="0"/>
              <a:t>Snowflake</a:t>
            </a:r>
          </a:p>
          <a:p>
            <a:pPr marL="285750" indent="-285750">
              <a:buFont typeface="Arial" panose="020B0604020202020204" pitchFamily="34" charset="0"/>
              <a:buChar char="•"/>
            </a:pPr>
            <a:r>
              <a:rPr lang="sv-SE" sz="1600" dirty="0"/>
              <a:t>Redshift</a:t>
            </a:r>
          </a:p>
          <a:p>
            <a:pPr marL="285750" indent="-285750">
              <a:buFont typeface="Arial" panose="020B0604020202020204" pitchFamily="34" charset="0"/>
              <a:buChar char="•"/>
            </a:pPr>
            <a:r>
              <a:rPr lang="sv-SE" sz="1600" dirty="0"/>
              <a:t>Azkaban</a:t>
            </a:r>
          </a:p>
          <a:p>
            <a:endParaRPr lang="sv-SE" sz="1600" dirty="0"/>
          </a:p>
        </p:txBody>
      </p:sp>
    </p:spTree>
    <p:extLst>
      <p:ext uri="{BB962C8B-B14F-4D97-AF65-F5344CB8AC3E}">
        <p14:creationId xmlns:p14="http://schemas.microsoft.com/office/powerpoint/2010/main" val="2395332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3">
            <a:extLst>
              <a:ext uri="{FF2B5EF4-FFF2-40B4-BE49-F238E27FC236}">
                <a16:creationId xmlns:a16="http://schemas.microsoft.com/office/drawing/2014/main" id="{1ACA2BEB-2DDB-99A1-45A4-1C409737BCA3}"/>
              </a:ext>
            </a:extLst>
          </p:cNvPr>
          <p:cNvSpPr txBox="1">
            <a:spLocks/>
          </p:cNvSpPr>
          <p:nvPr/>
        </p:nvSpPr>
        <p:spPr>
          <a:xfrm>
            <a:off x="280417" y="268225"/>
            <a:ext cx="4609371" cy="4464551"/>
          </a:xfrm>
          <a:prstGeom prst="rect">
            <a:avLst/>
          </a:prstGeom>
        </p:spPr>
        <p:txBody>
          <a:bodyPr vert="horz" lIns="0" tIns="0" rIns="0" bIns="0" rtlCol="0" anchor="t">
            <a:noAutofit/>
          </a:bodyPr>
          <a:lstStyle>
            <a:lvl1pPr algn="ctr" rtl="0" eaLnBrk="1" fontAlgn="base" hangingPunct="1">
              <a:lnSpc>
                <a:spcPct val="90000"/>
              </a:lnSpc>
              <a:spcBef>
                <a:spcPct val="0"/>
              </a:spcBef>
              <a:spcAft>
                <a:spcPct val="0"/>
              </a:spcAft>
              <a:defRPr sz="60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2960">
                <a:solidFill>
                  <a:srgbClr val="191919"/>
                </a:solidFill>
                <a:latin typeface="IBM Plex Sans Light" pitchFamily="34" charset="0"/>
              </a:defRPr>
            </a:lvl2pPr>
            <a:lvl3pPr algn="l" rtl="0" eaLnBrk="1" fontAlgn="base" hangingPunct="1">
              <a:lnSpc>
                <a:spcPct val="90000"/>
              </a:lnSpc>
              <a:spcBef>
                <a:spcPct val="0"/>
              </a:spcBef>
              <a:spcAft>
                <a:spcPct val="0"/>
              </a:spcAft>
              <a:defRPr sz="2960">
                <a:solidFill>
                  <a:srgbClr val="191919"/>
                </a:solidFill>
                <a:latin typeface="IBM Plex Sans Light" pitchFamily="34" charset="0"/>
              </a:defRPr>
            </a:lvl3pPr>
            <a:lvl4pPr algn="l" rtl="0" eaLnBrk="1" fontAlgn="base" hangingPunct="1">
              <a:lnSpc>
                <a:spcPct val="90000"/>
              </a:lnSpc>
              <a:spcBef>
                <a:spcPct val="0"/>
              </a:spcBef>
              <a:spcAft>
                <a:spcPct val="0"/>
              </a:spcAft>
              <a:defRPr sz="2960">
                <a:solidFill>
                  <a:srgbClr val="191919"/>
                </a:solidFill>
                <a:latin typeface="IBM Plex Sans Light" pitchFamily="34" charset="0"/>
              </a:defRPr>
            </a:lvl4pPr>
            <a:lvl5pPr algn="l" rtl="0" eaLnBrk="1" fontAlgn="base" hangingPunct="1">
              <a:lnSpc>
                <a:spcPct val="90000"/>
              </a:lnSpc>
              <a:spcBef>
                <a:spcPct val="0"/>
              </a:spcBef>
              <a:spcAft>
                <a:spcPct val="0"/>
              </a:spcAft>
              <a:defRPr sz="2960">
                <a:solidFill>
                  <a:srgbClr val="191919"/>
                </a:solidFill>
                <a:latin typeface="IBM Plex Sans Light" pitchFamily="34" charset="0"/>
              </a:defRPr>
            </a:lvl5pPr>
            <a:lvl6pPr marL="483412" algn="l" rtl="0" eaLnBrk="1" fontAlgn="base" hangingPunct="1">
              <a:lnSpc>
                <a:spcPct val="90000"/>
              </a:lnSpc>
              <a:spcBef>
                <a:spcPct val="0"/>
              </a:spcBef>
              <a:spcAft>
                <a:spcPct val="0"/>
              </a:spcAft>
              <a:defRPr sz="2960">
                <a:solidFill>
                  <a:srgbClr val="191919"/>
                </a:solidFill>
                <a:latin typeface="IBM Plex Sans Light" pitchFamily="34" charset="0"/>
              </a:defRPr>
            </a:lvl6pPr>
            <a:lvl7pPr marL="966828" algn="l" rtl="0" eaLnBrk="1" fontAlgn="base" hangingPunct="1">
              <a:lnSpc>
                <a:spcPct val="90000"/>
              </a:lnSpc>
              <a:spcBef>
                <a:spcPct val="0"/>
              </a:spcBef>
              <a:spcAft>
                <a:spcPct val="0"/>
              </a:spcAft>
              <a:defRPr sz="2960">
                <a:solidFill>
                  <a:srgbClr val="191919"/>
                </a:solidFill>
                <a:latin typeface="IBM Plex Sans Light" pitchFamily="34" charset="0"/>
              </a:defRPr>
            </a:lvl7pPr>
            <a:lvl8pPr marL="1450240" algn="l" rtl="0" eaLnBrk="1" fontAlgn="base" hangingPunct="1">
              <a:lnSpc>
                <a:spcPct val="90000"/>
              </a:lnSpc>
              <a:spcBef>
                <a:spcPct val="0"/>
              </a:spcBef>
              <a:spcAft>
                <a:spcPct val="0"/>
              </a:spcAft>
              <a:defRPr sz="2960">
                <a:solidFill>
                  <a:srgbClr val="191919"/>
                </a:solidFill>
                <a:latin typeface="IBM Plex Sans Light" pitchFamily="34" charset="0"/>
              </a:defRPr>
            </a:lvl8pPr>
            <a:lvl9pPr marL="1933653" algn="l" rtl="0" eaLnBrk="1" fontAlgn="base" hangingPunct="1">
              <a:lnSpc>
                <a:spcPct val="90000"/>
              </a:lnSpc>
              <a:spcBef>
                <a:spcPct val="0"/>
              </a:spcBef>
              <a:spcAft>
                <a:spcPct val="0"/>
              </a:spcAft>
              <a:defRPr sz="2960">
                <a:solidFill>
                  <a:srgbClr val="191919"/>
                </a:solidFill>
                <a:latin typeface="IBM Plex Sans Light" pitchFamily="34" charset="0"/>
              </a:defRPr>
            </a:lvl9pPr>
          </a:lstStyle>
          <a:p>
            <a:pPr algn="l" defTabSz="914377">
              <a:defRPr/>
            </a:pPr>
            <a:r>
              <a:rPr lang="en-US" sz="2800" dirty="0">
                <a:solidFill>
                  <a:srgbClr val="000000"/>
                </a:solidFill>
              </a:rPr>
              <a:t>The </a:t>
            </a:r>
            <a:r>
              <a:rPr lang="en-US" sz="2800" dirty="0" err="1">
                <a:solidFill>
                  <a:srgbClr val="000000"/>
                </a:solidFill>
              </a:rPr>
              <a:t>Databand</a:t>
            </a:r>
            <a:r>
              <a:rPr lang="en-US" sz="2800" dirty="0">
                <a:solidFill>
                  <a:srgbClr val="000000"/>
                </a:solidFill>
              </a:rPr>
              <a:t> acquisition bridges </a:t>
            </a:r>
            <a:r>
              <a:rPr lang="en-US" sz="2800" b="1" u="sng" dirty="0">
                <a:solidFill>
                  <a:srgbClr val="000000"/>
                </a:solidFill>
              </a:rPr>
              <a:t>two</a:t>
            </a:r>
            <a:r>
              <a:rPr lang="en-US" sz="2800" dirty="0">
                <a:solidFill>
                  <a:srgbClr val="000000"/>
                </a:solidFill>
              </a:rPr>
              <a:t> of IBM’s strategic directions, </a:t>
            </a:r>
            <a:r>
              <a:rPr lang="en-US" sz="2800" b="1" dirty="0">
                <a:solidFill>
                  <a:srgbClr val="0F62FE"/>
                </a:solidFill>
              </a:rPr>
              <a:t>IBM Data Fabric</a:t>
            </a:r>
            <a:r>
              <a:rPr lang="en-US" sz="2800" dirty="0">
                <a:solidFill>
                  <a:srgbClr val="000000"/>
                </a:solidFill>
              </a:rPr>
              <a:t> and </a:t>
            </a:r>
            <a:r>
              <a:rPr lang="en-US" sz="2800" b="1" dirty="0">
                <a:solidFill>
                  <a:srgbClr val="0F62FE"/>
                </a:solidFill>
              </a:rPr>
              <a:t>IBM Observability</a:t>
            </a:r>
            <a:r>
              <a:rPr lang="en-US" sz="2800" dirty="0">
                <a:solidFill>
                  <a:srgbClr val="000000"/>
                </a:solidFill>
              </a:rPr>
              <a:t>.</a:t>
            </a:r>
          </a:p>
        </p:txBody>
      </p:sp>
      <p:sp>
        <p:nvSpPr>
          <p:cNvPr id="2" name="Rectangle 1">
            <a:extLst>
              <a:ext uri="{FF2B5EF4-FFF2-40B4-BE49-F238E27FC236}">
                <a16:creationId xmlns:a16="http://schemas.microsoft.com/office/drawing/2014/main" id="{D9B81D9E-97B7-0F21-7F1A-34B6730D43BD}"/>
              </a:ext>
            </a:extLst>
          </p:cNvPr>
          <p:cNvSpPr/>
          <p:nvPr/>
        </p:nvSpPr>
        <p:spPr bwMode="auto">
          <a:xfrm>
            <a:off x="7777274" y="218855"/>
            <a:ext cx="1639957" cy="6241775"/>
          </a:xfrm>
          <a:prstGeom prst="rect">
            <a:avLst/>
          </a:prstGeom>
          <a:noFill/>
          <a:ln w="19050">
            <a:solidFill>
              <a:schemeClr val="accent1"/>
            </a:solidFill>
            <a:prstDash val="lgDash"/>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defTabSz="914377" fontAlgn="base">
              <a:spcBef>
                <a:spcPct val="0"/>
              </a:spcBef>
              <a:spcAft>
                <a:spcPct val="0"/>
              </a:spcAft>
              <a:defRPr/>
            </a:pPr>
            <a:endParaRPr lang="en-US" sz="1400">
              <a:solidFill>
                <a:srgbClr val="FFFFFF"/>
              </a:solidFill>
              <a:latin typeface="IBM Plex Sans Light"/>
            </a:endParaRPr>
          </a:p>
        </p:txBody>
      </p:sp>
      <p:sp>
        <p:nvSpPr>
          <p:cNvPr id="3" name="Rectangle 2">
            <a:extLst>
              <a:ext uri="{FF2B5EF4-FFF2-40B4-BE49-F238E27FC236}">
                <a16:creationId xmlns:a16="http://schemas.microsoft.com/office/drawing/2014/main" id="{5C259F47-8EA1-6C5C-C246-EBD6C6095AA6}"/>
              </a:ext>
            </a:extLst>
          </p:cNvPr>
          <p:cNvSpPr/>
          <p:nvPr/>
        </p:nvSpPr>
        <p:spPr bwMode="auto">
          <a:xfrm>
            <a:off x="5795132" y="2622342"/>
            <a:ext cx="1431235" cy="874644"/>
          </a:xfrm>
          <a:prstGeom prst="rect">
            <a:avLst/>
          </a:prstGeom>
          <a:solidFill>
            <a:schemeClr val="accent2"/>
          </a:solidFill>
          <a:ln w="19050">
            <a:solidFill>
              <a:schemeClr val="accent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defTabSz="914377" fontAlgn="base">
              <a:spcBef>
                <a:spcPct val="0"/>
              </a:spcBef>
              <a:spcAft>
                <a:spcPct val="0"/>
              </a:spcAft>
              <a:defRPr/>
            </a:pPr>
            <a:r>
              <a:rPr lang="en-US" sz="1400">
                <a:solidFill>
                  <a:srgbClr val="FFFFFF"/>
                </a:solidFill>
                <a:latin typeface="IBM Plex Sans Light"/>
              </a:rPr>
              <a:t>Application Observability</a:t>
            </a:r>
          </a:p>
        </p:txBody>
      </p:sp>
      <p:sp>
        <p:nvSpPr>
          <p:cNvPr id="16" name="Rectangle 15">
            <a:extLst>
              <a:ext uri="{FF2B5EF4-FFF2-40B4-BE49-F238E27FC236}">
                <a16:creationId xmlns:a16="http://schemas.microsoft.com/office/drawing/2014/main" id="{4ECE99D2-1485-F1E4-EEF4-C84612AC0CA7}"/>
              </a:ext>
            </a:extLst>
          </p:cNvPr>
          <p:cNvSpPr/>
          <p:nvPr/>
        </p:nvSpPr>
        <p:spPr bwMode="auto">
          <a:xfrm>
            <a:off x="7883581" y="2640022"/>
            <a:ext cx="1431235" cy="874644"/>
          </a:xfrm>
          <a:prstGeom prst="rect">
            <a:avLst/>
          </a:prstGeom>
          <a:solidFill>
            <a:srgbClr val="7030A0"/>
          </a:solidFill>
          <a:ln w="19050">
            <a:solidFill>
              <a:schemeClr val="accent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defTabSz="914377" fontAlgn="base">
              <a:spcBef>
                <a:spcPct val="0"/>
              </a:spcBef>
              <a:spcAft>
                <a:spcPct val="0"/>
              </a:spcAft>
              <a:defRPr/>
            </a:pPr>
            <a:r>
              <a:rPr lang="en-US" sz="1400">
                <a:solidFill>
                  <a:srgbClr val="FFFFFF"/>
                </a:solidFill>
                <a:latin typeface="IBM Plex Sans Light"/>
              </a:rPr>
              <a:t>Data Observability</a:t>
            </a:r>
          </a:p>
          <a:p>
            <a:pPr defTabSz="914377" fontAlgn="base">
              <a:spcBef>
                <a:spcPct val="0"/>
              </a:spcBef>
              <a:spcAft>
                <a:spcPct val="0"/>
              </a:spcAft>
              <a:defRPr/>
            </a:pPr>
            <a:endParaRPr lang="en-US" sz="1400">
              <a:solidFill>
                <a:srgbClr val="FFFFFF"/>
              </a:solidFill>
              <a:latin typeface="IBM Plex Sans Light"/>
            </a:endParaRPr>
          </a:p>
        </p:txBody>
      </p:sp>
      <p:sp>
        <p:nvSpPr>
          <p:cNvPr id="17" name="Rectangle 16">
            <a:extLst>
              <a:ext uri="{FF2B5EF4-FFF2-40B4-BE49-F238E27FC236}">
                <a16:creationId xmlns:a16="http://schemas.microsoft.com/office/drawing/2014/main" id="{DF3969AC-4B83-E4F5-B0C5-5A316CA13A9D}"/>
              </a:ext>
            </a:extLst>
          </p:cNvPr>
          <p:cNvSpPr/>
          <p:nvPr/>
        </p:nvSpPr>
        <p:spPr bwMode="auto">
          <a:xfrm>
            <a:off x="9950103" y="2626770"/>
            <a:ext cx="1431235" cy="874644"/>
          </a:xfrm>
          <a:prstGeom prst="rect">
            <a:avLst/>
          </a:prstGeom>
          <a:solidFill>
            <a:schemeClr val="accent2"/>
          </a:solidFill>
          <a:ln w="19050">
            <a:solidFill>
              <a:schemeClr val="accent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defTabSz="914377" fontAlgn="base">
              <a:spcBef>
                <a:spcPct val="0"/>
              </a:spcBef>
              <a:spcAft>
                <a:spcPct val="0"/>
              </a:spcAft>
              <a:defRPr/>
            </a:pPr>
            <a:r>
              <a:rPr lang="en-US" sz="1400">
                <a:solidFill>
                  <a:srgbClr val="FFFFFF"/>
                </a:solidFill>
                <a:latin typeface="IBM Plex Sans Light"/>
              </a:rPr>
              <a:t>Model</a:t>
            </a:r>
          </a:p>
          <a:p>
            <a:pPr defTabSz="914377" fontAlgn="base">
              <a:spcBef>
                <a:spcPct val="0"/>
              </a:spcBef>
              <a:spcAft>
                <a:spcPct val="0"/>
              </a:spcAft>
              <a:defRPr/>
            </a:pPr>
            <a:r>
              <a:rPr lang="en-US" sz="1400">
                <a:solidFill>
                  <a:srgbClr val="FFFFFF"/>
                </a:solidFill>
                <a:latin typeface="IBM Plex Sans Light"/>
              </a:rPr>
              <a:t>Observability</a:t>
            </a:r>
          </a:p>
        </p:txBody>
      </p:sp>
      <p:sp>
        <p:nvSpPr>
          <p:cNvPr id="18" name="Rectangle 17">
            <a:extLst>
              <a:ext uri="{FF2B5EF4-FFF2-40B4-BE49-F238E27FC236}">
                <a16:creationId xmlns:a16="http://schemas.microsoft.com/office/drawing/2014/main" id="{0B26D1B2-1B39-FE59-616B-67E1408BFE6C}"/>
              </a:ext>
            </a:extLst>
          </p:cNvPr>
          <p:cNvSpPr/>
          <p:nvPr/>
        </p:nvSpPr>
        <p:spPr bwMode="auto">
          <a:xfrm>
            <a:off x="7895667" y="1396421"/>
            <a:ext cx="1431235" cy="874644"/>
          </a:xfrm>
          <a:prstGeom prst="rect">
            <a:avLst/>
          </a:prstGeom>
          <a:solidFill>
            <a:schemeClr val="accent2"/>
          </a:solidFill>
          <a:ln w="19050">
            <a:solidFill>
              <a:schemeClr val="accent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defTabSz="914377" fontAlgn="base">
              <a:spcBef>
                <a:spcPct val="0"/>
              </a:spcBef>
              <a:spcAft>
                <a:spcPct val="0"/>
              </a:spcAft>
              <a:defRPr/>
            </a:pPr>
            <a:r>
              <a:rPr lang="en-US" sz="1400">
                <a:solidFill>
                  <a:srgbClr val="FFFFFF"/>
                </a:solidFill>
                <a:latin typeface="IBM Plex Sans Light"/>
              </a:rPr>
              <a:t>Orchestrate</a:t>
            </a:r>
          </a:p>
          <a:p>
            <a:pPr defTabSz="914377" fontAlgn="base">
              <a:spcBef>
                <a:spcPct val="0"/>
              </a:spcBef>
              <a:spcAft>
                <a:spcPct val="0"/>
              </a:spcAft>
              <a:defRPr/>
            </a:pPr>
            <a:endParaRPr lang="en-US" sz="1400">
              <a:solidFill>
                <a:srgbClr val="FFFFFF"/>
              </a:solidFill>
              <a:latin typeface="IBM Plex Sans Light"/>
            </a:endParaRPr>
          </a:p>
          <a:p>
            <a:pPr defTabSz="914377" fontAlgn="base">
              <a:spcBef>
                <a:spcPct val="0"/>
              </a:spcBef>
              <a:spcAft>
                <a:spcPct val="0"/>
              </a:spcAft>
              <a:defRPr/>
            </a:pPr>
            <a:endParaRPr lang="en-US" sz="1400">
              <a:solidFill>
                <a:srgbClr val="FFFFFF"/>
              </a:solidFill>
              <a:latin typeface="IBM Plex Sans Light"/>
            </a:endParaRPr>
          </a:p>
        </p:txBody>
      </p:sp>
      <p:sp>
        <p:nvSpPr>
          <p:cNvPr id="19" name="Rectangle 18">
            <a:extLst>
              <a:ext uri="{FF2B5EF4-FFF2-40B4-BE49-F238E27FC236}">
                <a16:creationId xmlns:a16="http://schemas.microsoft.com/office/drawing/2014/main" id="{7E95AE78-5B03-1F92-DCD6-41269E8A4962}"/>
              </a:ext>
            </a:extLst>
          </p:cNvPr>
          <p:cNvSpPr/>
          <p:nvPr/>
        </p:nvSpPr>
        <p:spPr bwMode="auto">
          <a:xfrm>
            <a:off x="7895667" y="399195"/>
            <a:ext cx="1431235" cy="874644"/>
          </a:xfrm>
          <a:prstGeom prst="rect">
            <a:avLst/>
          </a:prstGeom>
          <a:solidFill>
            <a:schemeClr val="accent2"/>
          </a:solidFill>
          <a:ln w="19050">
            <a:solidFill>
              <a:schemeClr val="accent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defTabSz="914377" fontAlgn="base">
              <a:spcBef>
                <a:spcPct val="0"/>
              </a:spcBef>
              <a:spcAft>
                <a:spcPct val="0"/>
              </a:spcAft>
              <a:defRPr/>
            </a:pPr>
            <a:r>
              <a:rPr lang="en-US" sz="1400">
                <a:solidFill>
                  <a:srgbClr val="FFFFFF"/>
                </a:solidFill>
                <a:latin typeface="IBM Plex Sans Light"/>
              </a:rPr>
              <a:t>Ingest</a:t>
            </a:r>
          </a:p>
          <a:p>
            <a:pPr defTabSz="914377" fontAlgn="base">
              <a:spcBef>
                <a:spcPct val="0"/>
              </a:spcBef>
              <a:spcAft>
                <a:spcPct val="0"/>
              </a:spcAft>
              <a:defRPr/>
            </a:pPr>
            <a:endParaRPr lang="en-US" sz="1400">
              <a:solidFill>
                <a:srgbClr val="FFFFFF"/>
              </a:solidFill>
              <a:latin typeface="IBM Plex Sans Light"/>
            </a:endParaRPr>
          </a:p>
        </p:txBody>
      </p:sp>
      <p:sp>
        <p:nvSpPr>
          <p:cNvPr id="21" name="Rectangle 20">
            <a:extLst>
              <a:ext uri="{FF2B5EF4-FFF2-40B4-BE49-F238E27FC236}">
                <a16:creationId xmlns:a16="http://schemas.microsoft.com/office/drawing/2014/main" id="{DCEA34CC-BAD7-678C-30FA-6517512C9355}"/>
              </a:ext>
            </a:extLst>
          </p:cNvPr>
          <p:cNvSpPr/>
          <p:nvPr/>
        </p:nvSpPr>
        <p:spPr bwMode="auto">
          <a:xfrm>
            <a:off x="7895665" y="4706249"/>
            <a:ext cx="1431235" cy="778024"/>
          </a:xfrm>
          <a:prstGeom prst="rect">
            <a:avLst/>
          </a:prstGeom>
          <a:solidFill>
            <a:schemeClr val="accent2"/>
          </a:solidFill>
          <a:ln w="19050">
            <a:solidFill>
              <a:schemeClr val="accent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defTabSz="914377" fontAlgn="base">
              <a:spcBef>
                <a:spcPct val="0"/>
              </a:spcBef>
              <a:spcAft>
                <a:spcPct val="0"/>
              </a:spcAft>
              <a:defRPr/>
            </a:pPr>
            <a:r>
              <a:rPr lang="en-US" sz="1400">
                <a:solidFill>
                  <a:srgbClr val="FFFFFF"/>
                </a:solidFill>
                <a:latin typeface="IBM Plex Sans Light"/>
              </a:rPr>
              <a:t>Store</a:t>
            </a:r>
          </a:p>
        </p:txBody>
      </p:sp>
      <p:sp>
        <p:nvSpPr>
          <p:cNvPr id="22" name="Rectangle 21">
            <a:extLst>
              <a:ext uri="{FF2B5EF4-FFF2-40B4-BE49-F238E27FC236}">
                <a16:creationId xmlns:a16="http://schemas.microsoft.com/office/drawing/2014/main" id="{98676A9B-810D-E857-4EA7-5493FD31D9B8}"/>
              </a:ext>
            </a:extLst>
          </p:cNvPr>
          <p:cNvSpPr/>
          <p:nvPr/>
        </p:nvSpPr>
        <p:spPr bwMode="auto">
          <a:xfrm>
            <a:off x="7895665" y="3828732"/>
            <a:ext cx="1431235" cy="766080"/>
          </a:xfrm>
          <a:prstGeom prst="rect">
            <a:avLst/>
          </a:prstGeom>
          <a:solidFill>
            <a:schemeClr val="accent2"/>
          </a:solidFill>
          <a:ln w="19050">
            <a:solidFill>
              <a:schemeClr val="accent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defTabSz="914377" fontAlgn="base">
              <a:spcBef>
                <a:spcPct val="0"/>
              </a:spcBef>
              <a:spcAft>
                <a:spcPct val="0"/>
              </a:spcAft>
              <a:defRPr/>
            </a:pPr>
            <a:r>
              <a:rPr lang="en-US" sz="1400">
                <a:solidFill>
                  <a:srgbClr val="FFFFFF"/>
                </a:solidFill>
                <a:latin typeface="IBM Plex Sans Light"/>
              </a:rPr>
              <a:t>Catalog</a:t>
            </a:r>
          </a:p>
        </p:txBody>
      </p:sp>
      <p:sp>
        <p:nvSpPr>
          <p:cNvPr id="23" name="TextBox 22">
            <a:extLst>
              <a:ext uri="{FF2B5EF4-FFF2-40B4-BE49-F238E27FC236}">
                <a16:creationId xmlns:a16="http://schemas.microsoft.com/office/drawing/2014/main" id="{DDFB8618-F08A-9285-8B00-6DE5CB3F7FCF}"/>
              </a:ext>
            </a:extLst>
          </p:cNvPr>
          <p:cNvSpPr txBox="1"/>
          <p:nvPr/>
        </p:nvSpPr>
        <p:spPr>
          <a:xfrm>
            <a:off x="5425327" y="2022173"/>
            <a:ext cx="1598515" cy="400110"/>
          </a:xfrm>
          <a:prstGeom prst="rect">
            <a:avLst/>
          </a:prstGeom>
          <a:noFill/>
        </p:spPr>
        <p:txBody>
          <a:bodyPr wrap="none" lIns="91440" tIns="91440" rIns="91440" bIns="91440" rtlCol="0">
            <a:spAutoFit/>
          </a:bodyPr>
          <a:lstStyle/>
          <a:p>
            <a:pPr defTabSz="914621">
              <a:spcBef>
                <a:spcPts val="1100"/>
              </a:spcBef>
              <a:defRPr/>
            </a:pPr>
            <a:r>
              <a:rPr lang="en-US" sz="1400" b="1">
                <a:solidFill>
                  <a:srgbClr val="000000"/>
                </a:solidFill>
                <a:latin typeface="IBM Plex Sans Light"/>
                <a:ea typeface="IBM Plex Sans" charset="0"/>
                <a:cs typeface="IBM Plex Sans" charset="0"/>
              </a:rPr>
              <a:t>IBM Observability</a:t>
            </a:r>
          </a:p>
        </p:txBody>
      </p:sp>
      <p:sp>
        <p:nvSpPr>
          <p:cNvPr id="24" name="TextBox 23">
            <a:extLst>
              <a:ext uri="{FF2B5EF4-FFF2-40B4-BE49-F238E27FC236}">
                <a16:creationId xmlns:a16="http://schemas.microsoft.com/office/drawing/2014/main" id="{4A04F3BD-43CF-7FCB-462A-B6F158AF606B}"/>
              </a:ext>
            </a:extLst>
          </p:cNvPr>
          <p:cNvSpPr txBox="1"/>
          <p:nvPr/>
        </p:nvSpPr>
        <p:spPr>
          <a:xfrm>
            <a:off x="6222981" y="58094"/>
            <a:ext cx="1465466" cy="400110"/>
          </a:xfrm>
          <a:prstGeom prst="rect">
            <a:avLst/>
          </a:prstGeom>
          <a:noFill/>
        </p:spPr>
        <p:txBody>
          <a:bodyPr wrap="none" lIns="91440" tIns="91440" rIns="91440" bIns="91440" rtlCol="0">
            <a:spAutoFit/>
          </a:bodyPr>
          <a:lstStyle/>
          <a:p>
            <a:pPr defTabSz="914621">
              <a:spcBef>
                <a:spcPts val="1100"/>
              </a:spcBef>
              <a:defRPr/>
            </a:pPr>
            <a:r>
              <a:rPr lang="en-US" sz="1400" b="1">
                <a:solidFill>
                  <a:srgbClr val="000000"/>
                </a:solidFill>
                <a:latin typeface="IBM Plex Sans Light"/>
                <a:ea typeface="IBM Plex Sans" charset="0"/>
                <a:cs typeface="IBM Plex Sans" charset="0"/>
              </a:rPr>
              <a:t>IBM Data Fabric</a:t>
            </a:r>
          </a:p>
        </p:txBody>
      </p:sp>
      <p:sp>
        <p:nvSpPr>
          <p:cNvPr id="25" name="Rectangle 24">
            <a:extLst>
              <a:ext uri="{FF2B5EF4-FFF2-40B4-BE49-F238E27FC236}">
                <a16:creationId xmlns:a16="http://schemas.microsoft.com/office/drawing/2014/main" id="{76746132-39E1-D708-5254-0F44B9506C5D}"/>
              </a:ext>
            </a:extLst>
          </p:cNvPr>
          <p:cNvSpPr/>
          <p:nvPr/>
        </p:nvSpPr>
        <p:spPr bwMode="auto">
          <a:xfrm>
            <a:off x="5524181" y="2448538"/>
            <a:ext cx="6244995" cy="1257613"/>
          </a:xfrm>
          <a:prstGeom prst="rect">
            <a:avLst/>
          </a:prstGeom>
          <a:noFill/>
          <a:ln w="19050">
            <a:solidFill>
              <a:schemeClr val="accent1"/>
            </a:solidFill>
            <a:prstDash val="lgDash"/>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defTabSz="914377" fontAlgn="base">
              <a:spcBef>
                <a:spcPct val="0"/>
              </a:spcBef>
              <a:spcAft>
                <a:spcPct val="0"/>
              </a:spcAft>
              <a:defRPr/>
            </a:pPr>
            <a:endParaRPr lang="en-US" sz="1400">
              <a:solidFill>
                <a:srgbClr val="FFFFFF"/>
              </a:solidFill>
              <a:latin typeface="IBM Plex Sans Light"/>
            </a:endParaRPr>
          </a:p>
        </p:txBody>
      </p:sp>
      <p:sp>
        <p:nvSpPr>
          <p:cNvPr id="26" name="Rectangle 25">
            <a:extLst>
              <a:ext uri="{FF2B5EF4-FFF2-40B4-BE49-F238E27FC236}">
                <a16:creationId xmlns:a16="http://schemas.microsoft.com/office/drawing/2014/main" id="{48044362-E0AE-68AD-BE68-84A12426D1C4}"/>
              </a:ext>
            </a:extLst>
          </p:cNvPr>
          <p:cNvSpPr/>
          <p:nvPr/>
        </p:nvSpPr>
        <p:spPr bwMode="auto">
          <a:xfrm>
            <a:off x="7881633" y="5595711"/>
            <a:ext cx="1431235" cy="778024"/>
          </a:xfrm>
          <a:prstGeom prst="rect">
            <a:avLst/>
          </a:prstGeom>
          <a:solidFill>
            <a:schemeClr val="accent2"/>
          </a:solidFill>
          <a:ln w="19050">
            <a:solidFill>
              <a:schemeClr val="accent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defTabSz="914377" fontAlgn="base">
              <a:spcBef>
                <a:spcPct val="0"/>
              </a:spcBef>
              <a:spcAft>
                <a:spcPct val="0"/>
              </a:spcAft>
              <a:defRPr/>
            </a:pPr>
            <a:r>
              <a:rPr lang="en-US" sz="1400">
                <a:solidFill>
                  <a:srgbClr val="FFFFFF"/>
                </a:solidFill>
                <a:latin typeface="IBM Plex Sans Light"/>
              </a:rPr>
              <a:t>Consume</a:t>
            </a:r>
          </a:p>
        </p:txBody>
      </p:sp>
      <p:sp>
        <p:nvSpPr>
          <p:cNvPr id="27" name="TextBox 26">
            <a:extLst>
              <a:ext uri="{FF2B5EF4-FFF2-40B4-BE49-F238E27FC236}">
                <a16:creationId xmlns:a16="http://schemas.microsoft.com/office/drawing/2014/main" id="{3D58E63C-25B0-6929-A547-4142FFFD7C09}"/>
              </a:ext>
            </a:extLst>
          </p:cNvPr>
          <p:cNvSpPr txBox="1"/>
          <p:nvPr/>
        </p:nvSpPr>
        <p:spPr>
          <a:xfrm>
            <a:off x="7944094" y="5138228"/>
            <a:ext cx="676788" cy="353943"/>
          </a:xfrm>
          <a:prstGeom prst="rect">
            <a:avLst/>
          </a:prstGeom>
          <a:noFill/>
        </p:spPr>
        <p:txBody>
          <a:bodyPr wrap="none" lIns="91440" tIns="91440" rIns="91440" bIns="91440" rtlCol="0">
            <a:spAutoFit/>
          </a:bodyPr>
          <a:lstStyle/>
          <a:p>
            <a:pPr defTabSz="914621">
              <a:spcBef>
                <a:spcPts val="1100"/>
              </a:spcBef>
              <a:defRPr/>
            </a:pPr>
            <a:r>
              <a:rPr lang="en-US" sz="1100" i="1">
                <a:solidFill>
                  <a:srgbClr val="FFFFFF"/>
                </a:solidFill>
                <a:latin typeface="IBM Plex Sans Light"/>
                <a:ea typeface="IBM Plex Sans" charset="0"/>
                <a:cs typeface="IBM Plex Sans" charset="0"/>
              </a:rPr>
              <a:t>Netezza</a:t>
            </a:r>
          </a:p>
        </p:txBody>
      </p:sp>
      <p:sp>
        <p:nvSpPr>
          <p:cNvPr id="28" name="TextBox 27">
            <a:extLst>
              <a:ext uri="{FF2B5EF4-FFF2-40B4-BE49-F238E27FC236}">
                <a16:creationId xmlns:a16="http://schemas.microsoft.com/office/drawing/2014/main" id="{0CC4F0B4-E868-676D-BAFE-9DFCEA565AE6}"/>
              </a:ext>
            </a:extLst>
          </p:cNvPr>
          <p:cNvSpPr txBox="1"/>
          <p:nvPr/>
        </p:nvSpPr>
        <p:spPr>
          <a:xfrm>
            <a:off x="7869939" y="1897665"/>
            <a:ext cx="1501887" cy="353943"/>
          </a:xfrm>
          <a:prstGeom prst="rect">
            <a:avLst/>
          </a:prstGeom>
          <a:noFill/>
        </p:spPr>
        <p:txBody>
          <a:bodyPr wrap="square" lIns="91440" tIns="91440" rIns="91440" bIns="91440" rtlCol="0">
            <a:spAutoFit/>
          </a:bodyPr>
          <a:lstStyle/>
          <a:p>
            <a:pPr defTabSz="914621">
              <a:spcBef>
                <a:spcPts val="1100"/>
              </a:spcBef>
              <a:defRPr/>
            </a:pPr>
            <a:r>
              <a:rPr lang="en-US" sz="1100" i="1">
                <a:solidFill>
                  <a:srgbClr val="FFFFFF"/>
                </a:solidFill>
                <a:latin typeface="IBM Plex Sans Light"/>
                <a:ea typeface="IBM Plex Sans" charset="0"/>
                <a:cs typeface="IBM Plex Sans" charset="0"/>
              </a:rPr>
              <a:t>Watson Pipelines</a:t>
            </a:r>
          </a:p>
        </p:txBody>
      </p:sp>
      <p:sp>
        <p:nvSpPr>
          <p:cNvPr id="29" name="Rectangle 28">
            <a:extLst>
              <a:ext uri="{FF2B5EF4-FFF2-40B4-BE49-F238E27FC236}">
                <a16:creationId xmlns:a16="http://schemas.microsoft.com/office/drawing/2014/main" id="{1FBAE616-E91B-E9AE-3925-A1E347A03D82}"/>
              </a:ext>
            </a:extLst>
          </p:cNvPr>
          <p:cNvSpPr/>
          <p:nvPr/>
        </p:nvSpPr>
        <p:spPr>
          <a:xfrm>
            <a:off x="7964959" y="4283076"/>
            <a:ext cx="474810" cy="261610"/>
          </a:xfrm>
          <a:prstGeom prst="rect">
            <a:avLst/>
          </a:prstGeom>
        </p:spPr>
        <p:txBody>
          <a:bodyPr wrap="none">
            <a:spAutoFit/>
          </a:bodyPr>
          <a:lstStyle/>
          <a:p>
            <a:pPr defTabSz="914621">
              <a:defRPr/>
            </a:pPr>
            <a:r>
              <a:rPr lang="en-US" sz="1100" i="1">
                <a:solidFill>
                  <a:srgbClr val="FFFFFF"/>
                </a:solidFill>
                <a:latin typeface="IBM Plex Sans Light"/>
              </a:rPr>
              <a:t>WKC</a:t>
            </a:r>
          </a:p>
        </p:txBody>
      </p:sp>
      <p:sp>
        <p:nvSpPr>
          <p:cNvPr id="30" name="TextBox 29">
            <a:extLst>
              <a:ext uri="{FF2B5EF4-FFF2-40B4-BE49-F238E27FC236}">
                <a16:creationId xmlns:a16="http://schemas.microsoft.com/office/drawing/2014/main" id="{5AB75895-B0CB-7EFB-74A9-4C8115574A02}"/>
              </a:ext>
            </a:extLst>
          </p:cNvPr>
          <p:cNvSpPr txBox="1"/>
          <p:nvPr/>
        </p:nvSpPr>
        <p:spPr>
          <a:xfrm>
            <a:off x="7895666" y="898020"/>
            <a:ext cx="832279" cy="353943"/>
          </a:xfrm>
          <a:prstGeom prst="rect">
            <a:avLst/>
          </a:prstGeom>
          <a:noFill/>
        </p:spPr>
        <p:txBody>
          <a:bodyPr wrap="none" lIns="91440" tIns="91440" rIns="91440" bIns="91440" rtlCol="0">
            <a:spAutoFit/>
          </a:bodyPr>
          <a:lstStyle/>
          <a:p>
            <a:pPr defTabSz="914621">
              <a:spcBef>
                <a:spcPts val="1100"/>
              </a:spcBef>
              <a:defRPr/>
            </a:pPr>
            <a:r>
              <a:rPr lang="en-US" sz="1100" i="1">
                <a:solidFill>
                  <a:srgbClr val="FFFFFF"/>
                </a:solidFill>
                <a:latin typeface="IBM Plex Sans Light"/>
                <a:ea typeface="IBM Plex Sans" charset="0"/>
                <a:cs typeface="IBM Plex Sans" charset="0"/>
              </a:rPr>
              <a:t>DataStage</a:t>
            </a:r>
          </a:p>
        </p:txBody>
      </p:sp>
      <p:sp>
        <p:nvSpPr>
          <p:cNvPr id="31" name="TextBox 30">
            <a:extLst>
              <a:ext uri="{FF2B5EF4-FFF2-40B4-BE49-F238E27FC236}">
                <a16:creationId xmlns:a16="http://schemas.microsoft.com/office/drawing/2014/main" id="{9E5D2914-F5EC-53F9-0003-DE1AB920F7B0}"/>
              </a:ext>
            </a:extLst>
          </p:cNvPr>
          <p:cNvSpPr txBox="1"/>
          <p:nvPr/>
        </p:nvSpPr>
        <p:spPr>
          <a:xfrm>
            <a:off x="7970322" y="6015889"/>
            <a:ext cx="1083951" cy="353943"/>
          </a:xfrm>
          <a:prstGeom prst="rect">
            <a:avLst/>
          </a:prstGeom>
          <a:noFill/>
        </p:spPr>
        <p:txBody>
          <a:bodyPr wrap="none" lIns="91440" tIns="91440" rIns="91440" bIns="91440" rtlCol="0">
            <a:spAutoFit/>
          </a:bodyPr>
          <a:lstStyle/>
          <a:p>
            <a:pPr defTabSz="914621">
              <a:spcBef>
                <a:spcPts val="1100"/>
              </a:spcBef>
              <a:defRPr/>
            </a:pPr>
            <a:r>
              <a:rPr lang="en-US" sz="1100" i="1">
                <a:solidFill>
                  <a:srgbClr val="FFFFFF"/>
                </a:solidFill>
                <a:latin typeface="IBM Plex Sans Light"/>
                <a:ea typeface="IBM Plex Sans" charset="0"/>
                <a:cs typeface="IBM Plex Sans" charset="0"/>
              </a:rPr>
              <a:t>Watson Studio</a:t>
            </a:r>
          </a:p>
        </p:txBody>
      </p:sp>
      <p:sp>
        <p:nvSpPr>
          <p:cNvPr id="32" name="TextBox 31">
            <a:extLst>
              <a:ext uri="{FF2B5EF4-FFF2-40B4-BE49-F238E27FC236}">
                <a16:creationId xmlns:a16="http://schemas.microsoft.com/office/drawing/2014/main" id="{765DF3E4-C830-D612-F46F-082B899B42F3}"/>
              </a:ext>
            </a:extLst>
          </p:cNvPr>
          <p:cNvSpPr txBox="1"/>
          <p:nvPr/>
        </p:nvSpPr>
        <p:spPr>
          <a:xfrm>
            <a:off x="5801154" y="3162772"/>
            <a:ext cx="1501887" cy="353943"/>
          </a:xfrm>
          <a:prstGeom prst="rect">
            <a:avLst/>
          </a:prstGeom>
          <a:noFill/>
        </p:spPr>
        <p:txBody>
          <a:bodyPr wrap="square" lIns="91440" tIns="91440" rIns="91440" bIns="91440" rtlCol="0">
            <a:spAutoFit/>
          </a:bodyPr>
          <a:lstStyle/>
          <a:p>
            <a:pPr defTabSz="914621">
              <a:spcBef>
                <a:spcPts val="1100"/>
              </a:spcBef>
              <a:defRPr/>
            </a:pPr>
            <a:r>
              <a:rPr lang="en-US" sz="1100" i="1" err="1">
                <a:solidFill>
                  <a:srgbClr val="FFFFFF"/>
                </a:solidFill>
                <a:latin typeface="IBM Plex Sans Light"/>
                <a:ea typeface="IBM Plex Sans" charset="0"/>
                <a:cs typeface="IBM Plex Sans" charset="0"/>
              </a:rPr>
              <a:t>Instana</a:t>
            </a:r>
            <a:endParaRPr lang="en-US" sz="1100" i="1">
              <a:solidFill>
                <a:srgbClr val="FFFFFF"/>
              </a:solidFill>
              <a:latin typeface="IBM Plex Sans Light"/>
              <a:ea typeface="IBM Plex Sans" charset="0"/>
              <a:cs typeface="IBM Plex Sans" charset="0"/>
            </a:endParaRPr>
          </a:p>
        </p:txBody>
      </p:sp>
      <p:sp>
        <p:nvSpPr>
          <p:cNvPr id="33" name="TextBox 32">
            <a:extLst>
              <a:ext uri="{FF2B5EF4-FFF2-40B4-BE49-F238E27FC236}">
                <a16:creationId xmlns:a16="http://schemas.microsoft.com/office/drawing/2014/main" id="{D9B5F01B-2BBC-54EF-FAC5-DE4640D83C16}"/>
              </a:ext>
            </a:extLst>
          </p:cNvPr>
          <p:cNvSpPr txBox="1"/>
          <p:nvPr/>
        </p:nvSpPr>
        <p:spPr>
          <a:xfrm>
            <a:off x="7915345" y="3157594"/>
            <a:ext cx="1501887" cy="353943"/>
          </a:xfrm>
          <a:prstGeom prst="rect">
            <a:avLst/>
          </a:prstGeom>
          <a:noFill/>
        </p:spPr>
        <p:txBody>
          <a:bodyPr wrap="square" lIns="91440" tIns="91440" rIns="91440" bIns="91440" rtlCol="0">
            <a:spAutoFit/>
          </a:bodyPr>
          <a:lstStyle/>
          <a:p>
            <a:pPr defTabSz="914621">
              <a:spcBef>
                <a:spcPts val="1100"/>
              </a:spcBef>
              <a:defRPr/>
            </a:pPr>
            <a:r>
              <a:rPr lang="en-US" sz="1100" i="1" err="1">
                <a:solidFill>
                  <a:srgbClr val="FFFFFF"/>
                </a:solidFill>
                <a:latin typeface="IBM Plex Sans Light"/>
                <a:ea typeface="IBM Plex Sans" charset="0"/>
                <a:cs typeface="IBM Plex Sans" charset="0"/>
              </a:rPr>
              <a:t>Databand</a:t>
            </a:r>
            <a:endParaRPr lang="en-US" sz="1100" i="1">
              <a:solidFill>
                <a:srgbClr val="FFFFFF"/>
              </a:solidFill>
              <a:latin typeface="IBM Plex Sans Light"/>
              <a:ea typeface="IBM Plex Sans" charset="0"/>
              <a:cs typeface="IBM Plex Sans" charset="0"/>
            </a:endParaRPr>
          </a:p>
        </p:txBody>
      </p:sp>
      <p:sp>
        <p:nvSpPr>
          <p:cNvPr id="34" name="TextBox 33">
            <a:extLst>
              <a:ext uri="{FF2B5EF4-FFF2-40B4-BE49-F238E27FC236}">
                <a16:creationId xmlns:a16="http://schemas.microsoft.com/office/drawing/2014/main" id="{343021F5-553F-21E8-9A20-61620388DAA8}"/>
              </a:ext>
            </a:extLst>
          </p:cNvPr>
          <p:cNvSpPr txBox="1"/>
          <p:nvPr/>
        </p:nvSpPr>
        <p:spPr>
          <a:xfrm>
            <a:off x="9968138" y="3143044"/>
            <a:ext cx="1501887" cy="353943"/>
          </a:xfrm>
          <a:prstGeom prst="rect">
            <a:avLst/>
          </a:prstGeom>
          <a:noFill/>
        </p:spPr>
        <p:txBody>
          <a:bodyPr wrap="square" lIns="91440" tIns="91440" rIns="91440" bIns="91440" rtlCol="0">
            <a:spAutoFit/>
          </a:bodyPr>
          <a:lstStyle/>
          <a:p>
            <a:pPr defTabSz="914621">
              <a:spcBef>
                <a:spcPts val="1100"/>
              </a:spcBef>
              <a:defRPr/>
            </a:pPr>
            <a:r>
              <a:rPr lang="en-US" sz="1100" i="1" err="1">
                <a:solidFill>
                  <a:srgbClr val="FFFFFF"/>
                </a:solidFill>
                <a:latin typeface="IBM Plex Sans Light"/>
                <a:ea typeface="IBM Plex Sans" charset="0"/>
                <a:cs typeface="IBM Plex Sans" charset="0"/>
              </a:rPr>
              <a:t>OpenScale</a:t>
            </a:r>
            <a:endParaRPr lang="en-US" sz="1100" i="1">
              <a:solidFill>
                <a:srgbClr val="FFFFFF"/>
              </a:solidFill>
              <a:latin typeface="IBM Plex Sans Light"/>
              <a:ea typeface="IBM Plex Sans" charset="0"/>
              <a:cs typeface="IBM Plex Sans" charset="0"/>
            </a:endParaRPr>
          </a:p>
        </p:txBody>
      </p:sp>
      <p:pic>
        <p:nvPicPr>
          <p:cNvPr id="35" name="Picture 4" descr="GitHub - instana/go-sensor: Go Distributed Tracing &amp; Metrics Sensor for  Instana">
            <a:extLst>
              <a:ext uri="{FF2B5EF4-FFF2-40B4-BE49-F238E27FC236}">
                <a16:creationId xmlns:a16="http://schemas.microsoft.com/office/drawing/2014/main" id="{A6CCA52F-7E95-B231-3529-35C07B0F9A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9119" y="3815390"/>
            <a:ext cx="1481461" cy="40971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a:extLst>
              <a:ext uri="{FF2B5EF4-FFF2-40B4-BE49-F238E27FC236}">
                <a16:creationId xmlns:a16="http://schemas.microsoft.com/office/drawing/2014/main" id="{872C1F9B-6D4E-6A68-C4EA-49BB9C5E60EA}"/>
              </a:ext>
            </a:extLst>
          </p:cNvPr>
          <p:cNvPicPr>
            <a:picLocks noChangeAspect="1"/>
          </p:cNvPicPr>
          <p:nvPr/>
        </p:nvPicPr>
        <p:blipFill rotWithShape="1">
          <a:blip r:embed="rId4"/>
          <a:srcRect b="41883"/>
          <a:stretch/>
        </p:blipFill>
        <p:spPr>
          <a:xfrm>
            <a:off x="9950102" y="3839060"/>
            <a:ext cx="1671223" cy="292389"/>
          </a:xfrm>
          <a:prstGeom prst="rect">
            <a:avLst/>
          </a:prstGeom>
        </p:spPr>
      </p:pic>
      <p:sp>
        <p:nvSpPr>
          <p:cNvPr id="37" name="Rectangle 36">
            <a:extLst>
              <a:ext uri="{FF2B5EF4-FFF2-40B4-BE49-F238E27FC236}">
                <a16:creationId xmlns:a16="http://schemas.microsoft.com/office/drawing/2014/main" id="{77C5DDFB-EFE9-5E55-593C-BDBA263BB2CB}"/>
              </a:ext>
            </a:extLst>
          </p:cNvPr>
          <p:cNvSpPr/>
          <p:nvPr/>
        </p:nvSpPr>
        <p:spPr bwMode="auto">
          <a:xfrm>
            <a:off x="10837375" y="3898501"/>
            <a:ext cx="752685" cy="212044"/>
          </a:xfrm>
          <a:prstGeom prst="rect">
            <a:avLst/>
          </a:prstGeom>
          <a:solidFill>
            <a:srgbClr val="262626"/>
          </a:solidFill>
          <a:ln w="19050">
            <a:solidFill>
              <a:srgbClr val="262626"/>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21920" tIns="121920" rIns="121920" bIns="121920" numCol="1" rtlCol="0" anchor="ctr" anchorCtr="0" compatLnSpc="1">
            <a:prstTxWarp prst="textNoShape">
              <a:avLst/>
            </a:prstTxWarp>
          </a:bodyPr>
          <a:lstStyle/>
          <a:p>
            <a:pPr defTabSz="1219170" fontAlgn="base">
              <a:spcBef>
                <a:spcPct val="0"/>
              </a:spcBef>
              <a:spcAft>
                <a:spcPct val="0"/>
              </a:spcAft>
              <a:defRPr/>
            </a:pPr>
            <a:r>
              <a:rPr lang="en-US" sz="800" err="1">
                <a:solidFill>
                  <a:srgbClr val="FFFFFF"/>
                </a:solidFill>
                <a:latin typeface="IBM Plex Sans SemiBold" panose="020B0703050203000203" pitchFamily="34" charset="0"/>
              </a:rPr>
              <a:t>OpenScale</a:t>
            </a:r>
            <a:endParaRPr lang="en-US" sz="800">
              <a:solidFill>
                <a:srgbClr val="FFFFFF"/>
              </a:solidFill>
              <a:latin typeface="IBM Plex Sans SemiBold" panose="020B0703050203000203" pitchFamily="34" charset="0"/>
            </a:endParaRPr>
          </a:p>
        </p:txBody>
      </p:sp>
    </p:spTree>
    <p:extLst>
      <p:ext uri="{BB962C8B-B14F-4D97-AF65-F5344CB8AC3E}">
        <p14:creationId xmlns:p14="http://schemas.microsoft.com/office/powerpoint/2010/main" val="3711427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defTabSz="1219170">
              <a:buClr>
                <a:srgbClr val="000000"/>
              </a:buClr>
              <a:defRPr/>
            </a:pPr>
            <a:fld id="{00000000-1234-1234-1234-123412341234}" type="slidenum">
              <a:rPr lang="en" sz="1067" kern="0">
                <a:solidFill>
                  <a:srgbClr val="1E1F24"/>
                </a:solidFill>
                <a:latin typeface="Open Sans"/>
                <a:ea typeface="Open Sans"/>
                <a:cs typeface="Open Sans"/>
                <a:sym typeface="Open Sans"/>
              </a:rPr>
              <a:pPr defTabSz="1219170">
                <a:buClr>
                  <a:srgbClr val="000000"/>
                </a:buClr>
                <a:defRPr/>
              </a:pPr>
              <a:t>4</a:t>
            </a:fld>
            <a:endParaRPr sz="1067" kern="0">
              <a:solidFill>
                <a:srgbClr val="1E1F24"/>
              </a:solidFill>
              <a:latin typeface="Open Sans"/>
              <a:ea typeface="Open Sans"/>
              <a:cs typeface="Open Sans"/>
              <a:sym typeface="Open Sans"/>
            </a:endParaRPr>
          </a:p>
        </p:txBody>
      </p:sp>
      <p:sp>
        <p:nvSpPr>
          <p:cNvPr id="387" name="Google Shape;387;p39"/>
          <p:cNvSpPr txBox="1"/>
          <p:nvPr/>
        </p:nvSpPr>
        <p:spPr>
          <a:xfrm>
            <a:off x="3420437" y="701675"/>
            <a:ext cx="8471600" cy="697701"/>
          </a:xfrm>
          <a:prstGeom prst="rect">
            <a:avLst/>
          </a:prstGeom>
          <a:noFill/>
          <a:ln>
            <a:noFill/>
          </a:ln>
        </p:spPr>
        <p:txBody>
          <a:bodyPr spcFirstLastPara="1" wrap="square" lIns="121900" tIns="60933" rIns="121900" bIns="60933" anchor="t" anchorCtr="0">
            <a:spAutoFit/>
          </a:bodyPr>
          <a:lstStyle/>
          <a:p>
            <a:pPr defTabSz="1219170">
              <a:buClr>
                <a:srgbClr val="000000"/>
              </a:buClr>
              <a:defRPr/>
            </a:pPr>
            <a:r>
              <a:rPr lang="en" sz="1867" b="1" kern="0" dirty="0">
                <a:solidFill>
                  <a:srgbClr val="1E1F24"/>
                </a:solidFill>
                <a:latin typeface="Open Sans"/>
                <a:ea typeface="Open Sans"/>
                <a:cs typeface="Open Sans"/>
                <a:sym typeface="Open Sans"/>
              </a:rPr>
              <a:t>Proactive Data Observability: </a:t>
            </a:r>
            <a:r>
              <a:rPr lang="en" sz="1867" b="1" i="1" kern="0" dirty="0">
                <a:solidFill>
                  <a:srgbClr val="4E31DC"/>
                </a:solidFill>
                <a:latin typeface="Open Sans"/>
                <a:ea typeface="Open Sans"/>
                <a:cs typeface="Open Sans"/>
                <a:sym typeface="Open Sans"/>
              </a:rPr>
              <a:t>Shift left</a:t>
            </a:r>
            <a:r>
              <a:rPr lang="en" sz="1867" i="1" kern="0" dirty="0">
                <a:solidFill>
                  <a:srgbClr val="1E1F24"/>
                </a:solidFill>
                <a:latin typeface="Open Sans"/>
                <a:ea typeface="Open Sans"/>
                <a:cs typeface="Open Sans"/>
                <a:sym typeface="Open Sans"/>
              </a:rPr>
              <a:t> and solve problems at the source</a:t>
            </a:r>
            <a:endParaRPr sz="1867" i="1" kern="0" dirty="0">
              <a:solidFill>
                <a:srgbClr val="1E1F24"/>
              </a:solidFill>
              <a:latin typeface="Open Sans"/>
              <a:ea typeface="Open Sans"/>
              <a:cs typeface="Open Sans"/>
              <a:sym typeface="Open Sans"/>
            </a:endParaRPr>
          </a:p>
          <a:p>
            <a:pPr defTabSz="1219170">
              <a:buClr>
                <a:srgbClr val="000000"/>
              </a:buClr>
              <a:defRPr/>
            </a:pPr>
            <a:endParaRPr sz="1867" b="1" kern="0" dirty="0">
              <a:solidFill>
                <a:srgbClr val="1E1F24"/>
              </a:solidFill>
              <a:latin typeface="Open Sans"/>
              <a:ea typeface="Open Sans"/>
              <a:cs typeface="Open Sans"/>
              <a:sym typeface="Open Sans"/>
            </a:endParaRPr>
          </a:p>
        </p:txBody>
      </p:sp>
      <p:sp>
        <p:nvSpPr>
          <p:cNvPr id="388" name="Google Shape;388;p39"/>
          <p:cNvSpPr/>
          <p:nvPr/>
        </p:nvSpPr>
        <p:spPr>
          <a:xfrm>
            <a:off x="9347200" y="4087700"/>
            <a:ext cx="2598059" cy="2239253"/>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r>
              <a:rPr lang="en-US" sz="1867" kern="0" dirty="0">
                <a:solidFill>
                  <a:srgbClr val="000000"/>
                </a:solidFill>
                <a:latin typeface="Open Sans"/>
                <a:ea typeface="Open Sans"/>
                <a:cs typeface="Open Sans"/>
                <a:sym typeface="Open Sans"/>
              </a:rPr>
              <a:t>Supported </a:t>
            </a:r>
            <a:r>
              <a:rPr lang="en-US" sz="1867" b="1" kern="0" dirty="0">
                <a:solidFill>
                  <a:schemeClr val="accent2">
                    <a:lumMod val="75000"/>
                  </a:schemeClr>
                </a:solidFill>
                <a:latin typeface="Open Sans"/>
                <a:ea typeface="Open Sans"/>
                <a:cs typeface="Open Sans"/>
                <a:sym typeface="Open Sans"/>
              </a:rPr>
              <a:t>data pipelines</a:t>
            </a:r>
            <a:r>
              <a:rPr lang="en-US" sz="1867" kern="0" dirty="0">
                <a:solidFill>
                  <a:srgbClr val="000000"/>
                </a:solidFill>
                <a:latin typeface="Open Sans"/>
                <a:ea typeface="Open Sans"/>
                <a:cs typeface="Open Sans"/>
                <a:sym typeface="Open Sans"/>
              </a:rPr>
              <a:t> and </a:t>
            </a:r>
            <a:r>
              <a:rPr lang="en-US" sz="1867" b="1" kern="0" dirty="0">
                <a:solidFill>
                  <a:schemeClr val="accent2">
                    <a:lumMod val="75000"/>
                  </a:schemeClr>
                </a:solidFill>
                <a:latin typeface="Open Sans"/>
                <a:ea typeface="Open Sans"/>
                <a:cs typeface="Open Sans"/>
                <a:sym typeface="Open Sans"/>
              </a:rPr>
              <a:t>workflow managers</a:t>
            </a:r>
          </a:p>
          <a:p>
            <a:pPr marL="228594" indent="-228594" defTabSz="1219170">
              <a:buClr>
                <a:srgbClr val="000000"/>
              </a:buClr>
              <a:buFont typeface="Arial" panose="020B0604020202020204" pitchFamily="34" charset="0"/>
              <a:buChar char="•"/>
              <a:defRPr/>
            </a:pPr>
            <a:r>
              <a:rPr lang="en-US" sz="1333" i="1" kern="0" dirty="0">
                <a:latin typeface="Open Sans"/>
                <a:ea typeface="Open Sans"/>
                <a:cs typeface="Open Sans"/>
                <a:sym typeface="Open Sans"/>
              </a:rPr>
              <a:t>Airflow</a:t>
            </a:r>
            <a:r>
              <a:rPr lang="en-US" sz="1333" kern="0" dirty="0">
                <a:latin typeface="Open Sans"/>
                <a:ea typeface="Open Sans"/>
                <a:cs typeface="Open Sans"/>
                <a:sym typeface="Open Sans"/>
              </a:rPr>
              <a:t>: Python, Spark, </a:t>
            </a:r>
            <a:r>
              <a:rPr lang="en-US" sz="1333" kern="0" dirty="0" err="1">
                <a:latin typeface="Open Sans"/>
                <a:ea typeface="Open Sans"/>
                <a:cs typeface="Open Sans"/>
                <a:sym typeface="Open Sans"/>
              </a:rPr>
              <a:t>dbt</a:t>
            </a:r>
            <a:r>
              <a:rPr lang="en-US" sz="1333" kern="0" dirty="0">
                <a:latin typeface="Open Sans"/>
                <a:ea typeface="Open Sans"/>
                <a:cs typeface="Open Sans"/>
                <a:sym typeface="Open Sans"/>
              </a:rPr>
              <a:t>, SQL and other operators</a:t>
            </a:r>
          </a:p>
        </p:txBody>
      </p:sp>
      <p:sp>
        <p:nvSpPr>
          <p:cNvPr id="389" name="Google Shape;389;p39"/>
          <p:cNvSpPr/>
          <p:nvPr/>
        </p:nvSpPr>
        <p:spPr>
          <a:xfrm>
            <a:off x="3325028" y="4072104"/>
            <a:ext cx="2830227" cy="2228832"/>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r>
              <a:rPr lang="en-US" sz="1867" kern="0" dirty="0">
                <a:solidFill>
                  <a:srgbClr val="000000"/>
                </a:solidFill>
                <a:latin typeface="Open Sans"/>
                <a:ea typeface="Open Sans"/>
                <a:cs typeface="Open Sans"/>
                <a:sym typeface="Open Sans"/>
              </a:rPr>
              <a:t>Observe data pipeline </a:t>
            </a:r>
            <a:r>
              <a:rPr lang="en-US" sz="1867" b="1" kern="0" dirty="0">
                <a:solidFill>
                  <a:schemeClr val="accent2">
                    <a:lumMod val="75000"/>
                  </a:schemeClr>
                </a:solidFill>
                <a:latin typeface="Open Sans"/>
                <a:ea typeface="Open Sans"/>
                <a:cs typeface="Open Sans"/>
                <a:sym typeface="Open Sans"/>
              </a:rPr>
              <a:t>process quality</a:t>
            </a:r>
          </a:p>
          <a:p>
            <a:pPr marL="380990" indent="-380990" defTabSz="1219170">
              <a:buClr>
                <a:srgbClr val="000000"/>
              </a:buClr>
              <a:buFont typeface="Arial" panose="020B0604020202020204" pitchFamily="34" charset="0"/>
              <a:buChar char="•"/>
              <a:defRPr/>
            </a:pPr>
            <a:r>
              <a:rPr lang="en-US" sz="1867" kern="0" dirty="0">
                <a:solidFill>
                  <a:srgbClr val="000000"/>
                </a:solidFill>
                <a:latin typeface="Open Sans"/>
                <a:ea typeface="Open Sans"/>
                <a:cs typeface="Open Sans"/>
                <a:sym typeface="Open Sans"/>
              </a:rPr>
              <a:t>Status </a:t>
            </a:r>
          </a:p>
          <a:p>
            <a:pPr marL="380990" indent="-380990" defTabSz="1219170">
              <a:buClr>
                <a:srgbClr val="000000"/>
              </a:buClr>
              <a:buFont typeface="Arial" panose="020B0604020202020204" pitchFamily="34" charset="0"/>
              <a:buChar char="•"/>
              <a:defRPr/>
            </a:pPr>
            <a:r>
              <a:rPr lang="en-US" sz="1867" kern="0" dirty="0">
                <a:solidFill>
                  <a:srgbClr val="000000"/>
                </a:solidFill>
                <a:latin typeface="Open Sans"/>
                <a:ea typeface="Open Sans"/>
                <a:cs typeface="Open Sans"/>
                <a:sym typeface="Open Sans"/>
              </a:rPr>
              <a:t>Performance</a:t>
            </a:r>
          </a:p>
          <a:p>
            <a:pPr marL="380990" indent="-380990" defTabSz="1219170">
              <a:buClr>
                <a:srgbClr val="000000"/>
              </a:buClr>
              <a:buFont typeface="Arial" panose="020B0604020202020204" pitchFamily="34" charset="0"/>
              <a:buChar char="•"/>
              <a:defRPr/>
            </a:pPr>
            <a:r>
              <a:rPr lang="en-US" sz="1867" kern="0" dirty="0">
                <a:solidFill>
                  <a:srgbClr val="000000"/>
                </a:solidFill>
                <a:latin typeface="Open Sans"/>
                <a:ea typeface="Open Sans"/>
                <a:cs typeface="Open Sans"/>
                <a:sym typeface="Open Sans"/>
              </a:rPr>
              <a:t>Latency</a:t>
            </a:r>
            <a:endParaRPr sz="1867" kern="0" dirty="0">
              <a:solidFill>
                <a:srgbClr val="1E1F24"/>
              </a:solidFill>
              <a:latin typeface="Open Sans"/>
              <a:ea typeface="Open Sans"/>
              <a:cs typeface="Open Sans"/>
              <a:sym typeface="Open Sans"/>
            </a:endParaRPr>
          </a:p>
        </p:txBody>
      </p:sp>
      <p:sp>
        <p:nvSpPr>
          <p:cNvPr id="390" name="Google Shape;390;p39"/>
          <p:cNvSpPr/>
          <p:nvPr/>
        </p:nvSpPr>
        <p:spPr>
          <a:xfrm>
            <a:off x="6435939" y="4083387"/>
            <a:ext cx="2724271" cy="2228832"/>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r>
              <a:rPr lang="en" sz="1867" kern="0" dirty="0">
                <a:solidFill>
                  <a:srgbClr val="000000"/>
                </a:solidFill>
                <a:latin typeface="Open Sans"/>
                <a:ea typeface="Open Sans"/>
                <a:cs typeface="Open Sans"/>
                <a:sym typeface="Open Sans"/>
              </a:rPr>
              <a:t>Observe </a:t>
            </a:r>
            <a:r>
              <a:rPr lang="en" sz="1867" b="1" kern="0" dirty="0">
                <a:solidFill>
                  <a:schemeClr val="accent2">
                    <a:lumMod val="75000"/>
                  </a:schemeClr>
                </a:solidFill>
                <a:latin typeface="Open Sans"/>
                <a:ea typeface="Open Sans"/>
                <a:cs typeface="Open Sans"/>
                <a:sym typeface="Open Sans"/>
              </a:rPr>
              <a:t>data</a:t>
            </a:r>
            <a:r>
              <a:rPr lang="en" sz="1867" kern="0" dirty="0">
                <a:solidFill>
                  <a:srgbClr val="000000"/>
                </a:solidFill>
                <a:latin typeface="Open Sans"/>
                <a:ea typeface="Open Sans"/>
                <a:cs typeface="Open Sans"/>
                <a:sym typeface="Open Sans"/>
              </a:rPr>
              <a:t> </a:t>
            </a:r>
            <a:r>
              <a:rPr lang="en" sz="1867" b="1" kern="0" dirty="0">
                <a:solidFill>
                  <a:srgbClr val="4E31DC"/>
                </a:solidFill>
                <a:latin typeface="Open Sans"/>
                <a:ea typeface="Open Sans"/>
                <a:cs typeface="Open Sans"/>
                <a:sym typeface="Open Sans"/>
              </a:rPr>
              <a:t>quality and reliability</a:t>
            </a:r>
            <a:endParaRPr sz="1867" b="1" kern="0" dirty="0">
              <a:solidFill>
                <a:srgbClr val="4E31DC"/>
              </a:solidFill>
              <a:latin typeface="Open Sans"/>
              <a:ea typeface="Open Sans"/>
              <a:cs typeface="Open Sans"/>
              <a:sym typeface="Open Sans"/>
            </a:endParaRPr>
          </a:p>
          <a:p>
            <a:pPr marL="380990" indent="-380990" defTabSz="1219170">
              <a:buClr>
                <a:srgbClr val="000000"/>
              </a:buClr>
              <a:buFont typeface="Arial" panose="020B0604020202020204" pitchFamily="34" charset="0"/>
              <a:buChar char="•"/>
              <a:defRPr/>
            </a:pPr>
            <a:r>
              <a:rPr lang="en" sz="1867" i="1" kern="0" dirty="0">
                <a:solidFill>
                  <a:srgbClr val="000000"/>
                </a:solidFill>
                <a:latin typeface="Open Sans"/>
                <a:ea typeface="Open Sans"/>
                <a:cs typeface="Open Sans"/>
                <a:sym typeface="Open Sans"/>
              </a:rPr>
              <a:t>Schema changes</a:t>
            </a:r>
          </a:p>
          <a:p>
            <a:pPr marL="380990" indent="-380990" defTabSz="1219170">
              <a:buClr>
                <a:srgbClr val="000000"/>
              </a:buClr>
              <a:buFont typeface="Arial" panose="020B0604020202020204" pitchFamily="34" charset="0"/>
              <a:buChar char="•"/>
              <a:defRPr/>
            </a:pPr>
            <a:r>
              <a:rPr lang="en" sz="1867" i="1" kern="0" dirty="0">
                <a:solidFill>
                  <a:srgbClr val="000000"/>
                </a:solidFill>
                <a:latin typeface="Open Sans"/>
                <a:ea typeface="Open Sans"/>
                <a:cs typeface="Open Sans"/>
                <a:sym typeface="Open Sans"/>
              </a:rPr>
              <a:t>Data shape</a:t>
            </a:r>
          </a:p>
          <a:p>
            <a:pPr marL="380990" indent="-380990" defTabSz="1219170">
              <a:buClr>
                <a:srgbClr val="000000"/>
              </a:buClr>
              <a:buFont typeface="Arial" panose="020B0604020202020204" pitchFamily="34" charset="0"/>
              <a:buChar char="•"/>
              <a:defRPr/>
            </a:pPr>
            <a:r>
              <a:rPr lang="en" sz="1867" i="1" kern="0" dirty="0">
                <a:solidFill>
                  <a:srgbClr val="000000"/>
                </a:solidFill>
                <a:latin typeface="Open Sans"/>
                <a:ea typeface="Open Sans"/>
                <a:cs typeface="Open Sans"/>
                <a:sym typeface="Open Sans"/>
              </a:rPr>
              <a:t>Data freshness</a:t>
            </a:r>
            <a:endParaRPr sz="1867" kern="0" dirty="0">
              <a:solidFill>
                <a:srgbClr val="000000"/>
              </a:solidFill>
              <a:latin typeface="Open Sans"/>
              <a:ea typeface="Open Sans"/>
              <a:cs typeface="Open Sans"/>
              <a:sym typeface="Open Sans"/>
            </a:endParaRPr>
          </a:p>
        </p:txBody>
      </p:sp>
      <p:sp>
        <p:nvSpPr>
          <p:cNvPr id="391" name="Google Shape;391;p39"/>
          <p:cNvSpPr/>
          <p:nvPr/>
        </p:nvSpPr>
        <p:spPr>
          <a:xfrm>
            <a:off x="3553900" y="1231667"/>
            <a:ext cx="8360800" cy="2085200"/>
          </a:xfrm>
          <a:prstGeom prst="roundRect">
            <a:avLst>
              <a:gd name="adj" fmla="val 1711"/>
            </a:avLst>
          </a:prstGeom>
          <a:solidFill>
            <a:schemeClr val="lt2"/>
          </a:solidFill>
          <a:ln w="9525" cap="flat" cmpd="sng">
            <a:solidFill>
              <a:schemeClr val="accent1"/>
            </a:solidFill>
            <a:prstDash val="solid"/>
            <a:round/>
            <a:headEnd type="none" w="sm" len="sm"/>
            <a:tailEnd type="none" w="sm" len="sm"/>
          </a:ln>
        </p:spPr>
        <p:txBody>
          <a:bodyPr spcFirstLastPara="1" wrap="square" lIns="91400" tIns="91400" rIns="91400" bIns="91400" anchor="ctr" anchorCtr="0">
            <a:noAutofit/>
          </a:bodyPr>
          <a:lstStyle/>
          <a:p>
            <a:pPr defTabSz="1219170">
              <a:buClr>
                <a:srgbClr val="000000"/>
              </a:buClr>
              <a:defRPr/>
            </a:pPr>
            <a:endParaRPr kern="0">
              <a:solidFill>
                <a:srgbClr val="3C3C3C"/>
              </a:solidFill>
              <a:latin typeface="Open Sans"/>
              <a:ea typeface="Open Sans"/>
              <a:cs typeface="Open Sans"/>
              <a:sym typeface="Open Sans"/>
            </a:endParaRPr>
          </a:p>
        </p:txBody>
      </p:sp>
      <p:sp>
        <p:nvSpPr>
          <p:cNvPr id="392" name="Google Shape;392;p39"/>
          <p:cNvSpPr/>
          <p:nvPr/>
        </p:nvSpPr>
        <p:spPr>
          <a:xfrm>
            <a:off x="5760400" y="1953667"/>
            <a:ext cx="1585200" cy="884000"/>
          </a:xfrm>
          <a:prstGeom prst="roundRect">
            <a:avLst>
              <a:gd name="adj" fmla="val 5470"/>
            </a:avLst>
          </a:prstGeom>
          <a:solidFill>
            <a:schemeClr val="lt2"/>
          </a:solidFill>
          <a:ln w="9525" cap="flat" cmpd="sng">
            <a:solidFill>
              <a:schemeClr val="accent1"/>
            </a:solidFill>
            <a:prstDash val="solid"/>
            <a:round/>
            <a:headEnd type="none" w="sm" len="sm"/>
            <a:tailEnd type="none" w="sm" len="sm"/>
          </a:ln>
        </p:spPr>
        <p:txBody>
          <a:bodyPr spcFirstLastPara="1" wrap="square" lIns="91400" tIns="91400" rIns="91400" bIns="91400" anchor="ctr" anchorCtr="0">
            <a:noAutofit/>
          </a:bodyPr>
          <a:lstStyle/>
          <a:p>
            <a:pPr defTabSz="1219170">
              <a:buClr>
                <a:srgbClr val="000000"/>
              </a:buClr>
              <a:defRPr/>
            </a:pPr>
            <a:endParaRPr kern="0">
              <a:solidFill>
                <a:srgbClr val="3C3C3C"/>
              </a:solidFill>
              <a:latin typeface="Open Sans"/>
              <a:ea typeface="Open Sans"/>
              <a:cs typeface="Open Sans"/>
              <a:sym typeface="Open Sans"/>
            </a:endParaRPr>
          </a:p>
        </p:txBody>
      </p:sp>
      <p:cxnSp>
        <p:nvCxnSpPr>
          <p:cNvPr id="393" name="Google Shape;393;p39"/>
          <p:cNvCxnSpPr/>
          <p:nvPr/>
        </p:nvCxnSpPr>
        <p:spPr>
          <a:xfrm>
            <a:off x="7518081" y="2415936"/>
            <a:ext cx="554800" cy="0"/>
          </a:xfrm>
          <a:prstGeom prst="straightConnector1">
            <a:avLst/>
          </a:prstGeom>
          <a:noFill/>
          <a:ln w="9525" cap="flat" cmpd="sng">
            <a:solidFill>
              <a:schemeClr val="dk1"/>
            </a:solidFill>
            <a:prstDash val="solid"/>
            <a:round/>
            <a:headEnd type="none" w="sm" len="sm"/>
            <a:tailEnd type="triangle" w="med" len="med"/>
          </a:ln>
        </p:spPr>
      </p:cxnSp>
      <p:sp>
        <p:nvSpPr>
          <p:cNvPr id="394" name="Google Shape;394;p39"/>
          <p:cNvSpPr txBox="1"/>
          <p:nvPr/>
        </p:nvSpPr>
        <p:spPr>
          <a:xfrm>
            <a:off x="3697891" y="1346417"/>
            <a:ext cx="1182000" cy="307722"/>
          </a:xfrm>
          <a:prstGeom prst="rect">
            <a:avLst/>
          </a:prstGeom>
          <a:noFill/>
          <a:ln>
            <a:noFill/>
          </a:ln>
        </p:spPr>
        <p:txBody>
          <a:bodyPr spcFirstLastPara="1" wrap="square" lIns="121900" tIns="60933" rIns="121900" bIns="60933" anchor="t" anchorCtr="0">
            <a:spAutoFit/>
          </a:bodyPr>
          <a:lstStyle/>
          <a:p>
            <a:pPr defTabSz="1219170">
              <a:buClr>
                <a:srgbClr val="000000"/>
              </a:buClr>
              <a:defRPr/>
            </a:pPr>
            <a:r>
              <a:rPr lang="en" sz="1200" kern="0">
                <a:solidFill>
                  <a:srgbClr val="000000"/>
                </a:solidFill>
                <a:latin typeface="Open Sans SemiBold"/>
                <a:ea typeface="Open Sans SemiBold"/>
                <a:cs typeface="Open Sans SemiBold"/>
                <a:sym typeface="Open Sans SemiBold"/>
              </a:rPr>
              <a:t>Sources</a:t>
            </a:r>
            <a:endParaRPr sz="1867" kern="0">
              <a:solidFill>
                <a:srgbClr val="000000"/>
              </a:solidFill>
              <a:latin typeface="Arial"/>
              <a:cs typeface="Arial"/>
              <a:sym typeface="Arial"/>
            </a:endParaRPr>
          </a:p>
        </p:txBody>
      </p:sp>
      <p:sp>
        <p:nvSpPr>
          <p:cNvPr id="395" name="Google Shape;395;p39"/>
          <p:cNvSpPr txBox="1"/>
          <p:nvPr/>
        </p:nvSpPr>
        <p:spPr>
          <a:xfrm>
            <a:off x="6045576" y="1348892"/>
            <a:ext cx="1182000" cy="307722"/>
          </a:xfrm>
          <a:prstGeom prst="rect">
            <a:avLst/>
          </a:prstGeom>
          <a:noFill/>
          <a:ln>
            <a:noFill/>
          </a:ln>
        </p:spPr>
        <p:txBody>
          <a:bodyPr spcFirstLastPara="1" wrap="square" lIns="121900" tIns="60933" rIns="121900" bIns="60933" anchor="t" anchorCtr="0">
            <a:spAutoFit/>
          </a:bodyPr>
          <a:lstStyle/>
          <a:p>
            <a:pPr defTabSz="1219170">
              <a:buClr>
                <a:srgbClr val="000000"/>
              </a:buClr>
              <a:defRPr/>
            </a:pPr>
            <a:r>
              <a:rPr lang="en" sz="1200" kern="0" dirty="0">
                <a:solidFill>
                  <a:srgbClr val="000000"/>
                </a:solidFill>
                <a:latin typeface="Open Sans SemiBold"/>
                <a:ea typeface="Open Sans SemiBold"/>
                <a:cs typeface="Open Sans SemiBold"/>
                <a:sym typeface="Open Sans SemiBold"/>
              </a:rPr>
              <a:t>Data Lake</a:t>
            </a:r>
            <a:endParaRPr sz="1867" kern="0" dirty="0">
              <a:solidFill>
                <a:srgbClr val="000000"/>
              </a:solidFill>
              <a:latin typeface="Arial"/>
              <a:cs typeface="Arial"/>
              <a:sym typeface="Arial"/>
            </a:endParaRPr>
          </a:p>
        </p:txBody>
      </p:sp>
      <p:sp>
        <p:nvSpPr>
          <p:cNvPr id="396" name="Google Shape;396;p39"/>
          <p:cNvSpPr txBox="1"/>
          <p:nvPr/>
        </p:nvSpPr>
        <p:spPr>
          <a:xfrm>
            <a:off x="8015432" y="1358683"/>
            <a:ext cx="1748400" cy="307722"/>
          </a:xfrm>
          <a:prstGeom prst="rect">
            <a:avLst/>
          </a:prstGeom>
          <a:noFill/>
          <a:ln>
            <a:noFill/>
          </a:ln>
        </p:spPr>
        <p:txBody>
          <a:bodyPr spcFirstLastPara="1" wrap="square" lIns="121900" tIns="60933" rIns="121900" bIns="60933" anchor="t" anchorCtr="0">
            <a:spAutoFit/>
          </a:bodyPr>
          <a:lstStyle/>
          <a:p>
            <a:pPr defTabSz="1219170">
              <a:buClr>
                <a:srgbClr val="000000"/>
              </a:buClr>
              <a:defRPr/>
            </a:pPr>
            <a:r>
              <a:rPr lang="en" sz="1200" kern="0">
                <a:solidFill>
                  <a:srgbClr val="000000"/>
                </a:solidFill>
                <a:latin typeface="Open Sans SemiBold"/>
                <a:ea typeface="Open Sans SemiBold"/>
                <a:cs typeface="Open Sans SemiBold"/>
                <a:sym typeface="Open Sans SemiBold"/>
              </a:rPr>
              <a:t>Data Warehouse</a:t>
            </a:r>
            <a:endParaRPr sz="1867" kern="0">
              <a:solidFill>
                <a:srgbClr val="000000"/>
              </a:solidFill>
              <a:latin typeface="Arial"/>
              <a:cs typeface="Arial"/>
              <a:sym typeface="Arial"/>
            </a:endParaRPr>
          </a:p>
        </p:txBody>
      </p:sp>
      <p:grpSp>
        <p:nvGrpSpPr>
          <p:cNvPr id="397" name="Google Shape;397;p39"/>
          <p:cNvGrpSpPr/>
          <p:nvPr/>
        </p:nvGrpSpPr>
        <p:grpSpPr>
          <a:xfrm>
            <a:off x="8091568" y="1683977"/>
            <a:ext cx="1394497" cy="1319275"/>
            <a:chOff x="6561223" y="1040185"/>
            <a:chExt cx="1045873" cy="989456"/>
          </a:xfrm>
        </p:grpSpPr>
        <p:pic>
          <p:nvPicPr>
            <p:cNvPr id="398" name="Google Shape;398;p39" descr="Warehouse outline"/>
            <p:cNvPicPr preferRelativeResize="0"/>
            <p:nvPr/>
          </p:nvPicPr>
          <p:blipFill rotWithShape="1">
            <a:blip r:embed="rId3">
              <a:alphaModFix/>
            </a:blip>
            <a:srcRect/>
            <a:stretch/>
          </p:blipFill>
          <p:spPr>
            <a:xfrm>
              <a:off x="6561223" y="1040185"/>
              <a:ext cx="1045873" cy="989456"/>
            </a:xfrm>
            <a:prstGeom prst="rect">
              <a:avLst/>
            </a:prstGeom>
            <a:noFill/>
            <a:ln>
              <a:noFill/>
            </a:ln>
          </p:spPr>
        </p:pic>
        <p:sp>
          <p:nvSpPr>
            <p:cNvPr id="399" name="Google Shape;399;p39"/>
            <p:cNvSpPr/>
            <p:nvPr/>
          </p:nvSpPr>
          <p:spPr>
            <a:xfrm>
              <a:off x="6905475" y="1619701"/>
              <a:ext cx="484800" cy="356100"/>
            </a:xfrm>
            <a:prstGeom prst="rect">
              <a:avLst/>
            </a:prstGeom>
            <a:solidFill>
              <a:schemeClr val="lt2"/>
            </a:solidFill>
            <a:ln>
              <a:noFill/>
            </a:ln>
          </p:spPr>
          <p:txBody>
            <a:bodyPr spcFirstLastPara="1" wrap="square" lIns="121900" tIns="60933" rIns="121900" bIns="60933" anchor="ctr" anchorCtr="0">
              <a:noAutofit/>
            </a:bodyPr>
            <a:lstStyle/>
            <a:p>
              <a:pPr algn="ctr" defTabSz="1219170">
                <a:buClr>
                  <a:srgbClr val="000000"/>
                </a:buClr>
                <a:defRPr/>
              </a:pPr>
              <a:endParaRPr sz="1867" kern="0">
                <a:solidFill>
                  <a:srgbClr val="56575A"/>
                </a:solidFill>
                <a:latin typeface="Arial"/>
                <a:ea typeface="Arial"/>
                <a:cs typeface="Arial"/>
                <a:sym typeface="Arial"/>
              </a:endParaRPr>
            </a:p>
          </p:txBody>
        </p:sp>
      </p:grpSp>
      <p:cxnSp>
        <p:nvCxnSpPr>
          <p:cNvPr id="400" name="Google Shape;400;p39"/>
          <p:cNvCxnSpPr/>
          <p:nvPr/>
        </p:nvCxnSpPr>
        <p:spPr>
          <a:xfrm>
            <a:off x="9576775" y="2443225"/>
            <a:ext cx="554800" cy="0"/>
          </a:xfrm>
          <a:prstGeom prst="straightConnector1">
            <a:avLst/>
          </a:prstGeom>
          <a:noFill/>
          <a:ln w="9525" cap="flat" cmpd="sng">
            <a:solidFill>
              <a:schemeClr val="dk1"/>
            </a:solidFill>
            <a:prstDash val="solid"/>
            <a:round/>
            <a:headEnd type="none" w="sm" len="sm"/>
            <a:tailEnd type="triangle" w="med" len="med"/>
          </a:ln>
        </p:spPr>
      </p:cxnSp>
      <p:pic>
        <p:nvPicPr>
          <p:cNvPr id="401" name="Google Shape;401;p39" descr="Filter outline"/>
          <p:cNvPicPr preferRelativeResize="0"/>
          <p:nvPr/>
        </p:nvPicPr>
        <p:blipFill rotWithShape="1">
          <a:blip r:embed="rId4">
            <a:alphaModFix/>
          </a:blip>
          <a:srcRect/>
          <a:stretch/>
        </p:blipFill>
        <p:spPr>
          <a:xfrm rot="-5400000">
            <a:off x="4364487" y="2116450"/>
            <a:ext cx="883933" cy="644033"/>
          </a:xfrm>
          <a:prstGeom prst="rect">
            <a:avLst/>
          </a:prstGeom>
          <a:noFill/>
          <a:ln>
            <a:noFill/>
          </a:ln>
        </p:spPr>
      </p:pic>
      <p:cxnSp>
        <p:nvCxnSpPr>
          <p:cNvPr id="402" name="Google Shape;402;p39"/>
          <p:cNvCxnSpPr/>
          <p:nvPr/>
        </p:nvCxnSpPr>
        <p:spPr>
          <a:xfrm>
            <a:off x="5152512" y="2431764"/>
            <a:ext cx="540400" cy="0"/>
          </a:xfrm>
          <a:prstGeom prst="straightConnector1">
            <a:avLst/>
          </a:prstGeom>
          <a:noFill/>
          <a:ln w="9525" cap="flat" cmpd="sng">
            <a:solidFill>
              <a:schemeClr val="dk1"/>
            </a:solidFill>
            <a:prstDash val="solid"/>
            <a:round/>
            <a:headEnd type="none" w="sm" len="sm"/>
            <a:tailEnd type="triangle" w="med" len="med"/>
          </a:ln>
        </p:spPr>
      </p:cxnSp>
      <p:pic>
        <p:nvPicPr>
          <p:cNvPr id="403" name="Google Shape;403;p39"/>
          <p:cNvPicPr preferRelativeResize="0"/>
          <p:nvPr/>
        </p:nvPicPr>
        <p:blipFill>
          <a:blip r:embed="rId5">
            <a:alphaModFix/>
          </a:blip>
          <a:stretch>
            <a:fillRect/>
          </a:stretch>
        </p:blipFill>
        <p:spPr>
          <a:xfrm>
            <a:off x="10388858" y="2028383"/>
            <a:ext cx="1053679" cy="883932"/>
          </a:xfrm>
          <a:prstGeom prst="rect">
            <a:avLst/>
          </a:prstGeom>
          <a:noFill/>
          <a:ln>
            <a:noFill/>
          </a:ln>
        </p:spPr>
      </p:pic>
      <p:sp>
        <p:nvSpPr>
          <p:cNvPr id="404" name="Google Shape;404;p39"/>
          <p:cNvSpPr/>
          <p:nvPr/>
        </p:nvSpPr>
        <p:spPr>
          <a:xfrm>
            <a:off x="10453727" y="2175063"/>
            <a:ext cx="884000" cy="4500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405" name="Google Shape;405;p39"/>
          <p:cNvSpPr txBox="1"/>
          <p:nvPr/>
        </p:nvSpPr>
        <p:spPr>
          <a:xfrm>
            <a:off x="10308457" y="1374465"/>
            <a:ext cx="1636800" cy="307722"/>
          </a:xfrm>
          <a:prstGeom prst="rect">
            <a:avLst/>
          </a:prstGeom>
          <a:noFill/>
          <a:ln>
            <a:noFill/>
          </a:ln>
        </p:spPr>
        <p:txBody>
          <a:bodyPr spcFirstLastPara="1" wrap="square" lIns="121900" tIns="60933" rIns="121900" bIns="60933" anchor="t" anchorCtr="0">
            <a:spAutoFit/>
          </a:bodyPr>
          <a:lstStyle/>
          <a:p>
            <a:pPr defTabSz="1219170">
              <a:buClr>
                <a:srgbClr val="000000"/>
              </a:buClr>
              <a:defRPr/>
            </a:pPr>
            <a:r>
              <a:rPr lang="en" sz="1200" kern="0">
                <a:solidFill>
                  <a:srgbClr val="000000"/>
                </a:solidFill>
                <a:latin typeface="Open Sans SemiBold"/>
                <a:ea typeface="Open Sans SemiBold"/>
                <a:cs typeface="Open Sans SemiBold"/>
                <a:sym typeface="Open Sans SemiBold"/>
              </a:rPr>
              <a:t>Data Access</a:t>
            </a:r>
            <a:endParaRPr sz="1200" kern="0">
              <a:solidFill>
                <a:srgbClr val="000000"/>
              </a:solidFill>
              <a:latin typeface="Open Sans SemiBold"/>
              <a:ea typeface="Open Sans SemiBold"/>
              <a:cs typeface="Open Sans SemiBold"/>
              <a:sym typeface="Open Sans SemiBold"/>
            </a:endParaRPr>
          </a:p>
        </p:txBody>
      </p:sp>
      <p:sp>
        <p:nvSpPr>
          <p:cNvPr id="406" name="Google Shape;406;p39"/>
          <p:cNvSpPr txBox="1"/>
          <p:nvPr/>
        </p:nvSpPr>
        <p:spPr>
          <a:xfrm>
            <a:off x="9998168" y="1599500"/>
            <a:ext cx="1748400" cy="492388"/>
          </a:xfrm>
          <a:prstGeom prst="rect">
            <a:avLst/>
          </a:prstGeom>
          <a:noFill/>
          <a:ln>
            <a:noFill/>
          </a:ln>
        </p:spPr>
        <p:txBody>
          <a:bodyPr spcFirstLastPara="1" wrap="square" lIns="121900" tIns="60933" rIns="121900" bIns="60933" anchor="t" anchorCtr="0">
            <a:spAutoFit/>
          </a:bodyPr>
          <a:lstStyle/>
          <a:p>
            <a:pPr defTabSz="1219170">
              <a:buClr>
                <a:srgbClr val="000000"/>
              </a:buClr>
              <a:defRPr/>
            </a:pPr>
            <a:r>
              <a:rPr lang="en" sz="1200" kern="0" dirty="0">
                <a:solidFill>
                  <a:srgbClr val="000000"/>
                </a:solidFill>
                <a:latin typeface="Open Sans SemiBold"/>
                <a:ea typeface="Open Sans SemiBold"/>
                <a:cs typeface="Open Sans SemiBold"/>
                <a:sym typeface="Open Sans SemiBold"/>
              </a:rPr>
              <a:t>(Analysts, Scientists)</a:t>
            </a:r>
            <a:endParaRPr sz="1200" kern="0" dirty="0">
              <a:solidFill>
                <a:srgbClr val="000000"/>
              </a:solidFill>
              <a:latin typeface="Open Sans SemiBold"/>
              <a:ea typeface="Open Sans SemiBold"/>
              <a:cs typeface="Open Sans SemiBold"/>
              <a:sym typeface="Open Sans SemiBold"/>
            </a:endParaRPr>
          </a:p>
          <a:p>
            <a:pPr defTabSz="1219170">
              <a:buClr>
                <a:srgbClr val="000000"/>
              </a:buClr>
              <a:defRPr/>
            </a:pPr>
            <a:endParaRPr sz="1200" kern="0" dirty="0">
              <a:solidFill>
                <a:srgbClr val="000000"/>
              </a:solidFill>
              <a:latin typeface="Open Sans SemiBold"/>
              <a:ea typeface="Open Sans SemiBold"/>
              <a:cs typeface="Open Sans SemiBold"/>
              <a:sym typeface="Open Sans SemiBold"/>
            </a:endParaRPr>
          </a:p>
        </p:txBody>
      </p:sp>
      <p:sp>
        <p:nvSpPr>
          <p:cNvPr id="407" name="Google Shape;407;p39"/>
          <p:cNvSpPr/>
          <p:nvPr/>
        </p:nvSpPr>
        <p:spPr>
          <a:xfrm>
            <a:off x="0" y="5567"/>
            <a:ext cx="2938400" cy="6858000"/>
          </a:xfrm>
          <a:prstGeom prst="rect">
            <a:avLst/>
          </a:prstGeom>
          <a:solidFill>
            <a:schemeClr val="dk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Open Sans"/>
              <a:ea typeface="Open Sans"/>
              <a:cs typeface="Open Sans"/>
              <a:sym typeface="Open Sans"/>
            </a:endParaRPr>
          </a:p>
        </p:txBody>
      </p:sp>
      <p:sp>
        <p:nvSpPr>
          <p:cNvPr id="410" name="Google Shape;410;p39"/>
          <p:cNvSpPr txBox="1">
            <a:spLocks noGrp="1"/>
          </p:cNvSpPr>
          <p:nvPr>
            <p:ph type="title" idx="4294967295"/>
          </p:nvPr>
        </p:nvSpPr>
        <p:spPr>
          <a:xfrm>
            <a:off x="378130" y="3273399"/>
            <a:ext cx="2181453" cy="1379292"/>
          </a:xfrm>
          <a:prstGeom prst="rect">
            <a:avLst/>
          </a:prstGeom>
        </p:spPr>
        <p:txBody>
          <a:bodyPr spcFirstLastPara="1" vert="horz" wrap="square" lIns="121900" tIns="121900" rIns="121900" bIns="121900" rtlCol="0" anchor="t" anchorCtr="0">
            <a:noAutofit/>
          </a:bodyPr>
          <a:lstStyle/>
          <a:p>
            <a:pPr>
              <a:spcBef>
                <a:spcPts val="0"/>
              </a:spcBef>
              <a:spcAft>
                <a:spcPts val="0"/>
              </a:spcAft>
            </a:pPr>
            <a:r>
              <a:rPr lang="en" sz="2133" dirty="0">
                <a:solidFill>
                  <a:schemeClr val="lt2"/>
                </a:solidFill>
              </a:rPr>
              <a:t>Databand focuses on observing </a:t>
            </a:r>
            <a:r>
              <a:rPr lang="en" sz="2133" b="1" u="sng" dirty="0">
                <a:solidFill>
                  <a:schemeClr val="lt2"/>
                </a:solidFill>
              </a:rPr>
              <a:t>data in motion</a:t>
            </a:r>
            <a:endParaRPr sz="2133" b="1" u="sng" dirty="0">
              <a:solidFill>
                <a:schemeClr val="lt2"/>
              </a:solidFill>
            </a:endParaRPr>
          </a:p>
        </p:txBody>
      </p:sp>
      <p:sp>
        <p:nvSpPr>
          <p:cNvPr id="413" name="Google Shape;413;p39"/>
          <p:cNvSpPr/>
          <p:nvPr/>
        </p:nvSpPr>
        <p:spPr>
          <a:xfrm>
            <a:off x="4014284" y="2700220"/>
            <a:ext cx="122000" cy="122000"/>
          </a:xfrm>
          <a:prstGeom prst="rect">
            <a:avLst/>
          </a:prstGeom>
          <a:solidFill>
            <a:srgbClr val="FFC000"/>
          </a:solidFill>
          <a:ln w="25400" cap="flat" cmpd="sng">
            <a:solidFill>
              <a:srgbClr val="15161A"/>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defRPr/>
            </a:pPr>
            <a:endParaRPr sz="1867" kern="0">
              <a:solidFill>
                <a:srgbClr val="56575A"/>
              </a:solidFill>
              <a:latin typeface="Arial"/>
              <a:ea typeface="Arial"/>
              <a:cs typeface="Arial"/>
              <a:sym typeface="Arial"/>
            </a:endParaRPr>
          </a:p>
        </p:txBody>
      </p:sp>
      <p:sp>
        <p:nvSpPr>
          <p:cNvPr id="414" name="Google Shape;414;p39"/>
          <p:cNvSpPr/>
          <p:nvPr/>
        </p:nvSpPr>
        <p:spPr>
          <a:xfrm>
            <a:off x="4216588" y="2094807"/>
            <a:ext cx="122000" cy="122000"/>
          </a:xfrm>
          <a:prstGeom prst="rect">
            <a:avLst/>
          </a:prstGeom>
          <a:solidFill>
            <a:srgbClr val="FF0000"/>
          </a:solidFill>
          <a:ln w="25400" cap="flat" cmpd="sng">
            <a:solidFill>
              <a:srgbClr val="15161A"/>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defRPr/>
            </a:pPr>
            <a:endParaRPr sz="1867" kern="0">
              <a:solidFill>
                <a:srgbClr val="56575A"/>
              </a:solidFill>
              <a:latin typeface="Arial"/>
              <a:ea typeface="Arial"/>
              <a:cs typeface="Arial"/>
              <a:sym typeface="Arial"/>
            </a:endParaRPr>
          </a:p>
        </p:txBody>
      </p:sp>
      <p:sp>
        <p:nvSpPr>
          <p:cNvPr id="415" name="Google Shape;415;p39"/>
          <p:cNvSpPr/>
          <p:nvPr/>
        </p:nvSpPr>
        <p:spPr>
          <a:xfrm>
            <a:off x="3754603" y="2358075"/>
            <a:ext cx="122000" cy="122000"/>
          </a:xfrm>
          <a:prstGeom prst="rect">
            <a:avLst/>
          </a:prstGeom>
          <a:solidFill>
            <a:srgbClr val="FF0000"/>
          </a:solidFill>
          <a:ln w="25400" cap="flat" cmpd="sng">
            <a:solidFill>
              <a:srgbClr val="15161A"/>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defRPr/>
            </a:pPr>
            <a:endParaRPr sz="1867" kern="0">
              <a:solidFill>
                <a:srgbClr val="56575A"/>
              </a:solidFill>
              <a:latin typeface="Open Sans"/>
              <a:ea typeface="Open Sans"/>
              <a:cs typeface="Open Sans"/>
              <a:sym typeface="Open Sans"/>
            </a:endParaRPr>
          </a:p>
        </p:txBody>
      </p:sp>
      <p:sp>
        <p:nvSpPr>
          <p:cNvPr id="416" name="Google Shape;416;p39"/>
          <p:cNvSpPr/>
          <p:nvPr/>
        </p:nvSpPr>
        <p:spPr>
          <a:xfrm>
            <a:off x="4245159" y="2787697"/>
            <a:ext cx="122000" cy="122000"/>
          </a:xfrm>
          <a:prstGeom prst="rect">
            <a:avLst/>
          </a:prstGeom>
          <a:solidFill>
            <a:srgbClr val="00B050"/>
          </a:solidFill>
          <a:ln w="25400" cap="flat" cmpd="sng">
            <a:solidFill>
              <a:srgbClr val="15161A"/>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defRPr/>
            </a:pPr>
            <a:endParaRPr sz="1867" kern="0">
              <a:solidFill>
                <a:srgbClr val="56575A"/>
              </a:solidFill>
              <a:latin typeface="Arial"/>
              <a:ea typeface="Arial"/>
              <a:cs typeface="Arial"/>
              <a:sym typeface="Arial"/>
            </a:endParaRPr>
          </a:p>
        </p:txBody>
      </p:sp>
      <p:sp>
        <p:nvSpPr>
          <p:cNvPr id="417" name="Google Shape;417;p39"/>
          <p:cNvSpPr/>
          <p:nvPr/>
        </p:nvSpPr>
        <p:spPr>
          <a:xfrm>
            <a:off x="4344945" y="2448313"/>
            <a:ext cx="122000" cy="122000"/>
          </a:xfrm>
          <a:prstGeom prst="rect">
            <a:avLst/>
          </a:prstGeom>
          <a:solidFill>
            <a:srgbClr val="FFFF00"/>
          </a:solidFill>
          <a:ln w="25400" cap="flat" cmpd="sng">
            <a:solidFill>
              <a:srgbClr val="15161A"/>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defRPr/>
            </a:pPr>
            <a:endParaRPr sz="1867" kern="0">
              <a:solidFill>
                <a:srgbClr val="56575A"/>
              </a:solidFill>
              <a:latin typeface="Arial"/>
              <a:ea typeface="Arial"/>
              <a:cs typeface="Arial"/>
              <a:sym typeface="Arial"/>
            </a:endParaRPr>
          </a:p>
        </p:txBody>
      </p:sp>
      <p:sp>
        <p:nvSpPr>
          <p:cNvPr id="418" name="Google Shape;418;p39"/>
          <p:cNvSpPr/>
          <p:nvPr/>
        </p:nvSpPr>
        <p:spPr>
          <a:xfrm>
            <a:off x="3873795" y="2028179"/>
            <a:ext cx="122000" cy="122000"/>
          </a:xfrm>
          <a:prstGeom prst="rect">
            <a:avLst/>
          </a:prstGeom>
          <a:solidFill>
            <a:srgbClr val="FFC000"/>
          </a:solidFill>
          <a:ln w="25400" cap="flat" cmpd="sng">
            <a:solidFill>
              <a:srgbClr val="15161A"/>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defRPr/>
            </a:pPr>
            <a:endParaRPr sz="1867" kern="0">
              <a:solidFill>
                <a:srgbClr val="56575A"/>
              </a:solidFill>
              <a:latin typeface="Open Sans"/>
              <a:ea typeface="Open Sans"/>
              <a:cs typeface="Open Sans"/>
              <a:sym typeface="Open Sans"/>
            </a:endParaRPr>
          </a:p>
        </p:txBody>
      </p:sp>
      <p:sp>
        <p:nvSpPr>
          <p:cNvPr id="419" name="Google Shape;419;p39"/>
          <p:cNvSpPr/>
          <p:nvPr/>
        </p:nvSpPr>
        <p:spPr>
          <a:xfrm>
            <a:off x="6313939" y="2561275"/>
            <a:ext cx="122000" cy="122000"/>
          </a:xfrm>
          <a:prstGeom prst="rect">
            <a:avLst/>
          </a:prstGeom>
          <a:solidFill>
            <a:srgbClr val="00B050"/>
          </a:solidFill>
          <a:ln w="25400" cap="flat" cmpd="sng">
            <a:solidFill>
              <a:srgbClr val="15161A"/>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defRPr/>
            </a:pPr>
            <a:endParaRPr sz="1867" kern="0">
              <a:solidFill>
                <a:srgbClr val="56575A"/>
              </a:solidFill>
              <a:latin typeface="Arial"/>
              <a:ea typeface="Arial"/>
              <a:cs typeface="Arial"/>
              <a:sym typeface="Arial"/>
            </a:endParaRPr>
          </a:p>
        </p:txBody>
      </p:sp>
      <p:sp>
        <p:nvSpPr>
          <p:cNvPr id="420" name="Google Shape;420;p39"/>
          <p:cNvSpPr/>
          <p:nvPr/>
        </p:nvSpPr>
        <p:spPr>
          <a:xfrm>
            <a:off x="6413725" y="2221891"/>
            <a:ext cx="122000" cy="122000"/>
          </a:xfrm>
          <a:prstGeom prst="rect">
            <a:avLst/>
          </a:prstGeom>
          <a:solidFill>
            <a:srgbClr val="FF0000"/>
          </a:solidFill>
          <a:ln w="25400" cap="flat" cmpd="sng">
            <a:solidFill>
              <a:srgbClr val="15161A"/>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defRPr/>
            </a:pPr>
            <a:endParaRPr sz="1867" kern="0">
              <a:solidFill>
                <a:srgbClr val="56575A"/>
              </a:solidFill>
              <a:latin typeface="Arial"/>
              <a:ea typeface="Arial"/>
              <a:cs typeface="Arial"/>
              <a:sym typeface="Arial"/>
            </a:endParaRPr>
          </a:p>
        </p:txBody>
      </p:sp>
      <p:sp>
        <p:nvSpPr>
          <p:cNvPr id="421" name="Google Shape;421;p39"/>
          <p:cNvSpPr/>
          <p:nvPr/>
        </p:nvSpPr>
        <p:spPr>
          <a:xfrm>
            <a:off x="5948945" y="2439355"/>
            <a:ext cx="122000" cy="122000"/>
          </a:xfrm>
          <a:prstGeom prst="rect">
            <a:avLst/>
          </a:prstGeom>
          <a:solidFill>
            <a:srgbClr val="FFFF00"/>
          </a:solidFill>
          <a:ln w="25400" cap="flat" cmpd="sng">
            <a:solidFill>
              <a:srgbClr val="15161A"/>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defRPr/>
            </a:pPr>
            <a:endParaRPr sz="1867" kern="0">
              <a:solidFill>
                <a:srgbClr val="56575A"/>
              </a:solidFill>
              <a:latin typeface="Open Sans"/>
              <a:ea typeface="Open Sans"/>
              <a:cs typeface="Open Sans"/>
              <a:sym typeface="Open Sans"/>
            </a:endParaRPr>
          </a:p>
        </p:txBody>
      </p:sp>
      <p:sp>
        <p:nvSpPr>
          <p:cNvPr id="422" name="Google Shape;422;p39"/>
          <p:cNvSpPr/>
          <p:nvPr/>
        </p:nvSpPr>
        <p:spPr>
          <a:xfrm>
            <a:off x="6616925" y="2425091"/>
            <a:ext cx="122000" cy="122000"/>
          </a:xfrm>
          <a:prstGeom prst="rect">
            <a:avLst/>
          </a:prstGeom>
          <a:solidFill>
            <a:srgbClr val="00B050"/>
          </a:solidFill>
          <a:ln w="25400" cap="flat" cmpd="sng">
            <a:solidFill>
              <a:srgbClr val="15161A"/>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defRPr/>
            </a:pPr>
            <a:endParaRPr sz="1867" kern="0">
              <a:solidFill>
                <a:srgbClr val="56575A"/>
              </a:solidFill>
              <a:latin typeface="Arial"/>
              <a:ea typeface="Arial"/>
              <a:cs typeface="Arial"/>
              <a:sym typeface="Arial"/>
            </a:endParaRPr>
          </a:p>
        </p:txBody>
      </p:sp>
      <p:sp>
        <p:nvSpPr>
          <p:cNvPr id="423" name="Google Shape;423;p39"/>
          <p:cNvSpPr/>
          <p:nvPr/>
        </p:nvSpPr>
        <p:spPr>
          <a:xfrm>
            <a:off x="6068137" y="2109459"/>
            <a:ext cx="122000" cy="122000"/>
          </a:xfrm>
          <a:prstGeom prst="rect">
            <a:avLst/>
          </a:prstGeom>
          <a:solidFill>
            <a:srgbClr val="00B050"/>
          </a:solidFill>
          <a:ln w="25400" cap="flat" cmpd="sng">
            <a:solidFill>
              <a:srgbClr val="15161A"/>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defRPr/>
            </a:pPr>
            <a:endParaRPr sz="1867" kern="0">
              <a:solidFill>
                <a:srgbClr val="56575A"/>
              </a:solidFill>
              <a:latin typeface="Open Sans"/>
              <a:ea typeface="Open Sans"/>
              <a:cs typeface="Open Sans"/>
              <a:sym typeface="Open Sans"/>
            </a:endParaRPr>
          </a:p>
        </p:txBody>
      </p:sp>
      <p:sp>
        <p:nvSpPr>
          <p:cNvPr id="424" name="Google Shape;424;p39"/>
          <p:cNvSpPr/>
          <p:nvPr/>
        </p:nvSpPr>
        <p:spPr>
          <a:xfrm>
            <a:off x="6796179" y="2639597"/>
            <a:ext cx="122000" cy="122000"/>
          </a:xfrm>
          <a:prstGeom prst="rect">
            <a:avLst/>
          </a:prstGeom>
          <a:solidFill>
            <a:srgbClr val="00B050"/>
          </a:solidFill>
          <a:ln w="25400" cap="flat" cmpd="sng">
            <a:solidFill>
              <a:srgbClr val="15161A"/>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defRPr/>
            </a:pPr>
            <a:endParaRPr sz="1867" kern="0">
              <a:solidFill>
                <a:srgbClr val="56575A"/>
              </a:solidFill>
              <a:latin typeface="Arial"/>
              <a:ea typeface="Arial"/>
              <a:cs typeface="Arial"/>
              <a:sym typeface="Arial"/>
            </a:endParaRPr>
          </a:p>
        </p:txBody>
      </p:sp>
      <p:sp>
        <p:nvSpPr>
          <p:cNvPr id="425" name="Google Shape;425;p39"/>
          <p:cNvSpPr/>
          <p:nvPr/>
        </p:nvSpPr>
        <p:spPr>
          <a:xfrm>
            <a:off x="6895965" y="2300213"/>
            <a:ext cx="122000" cy="122000"/>
          </a:xfrm>
          <a:prstGeom prst="rect">
            <a:avLst/>
          </a:prstGeom>
          <a:solidFill>
            <a:srgbClr val="00B050"/>
          </a:solidFill>
          <a:ln w="25400" cap="flat" cmpd="sng">
            <a:solidFill>
              <a:srgbClr val="15161A"/>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defRPr/>
            </a:pPr>
            <a:endParaRPr sz="1867" kern="0">
              <a:solidFill>
                <a:srgbClr val="56575A"/>
              </a:solidFill>
              <a:latin typeface="Arial"/>
              <a:ea typeface="Arial"/>
              <a:cs typeface="Arial"/>
              <a:sym typeface="Arial"/>
            </a:endParaRPr>
          </a:p>
        </p:txBody>
      </p:sp>
      <p:sp>
        <p:nvSpPr>
          <p:cNvPr id="426" name="Google Shape;426;p39"/>
          <p:cNvSpPr/>
          <p:nvPr/>
        </p:nvSpPr>
        <p:spPr>
          <a:xfrm>
            <a:off x="8537159" y="2478469"/>
            <a:ext cx="109200" cy="109200"/>
          </a:xfrm>
          <a:prstGeom prst="rect">
            <a:avLst/>
          </a:prstGeom>
          <a:solidFill>
            <a:srgbClr val="00B050"/>
          </a:solidFill>
          <a:ln w="25400" cap="flat" cmpd="sng">
            <a:solidFill>
              <a:srgbClr val="15161A"/>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defRPr/>
            </a:pPr>
            <a:endParaRPr sz="1867" kern="0">
              <a:solidFill>
                <a:srgbClr val="56575A"/>
              </a:solidFill>
              <a:latin typeface="Arial"/>
              <a:ea typeface="Arial"/>
              <a:cs typeface="Arial"/>
              <a:sym typeface="Arial"/>
            </a:endParaRPr>
          </a:p>
        </p:txBody>
      </p:sp>
      <p:sp>
        <p:nvSpPr>
          <p:cNvPr id="427" name="Google Shape;427;p39"/>
          <p:cNvSpPr/>
          <p:nvPr/>
        </p:nvSpPr>
        <p:spPr>
          <a:xfrm>
            <a:off x="8719429" y="2627133"/>
            <a:ext cx="109200" cy="109200"/>
          </a:xfrm>
          <a:prstGeom prst="rect">
            <a:avLst/>
          </a:prstGeom>
          <a:solidFill>
            <a:srgbClr val="00B050"/>
          </a:solidFill>
          <a:ln w="25400" cap="flat" cmpd="sng">
            <a:solidFill>
              <a:srgbClr val="15161A"/>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defRPr/>
            </a:pPr>
            <a:endParaRPr sz="1867" kern="0">
              <a:solidFill>
                <a:srgbClr val="56575A"/>
              </a:solidFill>
              <a:latin typeface="Arial"/>
              <a:ea typeface="Arial"/>
              <a:cs typeface="Arial"/>
              <a:sym typeface="Arial"/>
            </a:endParaRPr>
          </a:p>
        </p:txBody>
      </p:sp>
      <p:sp>
        <p:nvSpPr>
          <p:cNvPr id="428" name="Google Shape;428;p39"/>
          <p:cNvSpPr/>
          <p:nvPr/>
        </p:nvSpPr>
        <p:spPr>
          <a:xfrm>
            <a:off x="8934539" y="2478469"/>
            <a:ext cx="109200" cy="109200"/>
          </a:xfrm>
          <a:prstGeom prst="rect">
            <a:avLst/>
          </a:prstGeom>
          <a:solidFill>
            <a:srgbClr val="00B050"/>
          </a:solidFill>
          <a:ln w="25400" cap="flat" cmpd="sng">
            <a:solidFill>
              <a:srgbClr val="15161A"/>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defRPr/>
            </a:pPr>
            <a:endParaRPr sz="1867" kern="0">
              <a:solidFill>
                <a:srgbClr val="56575A"/>
              </a:solidFill>
              <a:latin typeface="Arial"/>
              <a:ea typeface="Arial"/>
              <a:cs typeface="Arial"/>
              <a:sym typeface="Arial"/>
            </a:endParaRPr>
          </a:p>
        </p:txBody>
      </p:sp>
      <p:sp>
        <p:nvSpPr>
          <p:cNvPr id="429" name="Google Shape;429;p39"/>
          <p:cNvSpPr/>
          <p:nvPr/>
        </p:nvSpPr>
        <p:spPr>
          <a:xfrm>
            <a:off x="9040573" y="2690911"/>
            <a:ext cx="109200" cy="109200"/>
          </a:xfrm>
          <a:prstGeom prst="rect">
            <a:avLst/>
          </a:prstGeom>
          <a:solidFill>
            <a:srgbClr val="00B050"/>
          </a:solidFill>
          <a:ln w="25400" cap="flat" cmpd="sng">
            <a:solidFill>
              <a:srgbClr val="15161A"/>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defRPr/>
            </a:pPr>
            <a:endParaRPr sz="1867" kern="0">
              <a:solidFill>
                <a:srgbClr val="56575A"/>
              </a:solidFill>
              <a:latin typeface="Arial"/>
              <a:ea typeface="Arial"/>
              <a:cs typeface="Arial"/>
              <a:sym typeface="Arial"/>
            </a:endParaRPr>
          </a:p>
        </p:txBody>
      </p:sp>
      <p:sp>
        <p:nvSpPr>
          <p:cNvPr id="430" name="Google Shape;430;p39"/>
          <p:cNvSpPr/>
          <p:nvPr/>
        </p:nvSpPr>
        <p:spPr>
          <a:xfrm>
            <a:off x="8483176" y="2696049"/>
            <a:ext cx="109200" cy="109200"/>
          </a:xfrm>
          <a:prstGeom prst="rect">
            <a:avLst/>
          </a:prstGeom>
          <a:solidFill>
            <a:srgbClr val="00B050"/>
          </a:solidFill>
          <a:ln w="25400" cap="flat" cmpd="sng">
            <a:solidFill>
              <a:srgbClr val="15161A"/>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defRPr/>
            </a:pPr>
            <a:endParaRPr sz="1867" kern="0">
              <a:solidFill>
                <a:srgbClr val="56575A"/>
              </a:solidFill>
              <a:latin typeface="Arial"/>
              <a:ea typeface="Arial"/>
              <a:cs typeface="Arial"/>
              <a:sym typeface="Arial"/>
            </a:endParaRPr>
          </a:p>
        </p:txBody>
      </p:sp>
      <p:sp>
        <p:nvSpPr>
          <p:cNvPr id="431" name="Google Shape;431;p39"/>
          <p:cNvSpPr/>
          <p:nvPr/>
        </p:nvSpPr>
        <p:spPr>
          <a:xfrm>
            <a:off x="7719885" y="2539996"/>
            <a:ext cx="122000" cy="122000"/>
          </a:xfrm>
          <a:prstGeom prst="rect">
            <a:avLst/>
          </a:prstGeom>
          <a:solidFill>
            <a:srgbClr val="00B050"/>
          </a:solidFill>
          <a:ln w="25400" cap="flat" cmpd="sng">
            <a:solidFill>
              <a:srgbClr val="15161A"/>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defRPr/>
            </a:pPr>
            <a:endParaRPr sz="1867" kern="0">
              <a:solidFill>
                <a:srgbClr val="56575A"/>
              </a:solidFill>
              <a:latin typeface="Arial"/>
              <a:ea typeface="Arial"/>
              <a:cs typeface="Arial"/>
              <a:sym typeface="Arial"/>
            </a:endParaRPr>
          </a:p>
        </p:txBody>
      </p:sp>
      <p:sp>
        <p:nvSpPr>
          <p:cNvPr id="432" name="Google Shape;432;p39"/>
          <p:cNvSpPr/>
          <p:nvPr/>
        </p:nvSpPr>
        <p:spPr>
          <a:xfrm>
            <a:off x="7616472" y="2200612"/>
            <a:ext cx="122000" cy="122000"/>
          </a:xfrm>
          <a:prstGeom prst="rect">
            <a:avLst/>
          </a:prstGeom>
          <a:solidFill>
            <a:srgbClr val="00B050"/>
          </a:solidFill>
          <a:ln w="25400" cap="flat" cmpd="sng">
            <a:solidFill>
              <a:srgbClr val="15161A"/>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defRPr/>
            </a:pPr>
            <a:endParaRPr sz="1867" kern="0">
              <a:solidFill>
                <a:srgbClr val="56575A"/>
              </a:solidFill>
              <a:latin typeface="Arial"/>
              <a:ea typeface="Arial"/>
              <a:cs typeface="Arial"/>
              <a:sym typeface="Arial"/>
            </a:endParaRPr>
          </a:p>
        </p:txBody>
      </p:sp>
      <p:sp>
        <p:nvSpPr>
          <p:cNvPr id="433" name="Google Shape;433;p39"/>
          <p:cNvSpPr/>
          <p:nvPr/>
        </p:nvSpPr>
        <p:spPr>
          <a:xfrm>
            <a:off x="9927808" y="2215775"/>
            <a:ext cx="109200" cy="109200"/>
          </a:xfrm>
          <a:prstGeom prst="rect">
            <a:avLst/>
          </a:prstGeom>
          <a:solidFill>
            <a:srgbClr val="00B050"/>
          </a:solidFill>
          <a:ln w="25400" cap="flat" cmpd="sng">
            <a:solidFill>
              <a:srgbClr val="15161A"/>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defRPr/>
            </a:pPr>
            <a:endParaRPr sz="1867" kern="0">
              <a:solidFill>
                <a:srgbClr val="56575A"/>
              </a:solidFill>
              <a:latin typeface="Arial"/>
              <a:ea typeface="Arial"/>
              <a:cs typeface="Arial"/>
              <a:sym typeface="Arial"/>
            </a:endParaRPr>
          </a:p>
        </p:txBody>
      </p:sp>
      <p:sp>
        <p:nvSpPr>
          <p:cNvPr id="434" name="Google Shape;434;p39"/>
          <p:cNvSpPr/>
          <p:nvPr/>
        </p:nvSpPr>
        <p:spPr>
          <a:xfrm>
            <a:off x="9797868" y="2551665"/>
            <a:ext cx="109200" cy="109200"/>
          </a:xfrm>
          <a:prstGeom prst="rect">
            <a:avLst/>
          </a:prstGeom>
          <a:solidFill>
            <a:srgbClr val="00B050"/>
          </a:solidFill>
          <a:ln w="25400" cap="flat" cmpd="sng">
            <a:solidFill>
              <a:srgbClr val="15161A"/>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defRPr/>
            </a:pPr>
            <a:endParaRPr sz="1867" kern="0">
              <a:solidFill>
                <a:srgbClr val="56575A"/>
              </a:solidFill>
              <a:latin typeface="Arial"/>
              <a:ea typeface="Arial"/>
              <a:cs typeface="Arial"/>
              <a:sym typeface="Arial"/>
            </a:endParaRPr>
          </a:p>
        </p:txBody>
      </p:sp>
      <p:pic>
        <p:nvPicPr>
          <p:cNvPr id="435" name="Google Shape;435;p39" descr="Warning with solid fill"/>
          <p:cNvPicPr preferRelativeResize="0"/>
          <p:nvPr/>
        </p:nvPicPr>
        <p:blipFill rotWithShape="1">
          <a:blip r:embed="rId6">
            <a:alphaModFix/>
          </a:blip>
          <a:srcRect/>
          <a:stretch/>
        </p:blipFill>
        <p:spPr>
          <a:xfrm>
            <a:off x="4007448" y="2357414"/>
            <a:ext cx="236889" cy="236889"/>
          </a:xfrm>
          <a:prstGeom prst="rect">
            <a:avLst/>
          </a:prstGeom>
          <a:noFill/>
          <a:ln>
            <a:noFill/>
          </a:ln>
        </p:spPr>
      </p:pic>
      <p:pic>
        <p:nvPicPr>
          <p:cNvPr id="436" name="Google Shape;436;p39" descr="Warning with solid fill"/>
          <p:cNvPicPr preferRelativeResize="0"/>
          <p:nvPr/>
        </p:nvPicPr>
        <p:blipFill rotWithShape="1">
          <a:blip r:embed="rId7">
            <a:alphaModFix/>
          </a:blip>
          <a:srcRect/>
          <a:stretch/>
        </p:blipFill>
        <p:spPr>
          <a:xfrm>
            <a:off x="6123902" y="2277928"/>
            <a:ext cx="236889" cy="236889"/>
          </a:xfrm>
          <a:prstGeom prst="rect">
            <a:avLst/>
          </a:prstGeom>
          <a:noFill/>
          <a:ln>
            <a:noFill/>
          </a:ln>
        </p:spPr>
      </p:pic>
      <p:sp>
        <p:nvSpPr>
          <p:cNvPr id="437" name="Google Shape;437;p39"/>
          <p:cNvSpPr/>
          <p:nvPr/>
        </p:nvSpPr>
        <p:spPr>
          <a:xfrm>
            <a:off x="5332148" y="2527975"/>
            <a:ext cx="122000" cy="122000"/>
          </a:xfrm>
          <a:prstGeom prst="rect">
            <a:avLst/>
          </a:prstGeom>
          <a:solidFill>
            <a:srgbClr val="FF0000"/>
          </a:solidFill>
          <a:ln w="25400" cap="flat" cmpd="sng">
            <a:solidFill>
              <a:srgbClr val="15161A"/>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defRPr/>
            </a:pPr>
            <a:endParaRPr sz="1867" kern="0">
              <a:solidFill>
                <a:srgbClr val="56575A"/>
              </a:solidFill>
              <a:latin typeface="Arial"/>
              <a:ea typeface="Arial"/>
              <a:cs typeface="Arial"/>
              <a:sym typeface="Arial"/>
            </a:endParaRPr>
          </a:p>
        </p:txBody>
      </p:sp>
      <p:sp>
        <p:nvSpPr>
          <p:cNvPr id="438" name="Google Shape;438;p39"/>
          <p:cNvSpPr/>
          <p:nvPr/>
        </p:nvSpPr>
        <p:spPr>
          <a:xfrm>
            <a:off x="5431935" y="2188591"/>
            <a:ext cx="122000" cy="122000"/>
          </a:xfrm>
          <a:prstGeom prst="rect">
            <a:avLst/>
          </a:prstGeom>
          <a:solidFill>
            <a:srgbClr val="FFFF00"/>
          </a:solidFill>
          <a:ln w="25400" cap="flat" cmpd="sng">
            <a:solidFill>
              <a:srgbClr val="15161A"/>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defRPr/>
            </a:pPr>
            <a:endParaRPr sz="1867" kern="0">
              <a:solidFill>
                <a:srgbClr val="56575A"/>
              </a:solidFill>
              <a:latin typeface="Arial"/>
              <a:ea typeface="Arial"/>
              <a:cs typeface="Arial"/>
              <a:sym typeface="Arial"/>
            </a:endParaRPr>
          </a:p>
        </p:txBody>
      </p:sp>
      <p:pic>
        <p:nvPicPr>
          <p:cNvPr id="439" name="Google Shape;439;p39" descr="Warning with solid fill"/>
          <p:cNvPicPr preferRelativeResize="0"/>
          <p:nvPr/>
        </p:nvPicPr>
        <p:blipFill rotWithShape="1">
          <a:blip r:embed="rId6">
            <a:alphaModFix/>
          </a:blip>
          <a:srcRect/>
          <a:stretch/>
        </p:blipFill>
        <p:spPr>
          <a:xfrm>
            <a:off x="5063837" y="2630356"/>
            <a:ext cx="236889" cy="236889"/>
          </a:xfrm>
          <a:prstGeom prst="rect">
            <a:avLst/>
          </a:prstGeom>
          <a:noFill/>
          <a:ln>
            <a:noFill/>
          </a:ln>
        </p:spPr>
      </p:pic>
      <p:sp>
        <p:nvSpPr>
          <p:cNvPr id="440" name="Google Shape;440;p39"/>
          <p:cNvSpPr/>
          <p:nvPr/>
        </p:nvSpPr>
        <p:spPr>
          <a:xfrm>
            <a:off x="10723484" y="2404084"/>
            <a:ext cx="109200" cy="109200"/>
          </a:xfrm>
          <a:prstGeom prst="rect">
            <a:avLst/>
          </a:prstGeom>
          <a:solidFill>
            <a:srgbClr val="00B050"/>
          </a:solidFill>
          <a:ln w="25400" cap="flat" cmpd="sng">
            <a:solidFill>
              <a:srgbClr val="15161A"/>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defRPr/>
            </a:pPr>
            <a:endParaRPr sz="1867" kern="0">
              <a:solidFill>
                <a:srgbClr val="56575A"/>
              </a:solidFill>
              <a:latin typeface="Arial"/>
              <a:ea typeface="Arial"/>
              <a:cs typeface="Arial"/>
              <a:sym typeface="Arial"/>
            </a:endParaRPr>
          </a:p>
        </p:txBody>
      </p:sp>
      <p:sp>
        <p:nvSpPr>
          <p:cNvPr id="441" name="Google Shape;441;p39"/>
          <p:cNvSpPr/>
          <p:nvPr/>
        </p:nvSpPr>
        <p:spPr>
          <a:xfrm>
            <a:off x="10598987" y="2160665"/>
            <a:ext cx="109200" cy="109200"/>
          </a:xfrm>
          <a:prstGeom prst="rect">
            <a:avLst/>
          </a:prstGeom>
          <a:solidFill>
            <a:srgbClr val="00B050"/>
          </a:solidFill>
          <a:ln w="25400" cap="flat" cmpd="sng">
            <a:solidFill>
              <a:srgbClr val="15161A"/>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defRPr/>
            </a:pPr>
            <a:endParaRPr sz="1867" kern="0">
              <a:solidFill>
                <a:srgbClr val="56575A"/>
              </a:solidFill>
              <a:latin typeface="Arial"/>
              <a:ea typeface="Arial"/>
              <a:cs typeface="Arial"/>
              <a:sym typeface="Arial"/>
            </a:endParaRPr>
          </a:p>
        </p:txBody>
      </p:sp>
      <p:sp>
        <p:nvSpPr>
          <p:cNvPr id="442" name="Google Shape;442;p39"/>
          <p:cNvSpPr/>
          <p:nvPr/>
        </p:nvSpPr>
        <p:spPr>
          <a:xfrm>
            <a:off x="11129884" y="2429211"/>
            <a:ext cx="109200" cy="109200"/>
          </a:xfrm>
          <a:prstGeom prst="rect">
            <a:avLst/>
          </a:prstGeom>
          <a:solidFill>
            <a:srgbClr val="00B050"/>
          </a:solidFill>
          <a:ln w="25400" cap="flat" cmpd="sng">
            <a:solidFill>
              <a:srgbClr val="15161A"/>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defRPr/>
            </a:pPr>
            <a:endParaRPr sz="1867" kern="0">
              <a:solidFill>
                <a:srgbClr val="56575A"/>
              </a:solidFill>
              <a:latin typeface="Arial"/>
              <a:ea typeface="Arial"/>
              <a:cs typeface="Arial"/>
              <a:sym typeface="Arial"/>
            </a:endParaRPr>
          </a:p>
        </p:txBody>
      </p:sp>
      <p:sp>
        <p:nvSpPr>
          <p:cNvPr id="443" name="Google Shape;443;p39"/>
          <p:cNvSpPr/>
          <p:nvPr/>
        </p:nvSpPr>
        <p:spPr>
          <a:xfrm>
            <a:off x="11005387" y="2262265"/>
            <a:ext cx="109200" cy="109200"/>
          </a:xfrm>
          <a:prstGeom prst="rect">
            <a:avLst/>
          </a:prstGeom>
          <a:solidFill>
            <a:srgbClr val="00B050"/>
          </a:solidFill>
          <a:ln w="25400" cap="flat" cmpd="sng">
            <a:solidFill>
              <a:srgbClr val="15161A"/>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defRPr/>
            </a:pPr>
            <a:endParaRPr sz="1867" kern="0">
              <a:solidFill>
                <a:srgbClr val="56575A"/>
              </a:solidFill>
              <a:latin typeface="Arial"/>
              <a:ea typeface="Arial"/>
              <a:cs typeface="Arial"/>
              <a:sym typeface="Arial"/>
            </a:endParaRPr>
          </a:p>
        </p:txBody>
      </p:sp>
      <p:sp>
        <p:nvSpPr>
          <p:cNvPr id="444" name="Google Shape;444;p39"/>
          <p:cNvSpPr txBox="1"/>
          <p:nvPr/>
        </p:nvSpPr>
        <p:spPr>
          <a:xfrm>
            <a:off x="4442097" y="1515395"/>
            <a:ext cx="1242000" cy="451302"/>
          </a:xfrm>
          <a:prstGeom prst="rect">
            <a:avLst/>
          </a:prstGeom>
          <a:noFill/>
          <a:ln>
            <a:noFill/>
          </a:ln>
        </p:spPr>
        <p:txBody>
          <a:bodyPr spcFirstLastPara="1" wrap="square" lIns="121900" tIns="121900" rIns="121900" bIns="121900" anchor="t" anchorCtr="0">
            <a:spAutoFit/>
          </a:bodyPr>
          <a:lstStyle/>
          <a:p>
            <a:pPr defTabSz="1219170">
              <a:buClr>
                <a:srgbClr val="000000"/>
              </a:buClr>
              <a:defRPr/>
            </a:pPr>
            <a:r>
              <a:rPr lang="en" sz="1333" b="1" i="1" kern="0">
                <a:solidFill>
                  <a:srgbClr val="C00000"/>
                </a:solidFill>
                <a:latin typeface="Open Sans"/>
                <a:ea typeface="Open Sans"/>
                <a:cs typeface="Open Sans"/>
                <a:sym typeface="Open Sans"/>
              </a:rPr>
              <a:t>CRITICAL</a:t>
            </a:r>
            <a:endParaRPr sz="1333" b="1" i="1" kern="0">
              <a:solidFill>
                <a:srgbClr val="C00000"/>
              </a:solidFill>
              <a:latin typeface="Open Sans"/>
              <a:ea typeface="Open Sans"/>
              <a:cs typeface="Open Sans"/>
              <a:sym typeface="Open Sans"/>
            </a:endParaRPr>
          </a:p>
        </p:txBody>
      </p:sp>
      <p:cxnSp>
        <p:nvCxnSpPr>
          <p:cNvPr id="445" name="Google Shape;445;p39"/>
          <p:cNvCxnSpPr/>
          <p:nvPr/>
        </p:nvCxnSpPr>
        <p:spPr>
          <a:xfrm flipH="1">
            <a:off x="4380733" y="1852433"/>
            <a:ext cx="306000" cy="187200"/>
          </a:xfrm>
          <a:prstGeom prst="straightConnector1">
            <a:avLst/>
          </a:prstGeom>
          <a:noFill/>
          <a:ln w="9525" cap="flat" cmpd="sng">
            <a:solidFill>
              <a:srgbClr val="C00000"/>
            </a:solidFill>
            <a:prstDash val="solid"/>
            <a:round/>
            <a:headEnd type="none" w="med" len="med"/>
            <a:tailEnd type="triangle" w="med" len="med"/>
          </a:ln>
        </p:spPr>
      </p:cxnSp>
      <p:sp>
        <p:nvSpPr>
          <p:cNvPr id="446" name="Google Shape;446;p39"/>
          <p:cNvSpPr/>
          <p:nvPr/>
        </p:nvSpPr>
        <p:spPr>
          <a:xfrm>
            <a:off x="4645372" y="3162000"/>
            <a:ext cx="6298800" cy="538400"/>
          </a:xfrm>
          <a:prstGeom prst="roundRect">
            <a:avLst>
              <a:gd name="adj" fmla="val 5470"/>
            </a:avLst>
          </a:prstGeom>
          <a:solidFill>
            <a:schemeClr val="lt2"/>
          </a:solidFill>
          <a:ln w="9525" cap="flat" cmpd="sng">
            <a:solidFill>
              <a:schemeClr val="accent1"/>
            </a:solidFill>
            <a:prstDash val="dash"/>
            <a:round/>
            <a:headEnd type="none" w="sm" len="sm"/>
            <a:tailEnd type="none" w="sm" len="sm"/>
          </a:ln>
        </p:spPr>
        <p:txBody>
          <a:bodyPr spcFirstLastPara="1" wrap="square" lIns="91400" tIns="91400" rIns="91400" bIns="91400" anchor="ctr" anchorCtr="0">
            <a:noAutofit/>
          </a:bodyPr>
          <a:lstStyle/>
          <a:p>
            <a:pPr defTabSz="1219170">
              <a:buClr>
                <a:srgbClr val="000000"/>
              </a:buClr>
              <a:defRPr/>
            </a:pPr>
            <a:endParaRPr kern="0">
              <a:solidFill>
                <a:srgbClr val="3C3C3C"/>
              </a:solidFill>
              <a:latin typeface="Open Sans"/>
              <a:ea typeface="Open Sans"/>
              <a:cs typeface="Open Sans"/>
              <a:sym typeface="Open Sans"/>
            </a:endParaRPr>
          </a:p>
        </p:txBody>
      </p:sp>
      <p:pic>
        <p:nvPicPr>
          <p:cNvPr id="447" name="Google Shape;447;p39" descr="Warning with solid fill"/>
          <p:cNvPicPr preferRelativeResize="0"/>
          <p:nvPr/>
        </p:nvPicPr>
        <p:blipFill rotWithShape="1">
          <a:blip r:embed="rId6">
            <a:alphaModFix/>
          </a:blip>
          <a:srcRect/>
          <a:stretch/>
        </p:blipFill>
        <p:spPr>
          <a:xfrm>
            <a:off x="4803434" y="3239982"/>
            <a:ext cx="372429" cy="372429"/>
          </a:xfrm>
          <a:prstGeom prst="rect">
            <a:avLst/>
          </a:prstGeom>
          <a:noFill/>
          <a:ln>
            <a:noFill/>
          </a:ln>
        </p:spPr>
      </p:pic>
      <p:cxnSp>
        <p:nvCxnSpPr>
          <p:cNvPr id="448" name="Google Shape;448;p39"/>
          <p:cNvCxnSpPr>
            <a:stCxn id="447" idx="3"/>
          </p:cNvCxnSpPr>
          <p:nvPr/>
        </p:nvCxnSpPr>
        <p:spPr>
          <a:xfrm>
            <a:off x="5175863" y="3426196"/>
            <a:ext cx="5002800" cy="0"/>
          </a:xfrm>
          <a:prstGeom prst="straightConnector1">
            <a:avLst/>
          </a:prstGeom>
          <a:noFill/>
          <a:ln w="9525" cap="flat" cmpd="sng">
            <a:solidFill>
              <a:schemeClr val="accent1"/>
            </a:solidFill>
            <a:prstDash val="solid"/>
            <a:round/>
            <a:headEnd type="none" w="sm" len="sm"/>
            <a:tailEnd type="triangle" w="med" len="med"/>
          </a:ln>
        </p:spPr>
      </p:cxnSp>
      <p:sp>
        <p:nvSpPr>
          <p:cNvPr id="449" name="Google Shape;449;p39"/>
          <p:cNvSpPr/>
          <p:nvPr/>
        </p:nvSpPr>
        <p:spPr>
          <a:xfrm>
            <a:off x="10386417" y="3248325"/>
            <a:ext cx="372400" cy="372400"/>
          </a:xfrm>
          <a:prstGeom prst="ellipse">
            <a:avLst/>
          </a:prstGeom>
          <a:solidFill>
            <a:schemeClr val="lt2"/>
          </a:solidFill>
          <a:ln w="25400" cap="flat" cmpd="sng">
            <a:solidFill>
              <a:srgbClr val="00B050"/>
            </a:solidFill>
            <a:prstDash val="solid"/>
            <a:round/>
            <a:headEnd type="none" w="sm" len="sm"/>
            <a:tailEnd type="none" w="sm" len="sm"/>
          </a:ln>
          <a:effectLst>
            <a:outerShdw blurRad="63500" algn="ctr" rotWithShape="0">
              <a:srgbClr val="000000">
                <a:alpha val="40000"/>
              </a:srgbClr>
            </a:outerShdw>
          </a:effectLst>
        </p:spPr>
        <p:txBody>
          <a:bodyPr spcFirstLastPara="1" wrap="square" lIns="121900" tIns="60933" rIns="121900" bIns="60933" anchor="ctr" anchorCtr="0">
            <a:noAutofit/>
          </a:bodyPr>
          <a:lstStyle/>
          <a:p>
            <a:pPr algn="ctr" defTabSz="1219170">
              <a:buClr>
                <a:srgbClr val="000000"/>
              </a:buClr>
              <a:defRPr/>
            </a:pPr>
            <a:endParaRPr sz="1867" kern="0">
              <a:solidFill>
                <a:srgbClr val="56575A"/>
              </a:solidFill>
              <a:latin typeface="Arial"/>
              <a:ea typeface="Arial"/>
              <a:cs typeface="Arial"/>
              <a:sym typeface="Arial"/>
            </a:endParaRPr>
          </a:p>
        </p:txBody>
      </p:sp>
      <p:pic>
        <p:nvPicPr>
          <p:cNvPr id="450" name="Google Shape;450;p39" descr="Checkmark with solid fill"/>
          <p:cNvPicPr preferRelativeResize="0"/>
          <p:nvPr/>
        </p:nvPicPr>
        <p:blipFill rotWithShape="1">
          <a:blip r:embed="rId8">
            <a:alphaModFix/>
          </a:blip>
          <a:srcRect/>
          <a:stretch/>
        </p:blipFill>
        <p:spPr>
          <a:xfrm>
            <a:off x="10466495" y="3320765"/>
            <a:ext cx="227552" cy="227552"/>
          </a:xfrm>
          <a:prstGeom prst="rect">
            <a:avLst/>
          </a:prstGeom>
          <a:noFill/>
          <a:ln>
            <a:noFill/>
          </a:ln>
        </p:spPr>
      </p:pic>
      <p:grpSp>
        <p:nvGrpSpPr>
          <p:cNvPr id="451" name="Google Shape;451;p39"/>
          <p:cNvGrpSpPr/>
          <p:nvPr/>
        </p:nvGrpSpPr>
        <p:grpSpPr>
          <a:xfrm>
            <a:off x="548857" y="1558625"/>
            <a:ext cx="1487305" cy="1405975"/>
            <a:chOff x="4219290" y="1811892"/>
            <a:chExt cx="705300" cy="705300"/>
          </a:xfrm>
        </p:grpSpPr>
        <p:sp>
          <p:nvSpPr>
            <p:cNvPr id="452" name="Google Shape;452;p39"/>
            <p:cNvSpPr/>
            <p:nvPr/>
          </p:nvSpPr>
          <p:spPr>
            <a:xfrm>
              <a:off x="4219290" y="1811892"/>
              <a:ext cx="705300" cy="705300"/>
            </a:xfrm>
            <a:prstGeom prst="ellipse">
              <a:avLst/>
            </a:prstGeom>
            <a:solidFill>
              <a:srgbClr val="00B050"/>
            </a:solidFill>
            <a:ln w="25400" cap="flat" cmpd="sng">
              <a:solidFill>
                <a:schemeClr val="lt2"/>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defRPr/>
              </a:pPr>
              <a:endParaRPr sz="1867" kern="0">
                <a:solidFill>
                  <a:srgbClr val="56575A"/>
                </a:solidFill>
                <a:latin typeface="Arial"/>
                <a:ea typeface="Arial"/>
                <a:cs typeface="Arial"/>
                <a:sym typeface="Arial"/>
              </a:endParaRPr>
            </a:p>
          </p:txBody>
        </p:sp>
        <p:sp>
          <p:nvSpPr>
            <p:cNvPr id="453" name="Google Shape;453;p39"/>
            <p:cNvSpPr/>
            <p:nvPr/>
          </p:nvSpPr>
          <p:spPr>
            <a:xfrm>
              <a:off x="4411475" y="2059000"/>
              <a:ext cx="409500" cy="111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454" name="Google Shape;454;p39"/>
            <p:cNvSpPr/>
            <p:nvPr/>
          </p:nvSpPr>
          <p:spPr>
            <a:xfrm>
              <a:off x="4319507" y="2192136"/>
              <a:ext cx="358800" cy="111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sp>
        <p:nvSpPr>
          <p:cNvPr id="90" name="Google Shape;381;p38">
            <a:extLst>
              <a:ext uri="{FF2B5EF4-FFF2-40B4-BE49-F238E27FC236}">
                <a16:creationId xmlns:a16="http://schemas.microsoft.com/office/drawing/2014/main" id="{7B9059E8-27BE-4C5E-9801-C15BCCC9BB16}"/>
              </a:ext>
            </a:extLst>
          </p:cNvPr>
          <p:cNvSpPr txBox="1">
            <a:spLocks/>
          </p:cNvSpPr>
          <p:nvPr/>
        </p:nvSpPr>
        <p:spPr>
          <a:xfrm>
            <a:off x="3420437" y="-70985"/>
            <a:ext cx="4624400" cy="4484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0" indent="0" defTabSz="1219170">
              <a:lnSpc>
                <a:spcPct val="100000"/>
              </a:lnSpc>
              <a:spcBef>
                <a:spcPts val="587"/>
              </a:spcBef>
              <a:buClr>
                <a:srgbClr val="1E1F24"/>
              </a:buClr>
              <a:buNone/>
              <a:defRPr/>
            </a:pPr>
            <a:r>
              <a:rPr lang="en-US" sz="3200" b="1" kern="0" dirty="0">
                <a:solidFill>
                  <a:srgbClr val="1E1F24"/>
                </a:solidFill>
              </a:rPr>
              <a:t>Solution</a:t>
            </a:r>
          </a:p>
        </p:txBody>
      </p:sp>
      <p:sp>
        <p:nvSpPr>
          <p:cNvPr id="68" name="Google Shape;406;p39">
            <a:extLst>
              <a:ext uri="{FF2B5EF4-FFF2-40B4-BE49-F238E27FC236}">
                <a16:creationId xmlns:a16="http://schemas.microsoft.com/office/drawing/2014/main" id="{CFF8ADC8-7952-43B6-A966-F76AB37C3586}"/>
              </a:ext>
            </a:extLst>
          </p:cNvPr>
          <p:cNvSpPr txBox="1"/>
          <p:nvPr/>
        </p:nvSpPr>
        <p:spPr>
          <a:xfrm>
            <a:off x="5868072" y="1535779"/>
            <a:ext cx="1748400" cy="492388"/>
          </a:xfrm>
          <a:prstGeom prst="rect">
            <a:avLst/>
          </a:prstGeom>
          <a:noFill/>
          <a:ln>
            <a:noFill/>
          </a:ln>
        </p:spPr>
        <p:txBody>
          <a:bodyPr spcFirstLastPara="1" wrap="square" lIns="121900" tIns="60933" rIns="121900" bIns="60933" anchor="t" anchorCtr="0">
            <a:spAutoFit/>
          </a:bodyPr>
          <a:lstStyle/>
          <a:p>
            <a:pPr defTabSz="1219170">
              <a:buClr>
                <a:srgbClr val="000000"/>
              </a:buClr>
              <a:defRPr/>
            </a:pPr>
            <a:r>
              <a:rPr lang="en" sz="1200" kern="0" dirty="0">
                <a:solidFill>
                  <a:srgbClr val="000000"/>
                </a:solidFill>
                <a:latin typeface="Open Sans SemiBold"/>
                <a:ea typeface="Open Sans SemiBold"/>
                <a:cs typeface="Open Sans SemiBold"/>
                <a:sym typeface="Open Sans SemiBold"/>
              </a:rPr>
              <a:t>(Data engineers)</a:t>
            </a:r>
            <a:endParaRPr sz="1200" kern="0" dirty="0">
              <a:solidFill>
                <a:srgbClr val="000000"/>
              </a:solidFill>
              <a:latin typeface="Open Sans SemiBold"/>
              <a:ea typeface="Open Sans SemiBold"/>
              <a:cs typeface="Open Sans SemiBold"/>
              <a:sym typeface="Open Sans SemiBold"/>
            </a:endParaRPr>
          </a:p>
          <a:p>
            <a:pPr defTabSz="1219170">
              <a:buClr>
                <a:srgbClr val="000000"/>
              </a:buClr>
              <a:defRPr/>
            </a:pPr>
            <a:endParaRPr sz="1200" kern="0" dirty="0">
              <a:solidFill>
                <a:srgbClr val="000000"/>
              </a:solidFill>
              <a:latin typeface="Open Sans SemiBold"/>
              <a:ea typeface="Open Sans SemiBold"/>
              <a:cs typeface="Open Sans SemiBold"/>
              <a:sym typeface="Open Sans SemiBold"/>
            </a:endParaRPr>
          </a:p>
        </p:txBody>
      </p:sp>
    </p:spTree>
    <p:extLst>
      <p:ext uri="{BB962C8B-B14F-4D97-AF65-F5344CB8AC3E}">
        <p14:creationId xmlns:p14="http://schemas.microsoft.com/office/powerpoint/2010/main" val="2038181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67BD8C-A081-62F0-FB73-AA9F95D247C2}"/>
              </a:ext>
            </a:extLst>
          </p:cNvPr>
          <p:cNvSpPr>
            <a:spLocks noGrp="1"/>
          </p:cNvSpPr>
          <p:nvPr>
            <p:ph type="sldNum" idx="12"/>
          </p:nvPr>
        </p:nvSpPr>
        <p:spPr/>
        <p:txBody>
          <a:bodyPr/>
          <a:lstStyle/>
          <a:p>
            <a:fld id="{00000000-1234-1234-1234-123412341234}" type="slidenum">
              <a:rPr lang="en" smtClean="0"/>
              <a:pPr/>
              <a:t>5</a:t>
            </a:fld>
            <a:endParaRPr lang="en"/>
          </a:p>
        </p:txBody>
      </p:sp>
      <p:sp>
        <p:nvSpPr>
          <p:cNvPr id="53" name="Title 1">
            <a:extLst>
              <a:ext uri="{FF2B5EF4-FFF2-40B4-BE49-F238E27FC236}">
                <a16:creationId xmlns:a16="http://schemas.microsoft.com/office/drawing/2014/main" id="{A8E0FBA4-2115-3209-4405-0B26855939BD}"/>
              </a:ext>
            </a:extLst>
          </p:cNvPr>
          <p:cNvSpPr>
            <a:spLocks noGrp="1"/>
          </p:cNvSpPr>
          <p:nvPr>
            <p:ph type="title" idx="4294967295"/>
          </p:nvPr>
        </p:nvSpPr>
        <p:spPr>
          <a:xfrm>
            <a:off x="1" y="116418"/>
            <a:ext cx="8834967" cy="537633"/>
          </a:xfrm>
        </p:spPr>
        <p:txBody>
          <a:bodyPr/>
          <a:lstStyle/>
          <a:p>
            <a:r>
              <a:rPr lang="en-US" dirty="0" err="1">
                <a:solidFill>
                  <a:schemeClr val="accent1"/>
                </a:solidFill>
              </a:rPr>
              <a:t>Databand</a:t>
            </a:r>
            <a:r>
              <a:rPr lang="en-US" dirty="0">
                <a:solidFill>
                  <a:schemeClr val="accent1"/>
                </a:solidFill>
              </a:rPr>
              <a:t> Platform</a:t>
            </a:r>
            <a:br>
              <a:rPr lang="en-US" dirty="0">
                <a:solidFill>
                  <a:schemeClr val="accent1"/>
                </a:solidFill>
              </a:rPr>
            </a:br>
            <a:r>
              <a:rPr lang="en-US" sz="2400" dirty="0">
                <a:solidFill>
                  <a:schemeClr val="tx2"/>
                </a:solidFill>
                <a:highlight>
                  <a:srgbClr val="4E31DC"/>
                </a:highlight>
              </a:rPr>
              <a:t>Data observability</a:t>
            </a:r>
            <a:r>
              <a:rPr lang="en-US" sz="2400" dirty="0">
                <a:solidFill>
                  <a:schemeClr val="tx2"/>
                </a:solidFill>
              </a:rPr>
              <a:t> </a:t>
            </a:r>
            <a:r>
              <a:rPr lang="en-US" sz="2400" dirty="0">
                <a:solidFill>
                  <a:schemeClr val="accent1"/>
                </a:solidFill>
              </a:rPr>
              <a:t>&amp; </a:t>
            </a:r>
            <a:r>
              <a:rPr lang="en-US" sz="2400" dirty="0">
                <a:solidFill>
                  <a:schemeClr val="tx2"/>
                </a:solidFill>
                <a:highlight>
                  <a:srgbClr val="4E31DC"/>
                </a:highlight>
              </a:rPr>
              <a:t>incident management </a:t>
            </a:r>
            <a:endParaRPr lang="en-US" dirty="0">
              <a:solidFill>
                <a:schemeClr val="tx2"/>
              </a:solidFill>
              <a:highlight>
                <a:srgbClr val="4E31DC"/>
              </a:highlight>
            </a:endParaRPr>
          </a:p>
        </p:txBody>
      </p:sp>
      <p:cxnSp>
        <p:nvCxnSpPr>
          <p:cNvPr id="49" name="Conector de Seta Reta 45">
            <a:extLst>
              <a:ext uri="{FF2B5EF4-FFF2-40B4-BE49-F238E27FC236}">
                <a16:creationId xmlns:a16="http://schemas.microsoft.com/office/drawing/2014/main" id="{6B44749F-08F9-B564-90EF-324EB7D21D2D}"/>
              </a:ext>
            </a:extLst>
          </p:cNvPr>
          <p:cNvCxnSpPr>
            <a:cxnSpLocks/>
          </p:cNvCxnSpPr>
          <p:nvPr/>
        </p:nvCxnSpPr>
        <p:spPr bwMode="auto">
          <a:xfrm>
            <a:off x="7877651" y="4010476"/>
            <a:ext cx="1269167" cy="0"/>
          </a:xfrm>
          <a:prstGeom prst="straightConnector1">
            <a:avLst/>
          </a:prstGeom>
          <a:ln>
            <a:solidFill>
              <a:srgbClr val="525252"/>
            </a:solidFill>
            <a:headEnd type="none" w="med" len="med"/>
            <a:tailEnd type="oval"/>
          </a:ln>
        </p:spPr>
        <p:style>
          <a:lnRef idx="1">
            <a:schemeClr val="accent2"/>
          </a:lnRef>
          <a:fillRef idx="0">
            <a:schemeClr val="accent2"/>
          </a:fillRef>
          <a:effectRef idx="0">
            <a:schemeClr val="accent2"/>
          </a:effectRef>
          <a:fontRef idx="minor">
            <a:schemeClr val="tx1"/>
          </a:fontRef>
        </p:style>
      </p:cxnSp>
      <p:cxnSp>
        <p:nvCxnSpPr>
          <p:cNvPr id="50" name="Conector Reto 56">
            <a:extLst>
              <a:ext uri="{FF2B5EF4-FFF2-40B4-BE49-F238E27FC236}">
                <a16:creationId xmlns:a16="http://schemas.microsoft.com/office/drawing/2014/main" id="{3A46A3CB-8C89-8879-5FCD-D38CDA88C22F}"/>
              </a:ext>
            </a:extLst>
          </p:cNvPr>
          <p:cNvCxnSpPr>
            <a:cxnSpLocks/>
            <a:stCxn id="66" idx="0"/>
          </p:cNvCxnSpPr>
          <p:nvPr/>
        </p:nvCxnSpPr>
        <p:spPr bwMode="auto">
          <a:xfrm flipV="1">
            <a:off x="7396963" y="1632628"/>
            <a:ext cx="680776" cy="706565"/>
          </a:xfrm>
          <a:prstGeom prst="line">
            <a:avLst/>
          </a:prstGeom>
          <a:ln>
            <a:solidFill>
              <a:srgbClr val="525252"/>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1" name="Conector Reto 33">
            <a:extLst>
              <a:ext uri="{FF2B5EF4-FFF2-40B4-BE49-F238E27FC236}">
                <a16:creationId xmlns:a16="http://schemas.microsoft.com/office/drawing/2014/main" id="{58CA2B7E-AA67-4C27-37AF-6E3086AE625F}"/>
              </a:ext>
            </a:extLst>
          </p:cNvPr>
          <p:cNvCxnSpPr>
            <a:cxnSpLocks/>
          </p:cNvCxnSpPr>
          <p:nvPr/>
        </p:nvCxnSpPr>
        <p:spPr bwMode="auto">
          <a:xfrm flipH="1" flipV="1">
            <a:off x="4350864" y="1700365"/>
            <a:ext cx="599253" cy="638785"/>
          </a:xfrm>
          <a:prstGeom prst="line">
            <a:avLst/>
          </a:prstGeom>
          <a:ln>
            <a:solidFill>
              <a:srgbClr val="525252"/>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2" name="Conector de Seta Reta 51">
            <a:extLst>
              <a:ext uri="{FF2B5EF4-FFF2-40B4-BE49-F238E27FC236}">
                <a16:creationId xmlns:a16="http://schemas.microsoft.com/office/drawing/2014/main" id="{2BCAFD89-FDA4-0AC0-BF53-50CEAF8B26BB}"/>
              </a:ext>
            </a:extLst>
          </p:cNvPr>
          <p:cNvCxnSpPr>
            <a:cxnSpLocks/>
          </p:cNvCxnSpPr>
          <p:nvPr/>
        </p:nvCxnSpPr>
        <p:spPr bwMode="auto">
          <a:xfrm flipH="1">
            <a:off x="3049601" y="3926199"/>
            <a:ext cx="1165079" cy="0"/>
          </a:xfrm>
          <a:prstGeom prst="straightConnector1">
            <a:avLst/>
          </a:prstGeom>
          <a:ln>
            <a:solidFill>
              <a:srgbClr val="525252"/>
            </a:solidFill>
            <a:headEnd type="none" w="med" len="med"/>
            <a:tailEnd type="oval"/>
          </a:ln>
        </p:spPr>
        <p:style>
          <a:lnRef idx="1">
            <a:schemeClr val="accent2"/>
          </a:lnRef>
          <a:fillRef idx="0">
            <a:schemeClr val="accent2"/>
          </a:fillRef>
          <a:effectRef idx="0">
            <a:schemeClr val="accent2"/>
          </a:effectRef>
          <a:fontRef idx="minor">
            <a:schemeClr val="tx1"/>
          </a:fontRef>
        </p:style>
      </p:cxnSp>
      <p:grpSp>
        <p:nvGrpSpPr>
          <p:cNvPr id="54" name="Google Shape;480;p40">
            <a:extLst>
              <a:ext uri="{FF2B5EF4-FFF2-40B4-BE49-F238E27FC236}">
                <a16:creationId xmlns:a16="http://schemas.microsoft.com/office/drawing/2014/main" id="{75593AD1-211B-E035-BA0D-0D1054297B44}"/>
              </a:ext>
            </a:extLst>
          </p:cNvPr>
          <p:cNvGrpSpPr/>
          <p:nvPr/>
        </p:nvGrpSpPr>
        <p:grpSpPr>
          <a:xfrm>
            <a:off x="4100076" y="1529330"/>
            <a:ext cx="3977665" cy="3977665"/>
            <a:chOff x="3080580" y="1403607"/>
            <a:chExt cx="2983249" cy="2983249"/>
          </a:xfrm>
          <a:effectLst/>
        </p:grpSpPr>
        <p:grpSp>
          <p:nvGrpSpPr>
            <p:cNvPr id="55" name="Google Shape;481;p40">
              <a:extLst>
                <a:ext uri="{FF2B5EF4-FFF2-40B4-BE49-F238E27FC236}">
                  <a16:creationId xmlns:a16="http://schemas.microsoft.com/office/drawing/2014/main" id="{55132945-39A4-2C80-A864-955AB33A1C39}"/>
                </a:ext>
              </a:extLst>
            </p:cNvPr>
            <p:cNvGrpSpPr/>
            <p:nvPr/>
          </p:nvGrpSpPr>
          <p:grpSpPr>
            <a:xfrm>
              <a:off x="3080580" y="1403607"/>
              <a:ext cx="2983249" cy="2983249"/>
              <a:chOff x="4192204" y="2084968"/>
              <a:chExt cx="3807593" cy="3807593"/>
            </a:xfrm>
          </p:grpSpPr>
          <p:grpSp>
            <p:nvGrpSpPr>
              <p:cNvPr id="57" name="Google Shape;482;p40">
                <a:extLst>
                  <a:ext uri="{FF2B5EF4-FFF2-40B4-BE49-F238E27FC236}">
                    <a16:creationId xmlns:a16="http://schemas.microsoft.com/office/drawing/2014/main" id="{289A3721-96AC-D425-7F6D-ED0403090756}"/>
                  </a:ext>
                </a:extLst>
              </p:cNvPr>
              <p:cNvGrpSpPr/>
              <p:nvPr/>
            </p:nvGrpSpPr>
            <p:grpSpPr>
              <a:xfrm>
                <a:off x="4192204" y="2084968"/>
                <a:ext cx="2293556" cy="1903797"/>
                <a:chOff x="4192204" y="1844018"/>
                <a:chExt cx="2293556" cy="1903797"/>
              </a:xfrm>
            </p:grpSpPr>
            <p:sp>
              <p:nvSpPr>
                <p:cNvPr id="67" name="Google Shape;483;p40">
                  <a:extLst>
                    <a:ext uri="{FF2B5EF4-FFF2-40B4-BE49-F238E27FC236}">
                      <a16:creationId xmlns:a16="http://schemas.microsoft.com/office/drawing/2014/main" id="{EEDD6D6C-213C-419A-89EE-A068455E24FA}"/>
                    </a:ext>
                  </a:extLst>
                </p:cNvPr>
                <p:cNvSpPr/>
                <p:nvPr/>
              </p:nvSpPr>
              <p:spPr>
                <a:xfrm>
                  <a:off x="4192204" y="1844018"/>
                  <a:ext cx="2293556" cy="1903797"/>
                </a:xfrm>
                <a:custGeom>
                  <a:avLst/>
                  <a:gdLst/>
                  <a:ahLst/>
                  <a:cxnLst/>
                  <a:rect l="l" t="t" r="r" b="b"/>
                  <a:pathLst>
                    <a:path w="1012" h="840" extrusionOk="0">
                      <a:moveTo>
                        <a:pt x="841" y="0"/>
                      </a:moveTo>
                      <a:cubicBezTo>
                        <a:pt x="841" y="2"/>
                        <a:pt x="841" y="2"/>
                        <a:pt x="841" y="2"/>
                      </a:cubicBezTo>
                      <a:cubicBezTo>
                        <a:pt x="840" y="0"/>
                        <a:pt x="840" y="0"/>
                        <a:pt x="840" y="0"/>
                      </a:cubicBezTo>
                      <a:cubicBezTo>
                        <a:pt x="839" y="0"/>
                        <a:pt x="839" y="0"/>
                        <a:pt x="839" y="0"/>
                      </a:cubicBezTo>
                      <a:cubicBezTo>
                        <a:pt x="376" y="0"/>
                        <a:pt x="0" y="376"/>
                        <a:pt x="0" y="840"/>
                      </a:cubicBezTo>
                      <a:cubicBezTo>
                        <a:pt x="0" y="840"/>
                        <a:pt x="0" y="840"/>
                        <a:pt x="0" y="840"/>
                      </a:cubicBezTo>
                      <a:cubicBezTo>
                        <a:pt x="1" y="746"/>
                        <a:pt x="78" y="670"/>
                        <a:pt x="172" y="670"/>
                      </a:cubicBezTo>
                      <a:cubicBezTo>
                        <a:pt x="265" y="670"/>
                        <a:pt x="340" y="743"/>
                        <a:pt x="345" y="834"/>
                      </a:cubicBezTo>
                      <a:cubicBezTo>
                        <a:pt x="348" y="563"/>
                        <a:pt x="568" y="345"/>
                        <a:pt x="840" y="345"/>
                      </a:cubicBezTo>
                      <a:cubicBezTo>
                        <a:pt x="841" y="343"/>
                        <a:pt x="841" y="343"/>
                        <a:pt x="841" y="343"/>
                      </a:cubicBezTo>
                      <a:cubicBezTo>
                        <a:pt x="841" y="345"/>
                        <a:pt x="841" y="345"/>
                        <a:pt x="841" y="345"/>
                      </a:cubicBezTo>
                      <a:cubicBezTo>
                        <a:pt x="936" y="344"/>
                        <a:pt x="1012" y="267"/>
                        <a:pt x="1012" y="172"/>
                      </a:cubicBezTo>
                      <a:cubicBezTo>
                        <a:pt x="1012" y="77"/>
                        <a:pt x="936" y="1"/>
                        <a:pt x="841" y="0"/>
                      </a:cubicBezTo>
                      <a:close/>
                    </a:path>
                  </a:pathLst>
                </a:custGeom>
                <a:solidFill>
                  <a:schemeClr val="accent1"/>
                </a:solidFill>
                <a:ln>
                  <a:noFill/>
                </a:ln>
                <a:effectLst/>
              </p:spPr>
              <p:txBody>
                <a:bodyPr spcFirstLastPara="1" wrap="square" lIns="121900" tIns="60933" rIns="121900" bIns="60933" anchor="t" anchorCtr="0">
                  <a:noAutofit/>
                </a:bodyPr>
                <a:lstStyle/>
                <a:p>
                  <a:endParaRPr sz="1867">
                    <a:solidFill>
                      <a:srgbClr val="000000"/>
                    </a:solidFill>
                    <a:latin typeface="Arial"/>
                    <a:ea typeface="Arial"/>
                    <a:cs typeface="Arial"/>
                    <a:sym typeface="Arial"/>
                  </a:endParaRPr>
                </a:p>
              </p:txBody>
            </p:sp>
            <p:sp>
              <p:nvSpPr>
                <p:cNvPr id="68" name="Google Shape;484;p40">
                  <a:extLst>
                    <a:ext uri="{FF2B5EF4-FFF2-40B4-BE49-F238E27FC236}">
                      <a16:creationId xmlns:a16="http://schemas.microsoft.com/office/drawing/2014/main" id="{5B8BD970-9EA2-42D0-8737-854B642945B4}"/>
                    </a:ext>
                  </a:extLst>
                </p:cNvPr>
                <p:cNvSpPr txBox="1"/>
                <p:nvPr/>
              </p:nvSpPr>
              <p:spPr>
                <a:xfrm rot="19163029">
                  <a:off x="4497174" y="2454490"/>
                  <a:ext cx="1126748" cy="431991"/>
                </a:xfrm>
                <a:prstGeom prst="rect">
                  <a:avLst/>
                </a:prstGeom>
                <a:noFill/>
                <a:ln>
                  <a:noFill/>
                </a:ln>
              </p:spPr>
              <p:txBody>
                <a:bodyPr spcFirstLastPara="1" wrap="square" lIns="121900" tIns="60933" rIns="121900" bIns="60933" anchor="t" anchorCtr="0">
                  <a:spAutoFit/>
                </a:bodyPr>
                <a:lstStyle/>
                <a:p>
                  <a:r>
                    <a:rPr lang="en" sz="2133" dirty="0">
                      <a:solidFill>
                        <a:schemeClr val="lt2"/>
                      </a:solidFill>
                      <a:latin typeface="+mj-lt"/>
                      <a:ea typeface="Open Sans"/>
                      <a:cs typeface="Open Sans"/>
                      <a:sym typeface="Open Sans"/>
                    </a:rPr>
                    <a:t>Collect</a:t>
                  </a:r>
                  <a:endParaRPr sz="2400" dirty="0">
                    <a:latin typeface="+mj-lt"/>
                  </a:endParaRPr>
                </a:p>
              </p:txBody>
            </p:sp>
          </p:grpSp>
          <p:grpSp>
            <p:nvGrpSpPr>
              <p:cNvPr id="58" name="Google Shape;485;p40">
                <a:extLst>
                  <a:ext uri="{FF2B5EF4-FFF2-40B4-BE49-F238E27FC236}">
                    <a16:creationId xmlns:a16="http://schemas.microsoft.com/office/drawing/2014/main" id="{97FA6BA8-CF2A-25CB-F064-1FF5D928149E}"/>
                  </a:ext>
                </a:extLst>
              </p:cNvPr>
              <p:cNvGrpSpPr/>
              <p:nvPr/>
            </p:nvGrpSpPr>
            <p:grpSpPr>
              <a:xfrm>
                <a:off x="6096000" y="2084968"/>
                <a:ext cx="1903797" cy="2290683"/>
                <a:chOff x="6096000" y="1844018"/>
                <a:chExt cx="1903797" cy="2290683"/>
              </a:xfrm>
            </p:grpSpPr>
            <p:sp>
              <p:nvSpPr>
                <p:cNvPr id="65" name="Google Shape;486;p40">
                  <a:extLst>
                    <a:ext uri="{FF2B5EF4-FFF2-40B4-BE49-F238E27FC236}">
                      <a16:creationId xmlns:a16="http://schemas.microsoft.com/office/drawing/2014/main" id="{5D61D990-CB99-519E-464D-52C419AD4A1A}"/>
                    </a:ext>
                  </a:extLst>
                </p:cNvPr>
                <p:cNvSpPr/>
                <p:nvPr/>
              </p:nvSpPr>
              <p:spPr>
                <a:xfrm>
                  <a:off x="6096000" y="1844018"/>
                  <a:ext cx="1903797" cy="2290683"/>
                </a:xfrm>
                <a:custGeom>
                  <a:avLst/>
                  <a:gdLst/>
                  <a:ahLst/>
                  <a:cxnLst/>
                  <a:rect l="l" t="t" r="r" b="b"/>
                  <a:pathLst>
                    <a:path w="840" h="1011" extrusionOk="0">
                      <a:moveTo>
                        <a:pt x="840" y="840"/>
                      </a:moveTo>
                      <a:cubicBezTo>
                        <a:pt x="840" y="840"/>
                        <a:pt x="840" y="840"/>
                        <a:pt x="840" y="840"/>
                      </a:cubicBezTo>
                      <a:cubicBezTo>
                        <a:pt x="839" y="376"/>
                        <a:pt x="464" y="0"/>
                        <a:pt x="0" y="0"/>
                      </a:cubicBezTo>
                      <a:cubicBezTo>
                        <a:pt x="0" y="0"/>
                        <a:pt x="0" y="0"/>
                        <a:pt x="0" y="0"/>
                      </a:cubicBezTo>
                      <a:cubicBezTo>
                        <a:pt x="70" y="178"/>
                        <a:pt x="70" y="178"/>
                        <a:pt x="70" y="178"/>
                      </a:cubicBezTo>
                      <a:cubicBezTo>
                        <a:pt x="0" y="345"/>
                        <a:pt x="0" y="345"/>
                        <a:pt x="0" y="345"/>
                      </a:cubicBezTo>
                      <a:cubicBezTo>
                        <a:pt x="273" y="345"/>
                        <a:pt x="495" y="566"/>
                        <a:pt x="495" y="840"/>
                      </a:cubicBezTo>
                      <a:cubicBezTo>
                        <a:pt x="495" y="840"/>
                        <a:pt x="495" y="840"/>
                        <a:pt x="495" y="840"/>
                      </a:cubicBezTo>
                      <a:cubicBezTo>
                        <a:pt x="496" y="935"/>
                        <a:pt x="573" y="1011"/>
                        <a:pt x="667" y="1011"/>
                      </a:cubicBezTo>
                      <a:cubicBezTo>
                        <a:pt x="762" y="1011"/>
                        <a:pt x="839" y="935"/>
                        <a:pt x="840" y="840"/>
                      </a:cubicBezTo>
                      <a:close/>
                    </a:path>
                  </a:pathLst>
                </a:custGeom>
                <a:solidFill>
                  <a:schemeClr val="lt1"/>
                </a:solidFill>
                <a:ln>
                  <a:noFill/>
                </a:ln>
                <a:effectLst/>
              </p:spPr>
              <p:txBody>
                <a:bodyPr spcFirstLastPara="1" wrap="square" lIns="121900" tIns="60933" rIns="121900" bIns="60933" anchor="t" anchorCtr="0">
                  <a:noAutofit/>
                </a:bodyPr>
                <a:lstStyle/>
                <a:p>
                  <a:endParaRPr sz="1867" dirty="0">
                    <a:solidFill>
                      <a:srgbClr val="000000"/>
                    </a:solidFill>
                    <a:latin typeface="Arial"/>
                    <a:ea typeface="Arial"/>
                    <a:cs typeface="Arial"/>
                    <a:sym typeface="Arial"/>
                  </a:endParaRPr>
                </a:p>
              </p:txBody>
            </p:sp>
            <p:sp>
              <p:nvSpPr>
                <p:cNvPr id="66" name="Google Shape;487;p40">
                  <a:extLst>
                    <a:ext uri="{FF2B5EF4-FFF2-40B4-BE49-F238E27FC236}">
                      <a16:creationId xmlns:a16="http://schemas.microsoft.com/office/drawing/2014/main" id="{2DF339D4-D31D-8750-03EA-4D73AC723F7A}"/>
                    </a:ext>
                  </a:extLst>
                </p:cNvPr>
                <p:cNvSpPr txBox="1"/>
                <p:nvPr/>
              </p:nvSpPr>
              <p:spPr>
                <a:xfrm rot="3072768">
                  <a:off x="6589752" y="2538564"/>
                  <a:ext cx="1180021" cy="431991"/>
                </a:xfrm>
                <a:prstGeom prst="rect">
                  <a:avLst/>
                </a:prstGeom>
                <a:noFill/>
                <a:ln>
                  <a:noFill/>
                </a:ln>
              </p:spPr>
              <p:txBody>
                <a:bodyPr spcFirstLastPara="1" wrap="square" lIns="121900" tIns="60933" rIns="121900" bIns="60933" anchor="t" anchorCtr="0">
                  <a:spAutoFit/>
                </a:bodyPr>
                <a:lstStyle/>
                <a:p>
                  <a:r>
                    <a:rPr lang="en" sz="2133" dirty="0">
                      <a:solidFill>
                        <a:schemeClr val="lt2"/>
                      </a:solidFill>
                      <a:latin typeface="+mj-lt"/>
                      <a:ea typeface="Open Sans"/>
                      <a:cs typeface="Open Sans"/>
                      <a:sym typeface="Open Sans"/>
                    </a:rPr>
                    <a:t>Profile</a:t>
                  </a:r>
                  <a:endParaRPr sz="2400" dirty="0">
                    <a:latin typeface="+mj-lt"/>
                  </a:endParaRPr>
                </a:p>
              </p:txBody>
            </p:sp>
          </p:grpSp>
          <p:grpSp>
            <p:nvGrpSpPr>
              <p:cNvPr id="59" name="Google Shape;488;p40">
                <a:extLst>
                  <a:ext uri="{FF2B5EF4-FFF2-40B4-BE49-F238E27FC236}">
                    <a16:creationId xmlns:a16="http://schemas.microsoft.com/office/drawing/2014/main" id="{493F1BFD-378B-7C30-3421-73CAB21A2632}"/>
                  </a:ext>
                </a:extLst>
              </p:cNvPr>
              <p:cNvGrpSpPr/>
              <p:nvPr/>
            </p:nvGrpSpPr>
            <p:grpSpPr>
              <a:xfrm>
                <a:off x="4192204" y="3602834"/>
                <a:ext cx="1903797" cy="2289727"/>
                <a:chOff x="4192204" y="3361884"/>
                <a:chExt cx="1903797" cy="2289727"/>
              </a:xfrm>
            </p:grpSpPr>
            <p:sp>
              <p:nvSpPr>
                <p:cNvPr id="63" name="Google Shape;489;p40">
                  <a:extLst>
                    <a:ext uri="{FF2B5EF4-FFF2-40B4-BE49-F238E27FC236}">
                      <a16:creationId xmlns:a16="http://schemas.microsoft.com/office/drawing/2014/main" id="{38B9184D-AF40-6E9E-AE1C-49A4BEC88459}"/>
                    </a:ext>
                  </a:extLst>
                </p:cNvPr>
                <p:cNvSpPr/>
                <p:nvPr/>
              </p:nvSpPr>
              <p:spPr>
                <a:xfrm>
                  <a:off x="4192204" y="3361884"/>
                  <a:ext cx="1903797" cy="2289727"/>
                </a:xfrm>
                <a:custGeom>
                  <a:avLst/>
                  <a:gdLst/>
                  <a:ahLst/>
                  <a:cxnLst/>
                  <a:rect l="l" t="t" r="r" b="b"/>
                  <a:pathLst>
                    <a:path w="840" h="1010" extrusionOk="0">
                      <a:moveTo>
                        <a:pt x="840" y="665"/>
                      </a:moveTo>
                      <a:cubicBezTo>
                        <a:pt x="567" y="665"/>
                        <a:pt x="345" y="444"/>
                        <a:pt x="344" y="171"/>
                      </a:cubicBezTo>
                      <a:cubicBezTo>
                        <a:pt x="345" y="171"/>
                        <a:pt x="345" y="171"/>
                        <a:pt x="345" y="171"/>
                      </a:cubicBezTo>
                      <a:cubicBezTo>
                        <a:pt x="344" y="77"/>
                        <a:pt x="267" y="0"/>
                        <a:pt x="172" y="0"/>
                      </a:cubicBezTo>
                      <a:cubicBezTo>
                        <a:pt x="78" y="0"/>
                        <a:pt x="1" y="76"/>
                        <a:pt x="0" y="170"/>
                      </a:cubicBezTo>
                      <a:cubicBezTo>
                        <a:pt x="0" y="170"/>
                        <a:pt x="0" y="170"/>
                        <a:pt x="0" y="170"/>
                      </a:cubicBezTo>
                      <a:cubicBezTo>
                        <a:pt x="0" y="171"/>
                        <a:pt x="0" y="171"/>
                        <a:pt x="0" y="171"/>
                      </a:cubicBezTo>
                      <a:cubicBezTo>
                        <a:pt x="0" y="171"/>
                        <a:pt x="0" y="171"/>
                        <a:pt x="0" y="171"/>
                      </a:cubicBezTo>
                      <a:cubicBezTo>
                        <a:pt x="0" y="171"/>
                        <a:pt x="0" y="171"/>
                        <a:pt x="0" y="171"/>
                      </a:cubicBezTo>
                      <a:cubicBezTo>
                        <a:pt x="0" y="634"/>
                        <a:pt x="376" y="1010"/>
                        <a:pt x="839" y="1010"/>
                      </a:cubicBezTo>
                      <a:cubicBezTo>
                        <a:pt x="840" y="1010"/>
                        <a:pt x="840" y="1010"/>
                        <a:pt x="840" y="1010"/>
                      </a:cubicBezTo>
                      <a:cubicBezTo>
                        <a:pt x="742" y="827"/>
                        <a:pt x="742" y="827"/>
                        <a:pt x="742" y="827"/>
                      </a:cubicBezTo>
                      <a:lnTo>
                        <a:pt x="840" y="665"/>
                      </a:lnTo>
                      <a:close/>
                    </a:path>
                  </a:pathLst>
                </a:custGeom>
                <a:solidFill>
                  <a:srgbClr val="9A83EE"/>
                </a:solidFill>
                <a:ln>
                  <a:noFill/>
                </a:ln>
                <a:effectLst/>
              </p:spPr>
              <p:txBody>
                <a:bodyPr spcFirstLastPara="1" wrap="square" lIns="121900" tIns="60933" rIns="121900" bIns="60933" anchor="t" anchorCtr="0">
                  <a:noAutofit/>
                </a:bodyPr>
                <a:lstStyle/>
                <a:p>
                  <a:endParaRPr sz="1867" dirty="0">
                    <a:solidFill>
                      <a:srgbClr val="000000"/>
                    </a:solidFill>
                    <a:latin typeface="Arial"/>
                    <a:ea typeface="Arial"/>
                    <a:cs typeface="Arial"/>
                    <a:sym typeface="Arial"/>
                  </a:endParaRPr>
                </a:p>
              </p:txBody>
            </p:sp>
            <p:sp>
              <p:nvSpPr>
                <p:cNvPr id="64" name="Google Shape;490;p40">
                  <a:extLst>
                    <a:ext uri="{FF2B5EF4-FFF2-40B4-BE49-F238E27FC236}">
                      <a16:creationId xmlns:a16="http://schemas.microsoft.com/office/drawing/2014/main" id="{8A32B857-64C6-07B5-6ABF-F2B7D63902AD}"/>
                    </a:ext>
                  </a:extLst>
                </p:cNvPr>
                <p:cNvSpPr txBox="1"/>
                <p:nvPr/>
              </p:nvSpPr>
              <p:spPr>
                <a:xfrm rot="3006811" flipH="1">
                  <a:off x="4336997" y="4523131"/>
                  <a:ext cx="1332827" cy="431991"/>
                </a:xfrm>
                <a:prstGeom prst="rect">
                  <a:avLst/>
                </a:prstGeom>
                <a:noFill/>
                <a:ln>
                  <a:noFill/>
                </a:ln>
              </p:spPr>
              <p:txBody>
                <a:bodyPr spcFirstLastPara="1" wrap="square" lIns="121900" tIns="60933" rIns="121900" bIns="60933" anchor="t" anchorCtr="0">
                  <a:spAutoFit/>
                </a:bodyPr>
                <a:lstStyle/>
                <a:p>
                  <a:r>
                    <a:rPr lang="en" sz="2133" dirty="0">
                      <a:solidFill>
                        <a:schemeClr val="lt2"/>
                      </a:solidFill>
                      <a:latin typeface="+mj-lt"/>
                      <a:ea typeface="Open Sans"/>
                      <a:cs typeface="Open Sans"/>
                      <a:sym typeface="Open Sans"/>
                    </a:rPr>
                    <a:t>Resolve</a:t>
                  </a:r>
                  <a:endParaRPr sz="2400" dirty="0">
                    <a:latin typeface="+mj-lt"/>
                  </a:endParaRPr>
                </a:p>
              </p:txBody>
            </p:sp>
          </p:grpSp>
          <p:grpSp>
            <p:nvGrpSpPr>
              <p:cNvPr id="60" name="Google Shape;491;p40">
                <a:extLst>
                  <a:ext uri="{FF2B5EF4-FFF2-40B4-BE49-F238E27FC236}">
                    <a16:creationId xmlns:a16="http://schemas.microsoft.com/office/drawing/2014/main" id="{F039C224-E8E7-347F-DF6A-A87906D2D57F}"/>
                  </a:ext>
                </a:extLst>
              </p:cNvPr>
              <p:cNvGrpSpPr/>
              <p:nvPr/>
            </p:nvGrpSpPr>
            <p:grpSpPr>
              <a:xfrm>
                <a:off x="5711027" y="3988764"/>
                <a:ext cx="2288769" cy="1903797"/>
                <a:chOff x="5711027" y="3747814"/>
                <a:chExt cx="2288769" cy="1903797"/>
              </a:xfrm>
            </p:grpSpPr>
            <p:sp>
              <p:nvSpPr>
                <p:cNvPr id="61" name="Google Shape;492;p40">
                  <a:extLst>
                    <a:ext uri="{FF2B5EF4-FFF2-40B4-BE49-F238E27FC236}">
                      <a16:creationId xmlns:a16="http://schemas.microsoft.com/office/drawing/2014/main" id="{A63A0448-656E-CEA0-2493-369A8A63D3B4}"/>
                    </a:ext>
                  </a:extLst>
                </p:cNvPr>
                <p:cNvSpPr/>
                <p:nvPr/>
              </p:nvSpPr>
              <p:spPr>
                <a:xfrm>
                  <a:off x="5711027" y="3747814"/>
                  <a:ext cx="2288769" cy="1903797"/>
                </a:xfrm>
                <a:custGeom>
                  <a:avLst/>
                  <a:gdLst/>
                  <a:ahLst/>
                  <a:cxnLst/>
                  <a:rect l="l" t="t" r="r" b="b"/>
                  <a:pathLst>
                    <a:path w="1010" h="840" extrusionOk="0">
                      <a:moveTo>
                        <a:pt x="1010" y="0"/>
                      </a:moveTo>
                      <a:cubicBezTo>
                        <a:pt x="1010" y="0"/>
                        <a:pt x="1010" y="0"/>
                        <a:pt x="1010" y="0"/>
                      </a:cubicBezTo>
                      <a:cubicBezTo>
                        <a:pt x="821" y="77"/>
                        <a:pt x="821" y="77"/>
                        <a:pt x="821" y="77"/>
                      </a:cubicBezTo>
                      <a:cubicBezTo>
                        <a:pt x="665" y="0"/>
                        <a:pt x="665" y="0"/>
                        <a:pt x="665" y="0"/>
                      </a:cubicBezTo>
                      <a:cubicBezTo>
                        <a:pt x="665" y="273"/>
                        <a:pt x="444" y="494"/>
                        <a:pt x="171" y="495"/>
                      </a:cubicBezTo>
                      <a:cubicBezTo>
                        <a:pt x="171" y="495"/>
                        <a:pt x="171" y="495"/>
                        <a:pt x="171" y="495"/>
                      </a:cubicBezTo>
                      <a:cubicBezTo>
                        <a:pt x="76" y="496"/>
                        <a:pt x="0" y="572"/>
                        <a:pt x="0" y="667"/>
                      </a:cubicBezTo>
                      <a:cubicBezTo>
                        <a:pt x="0" y="762"/>
                        <a:pt x="76" y="838"/>
                        <a:pt x="170" y="840"/>
                      </a:cubicBezTo>
                      <a:cubicBezTo>
                        <a:pt x="170" y="840"/>
                        <a:pt x="170" y="840"/>
                        <a:pt x="170" y="840"/>
                      </a:cubicBezTo>
                      <a:cubicBezTo>
                        <a:pt x="170" y="840"/>
                        <a:pt x="171" y="840"/>
                        <a:pt x="171" y="840"/>
                      </a:cubicBezTo>
                      <a:cubicBezTo>
                        <a:pt x="171" y="840"/>
                        <a:pt x="171" y="840"/>
                        <a:pt x="171" y="840"/>
                      </a:cubicBezTo>
                      <a:cubicBezTo>
                        <a:pt x="171" y="840"/>
                        <a:pt x="171" y="840"/>
                        <a:pt x="171" y="840"/>
                      </a:cubicBezTo>
                      <a:cubicBezTo>
                        <a:pt x="634" y="839"/>
                        <a:pt x="1009" y="464"/>
                        <a:pt x="1010" y="0"/>
                      </a:cubicBezTo>
                      <a:close/>
                    </a:path>
                  </a:pathLst>
                </a:custGeom>
                <a:solidFill>
                  <a:srgbClr val="1155CC"/>
                </a:solidFill>
                <a:ln>
                  <a:noFill/>
                </a:ln>
                <a:effectLst/>
              </p:spPr>
              <p:txBody>
                <a:bodyPr spcFirstLastPara="1" wrap="square" lIns="121900" tIns="60933" rIns="121900" bIns="60933" anchor="t" anchorCtr="0">
                  <a:noAutofit/>
                </a:bodyPr>
                <a:lstStyle/>
                <a:p>
                  <a:endParaRPr sz="1867">
                    <a:solidFill>
                      <a:srgbClr val="000000"/>
                    </a:solidFill>
                    <a:latin typeface="Arial"/>
                    <a:ea typeface="Arial"/>
                    <a:cs typeface="Arial"/>
                    <a:sym typeface="Arial"/>
                  </a:endParaRPr>
                </a:p>
              </p:txBody>
            </p:sp>
            <p:sp>
              <p:nvSpPr>
                <p:cNvPr id="62" name="Google Shape;493;p40">
                  <a:extLst>
                    <a:ext uri="{FF2B5EF4-FFF2-40B4-BE49-F238E27FC236}">
                      <a16:creationId xmlns:a16="http://schemas.microsoft.com/office/drawing/2014/main" id="{F74E6BE5-DB1D-8EB5-9CC6-F1F6885DAF9B}"/>
                    </a:ext>
                  </a:extLst>
                </p:cNvPr>
                <p:cNvSpPr txBox="1"/>
                <p:nvPr/>
              </p:nvSpPr>
              <p:spPr>
                <a:xfrm rot="19038558" flipH="1">
                  <a:off x="6579314" y="4476504"/>
                  <a:ext cx="1247713" cy="431991"/>
                </a:xfrm>
                <a:prstGeom prst="rect">
                  <a:avLst/>
                </a:prstGeom>
                <a:noFill/>
                <a:ln>
                  <a:noFill/>
                </a:ln>
              </p:spPr>
              <p:txBody>
                <a:bodyPr spcFirstLastPara="1" wrap="square" lIns="121900" tIns="60933" rIns="121900" bIns="60933" anchor="t" anchorCtr="0">
                  <a:spAutoFit/>
                </a:bodyPr>
                <a:lstStyle/>
                <a:p>
                  <a:r>
                    <a:rPr lang="en" sz="2133" dirty="0">
                      <a:solidFill>
                        <a:schemeClr val="lt2"/>
                      </a:solidFill>
                      <a:latin typeface="+mj-lt"/>
                      <a:ea typeface="Open Sans"/>
                      <a:cs typeface="Open Sans"/>
                      <a:sym typeface="Open Sans"/>
                    </a:rPr>
                    <a:t>Alert</a:t>
                  </a:r>
                  <a:endParaRPr sz="2400" dirty="0">
                    <a:latin typeface="+mj-lt"/>
                  </a:endParaRPr>
                </a:p>
              </p:txBody>
            </p:sp>
          </p:grpSp>
        </p:grpSp>
        <p:pic>
          <p:nvPicPr>
            <p:cNvPr id="56" name="Google Shape;494;p40" descr="Icon&#10;&#10;Description automatically generated">
              <a:extLst>
                <a:ext uri="{FF2B5EF4-FFF2-40B4-BE49-F238E27FC236}">
                  <a16:creationId xmlns:a16="http://schemas.microsoft.com/office/drawing/2014/main" id="{61218F49-85FE-7496-0539-A33031BC85C5}"/>
                </a:ext>
              </a:extLst>
            </p:cNvPr>
            <p:cNvPicPr preferRelativeResize="0"/>
            <p:nvPr/>
          </p:nvPicPr>
          <p:blipFill rotWithShape="1">
            <a:blip r:embed="rId3">
              <a:alphaModFix/>
            </a:blip>
            <a:srcRect/>
            <a:stretch/>
          </p:blipFill>
          <p:spPr>
            <a:xfrm>
              <a:off x="3907895" y="2232672"/>
              <a:ext cx="1371143" cy="1371143"/>
            </a:xfrm>
            <a:prstGeom prst="rect">
              <a:avLst/>
            </a:prstGeom>
            <a:noFill/>
            <a:ln>
              <a:noFill/>
            </a:ln>
          </p:spPr>
        </p:pic>
      </p:grpSp>
      <p:sp>
        <p:nvSpPr>
          <p:cNvPr id="69" name="Google Shape;507;p40">
            <a:extLst>
              <a:ext uri="{FF2B5EF4-FFF2-40B4-BE49-F238E27FC236}">
                <a16:creationId xmlns:a16="http://schemas.microsoft.com/office/drawing/2014/main" id="{FE1F376B-A099-7BFA-9166-0C353263F4F9}"/>
              </a:ext>
            </a:extLst>
          </p:cNvPr>
          <p:cNvSpPr txBox="1"/>
          <p:nvPr/>
        </p:nvSpPr>
        <p:spPr>
          <a:xfrm>
            <a:off x="361943" y="1549737"/>
            <a:ext cx="3493920" cy="890115"/>
          </a:xfrm>
          <a:prstGeom prst="rect">
            <a:avLst/>
          </a:prstGeom>
          <a:noFill/>
          <a:ln>
            <a:noFill/>
          </a:ln>
        </p:spPr>
        <p:txBody>
          <a:bodyPr spcFirstLastPara="1" wrap="square" lIns="0" tIns="0" rIns="0" bIns="0" anchor="t" anchorCtr="0">
            <a:spAutoFit/>
          </a:bodyPr>
          <a:lstStyle/>
          <a:p>
            <a:pPr fontAlgn="base">
              <a:spcBef>
                <a:spcPts val="1467"/>
              </a:spcBef>
              <a:buClr>
                <a:srgbClr val="000000"/>
              </a:buClr>
              <a:buSzPts val="1200"/>
            </a:pPr>
            <a:r>
              <a:rPr lang="en" sz="1600" dirty="0">
                <a:solidFill>
                  <a:srgbClr val="4E31DC"/>
                </a:solidFill>
                <a:ea typeface="Open Sans"/>
                <a:cs typeface="Open Sans"/>
                <a:sym typeface="Open Sans"/>
              </a:rPr>
              <a:t>1</a:t>
            </a:r>
            <a:r>
              <a:rPr lang="en" sz="1600" dirty="0">
                <a:solidFill>
                  <a:srgbClr val="0F62FE"/>
                </a:solidFill>
                <a:ea typeface="Open Sans"/>
                <a:cs typeface="Open Sans"/>
                <a:sym typeface="Open Sans"/>
              </a:rPr>
              <a:t> </a:t>
            </a:r>
            <a:r>
              <a:rPr lang="en" sz="1467" b="1" dirty="0">
                <a:ea typeface="Open Sans"/>
                <a:cs typeface="Open Sans"/>
                <a:sym typeface="Open Sans"/>
              </a:rPr>
              <a:t>Automatically collect metadata</a:t>
            </a:r>
            <a:br>
              <a:rPr lang="en" sz="1467" b="1" dirty="0">
                <a:solidFill>
                  <a:srgbClr val="000000"/>
                </a:solidFill>
                <a:ea typeface="Open Sans"/>
                <a:cs typeface="Open Sans"/>
                <a:sym typeface="Open Sans"/>
              </a:rPr>
            </a:br>
            <a:r>
              <a:rPr lang="en" sz="1467" dirty="0">
                <a:ea typeface="Open Sans"/>
                <a:cs typeface="Open Sans"/>
                <a:sym typeface="Open Sans"/>
              </a:rPr>
              <a:t>From all key solutions in the modern data stack – DQ, PQ, DL</a:t>
            </a:r>
            <a:endParaRPr sz="1467" dirty="0">
              <a:solidFill>
                <a:srgbClr val="000000"/>
              </a:solidFill>
              <a:ea typeface="Open Sans"/>
              <a:cs typeface="Open Sans"/>
              <a:sym typeface="Open Sans"/>
            </a:endParaRPr>
          </a:p>
        </p:txBody>
      </p:sp>
      <p:sp>
        <p:nvSpPr>
          <p:cNvPr id="70" name="Google Shape;510;p40">
            <a:extLst>
              <a:ext uri="{FF2B5EF4-FFF2-40B4-BE49-F238E27FC236}">
                <a16:creationId xmlns:a16="http://schemas.microsoft.com/office/drawing/2014/main" id="{61654229-8046-0B3E-C36F-28AF45826038}"/>
              </a:ext>
            </a:extLst>
          </p:cNvPr>
          <p:cNvSpPr txBox="1"/>
          <p:nvPr/>
        </p:nvSpPr>
        <p:spPr>
          <a:xfrm>
            <a:off x="9154183" y="1549737"/>
            <a:ext cx="3017699" cy="890115"/>
          </a:xfrm>
          <a:prstGeom prst="rect">
            <a:avLst/>
          </a:prstGeom>
          <a:noFill/>
          <a:ln>
            <a:noFill/>
          </a:ln>
        </p:spPr>
        <p:txBody>
          <a:bodyPr spcFirstLastPara="1" wrap="square" lIns="0" tIns="0" rIns="0" bIns="0" anchor="t" anchorCtr="0">
            <a:spAutoFit/>
          </a:bodyPr>
          <a:lstStyle/>
          <a:p>
            <a:pPr fontAlgn="base">
              <a:spcBef>
                <a:spcPts val="1467"/>
              </a:spcBef>
              <a:buClr>
                <a:srgbClr val="000000"/>
              </a:buClr>
              <a:buSzPts val="1200"/>
            </a:pPr>
            <a:r>
              <a:rPr lang="en" sz="1600" dirty="0">
                <a:solidFill>
                  <a:srgbClr val="4E31DC"/>
                </a:solidFill>
                <a:ea typeface="Open Sans"/>
                <a:cs typeface="Open Sans"/>
                <a:sym typeface="Open Sans"/>
              </a:rPr>
              <a:t>2</a:t>
            </a:r>
            <a:r>
              <a:rPr lang="en" sz="1600" dirty="0">
                <a:solidFill>
                  <a:srgbClr val="0F62FE"/>
                </a:solidFill>
                <a:ea typeface="Open Sans"/>
                <a:cs typeface="Open Sans"/>
                <a:sym typeface="Open Sans"/>
              </a:rPr>
              <a:t> </a:t>
            </a:r>
            <a:r>
              <a:rPr lang="en" sz="1467" b="1" dirty="0">
                <a:solidFill>
                  <a:srgbClr val="000000"/>
                </a:solidFill>
                <a:ea typeface="Open Sans"/>
                <a:cs typeface="Open Sans"/>
                <a:sym typeface="Open Sans"/>
              </a:rPr>
              <a:t>Build historical baseline</a:t>
            </a:r>
            <a:br>
              <a:rPr lang="en" sz="1467" dirty="0">
                <a:solidFill>
                  <a:srgbClr val="000000"/>
                </a:solidFill>
                <a:ea typeface="Open Sans"/>
                <a:cs typeface="Open Sans"/>
                <a:sym typeface="Open Sans"/>
              </a:rPr>
            </a:br>
            <a:r>
              <a:rPr lang="en" sz="1467" dirty="0">
                <a:ea typeface="Open Sans"/>
                <a:cs typeface="Open Sans"/>
                <a:sym typeface="Open Sans"/>
              </a:rPr>
              <a:t>Based on c</a:t>
            </a:r>
            <a:r>
              <a:rPr lang="en" sz="1467" dirty="0">
                <a:solidFill>
                  <a:srgbClr val="000000"/>
                </a:solidFill>
                <a:ea typeface="Open Sans"/>
                <a:cs typeface="Open Sans"/>
                <a:sym typeface="Open Sans"/>
              </a:rPr>
              <a:t>ommon data </a:t>
            </a:r>
            <a:br>
              <a:rPr lang="en" sz="1467" dirty="0">
                <a:solidFill>
                  <a:srgbClr val="000000"/>
                </a:solidFill>
                <a:ea typeface="Open Sans"/>
                <a:cs typeface="Open Sans"/>
                <a:sym typeface="Open Sans"/>
              </a:rPr>
            </a:br>
            <a:r>
              <a:rPr lang="en" sz="1467" dirty="0">
                <a:solidFill>
                  <a:srgbClr val="000000"/>
                </a:solidFill>
                <a:ea typeface="Open Sans"/>
                <a:cs typeface="Open Sans"/>
                <a:sym typeface="Open Sans"/>
              </a:rPr>
              <a:t>pi</a:t>
            </a:r>
            <a:r>
              <a:rPr lang="en" sz="1467" dirty="0">
                <a:ea typeface="Open Sans"/>
                <a:cs typeface="Open Sans"/>
                <a:sym typeface="Open Sans"/>
              </a:rPr>
              <a:t>peline</a:t>
            </a:r>
            <a:r>
              <a:rPr lang="en" sz="1467" dirty="0">
                <a:solidFill>
                  <a:srgbClr val="000000"/>
                </a:solidFill>
                <a:ea typeface="Open Sans"/>
                <a:cs typeface="Open Sans"/>
                <a:sym typeface="Open Sans"/>
              </a:rPr>
              <a:t> behavio</a:t>
            </a:r>
            <a:r>
              <a:rPr lang="en" sz="1467" dirty="0">
                <a:ea typeface="Open Sans"/>
                <a:cs typeface="Open Sans"/>
                <a:sym typeface="Open Sans"/>
              </a:rPr>
              <a:t>r</a:t>
            </a:r>
            <a:r>
              <a:rPr lang="en" sz="1467" dirty="0">
                <a:solidFill>
                  <a:srgbClr val="000000"/>
                </a:solidFill>
                <a:ea typeface="Open Sans"/>
                <a:cs typeface="Open Sans"/>
                <a:sym typeface="Open Sans"/>
              </a:rPr>
              <a:t>.</a:t>
            </a:r>
            <a:endParaRPr sz="1467" dirty="0">
              <a:solidFill>
                <a:srgbClr val="000000"/>
              </a:solidFill>
              <a:ea typeface="Open Sans"/>
              <a:cs typeface="Open Sans"/>
              <a:sym typeface="Open Sans"/>
            </a:endParaRPr>
          </a:p>
        </p:txBody>
      </p:sp>
      <p:sp>
        <p:nvSpPr>
          <p:cNvPr id="71" name="Google Shape;511;p40">
            <a:extLst>
              <a:ext uri="{FF2B5EF4-FFF2-40B4-BE49-F238E27FC236}">
                <a16:creationId xmlns:a16="http://schemas.microsoft.com/office/drawing/2014/main" id="{20D7B18E-461E-A6EF-A93F-09765077FA96}"/>
              </a:ext>
            </a:extLst>
          </p:cNvPr>
          <p:cNvSpPr txBox="1"/>
          <p:nvPr/>
        </p:nvSpPr>
        <p:spPr>
          <a:xfrm>
            <a:off x="9099997" y="4024922"/>
            <a:ext cx="3613788" cy="664349"/>
          </a:xfrm>
          <a:prstGeom prst="rect">
            <a:avLst/>
          </a:prstGeom>
          <a:noFill/>
          <a:ln>
            <a:noFill/>
          </a:ln>
        </p:spPr>
        <p:txBody>
          <a:bodyPr spcFirstLastPara="1" wrap="square" lIns="0" tIns="0" rIns="0" bIns="0" anchor="t" anchorCtr="0">
            <a:spAutoFit/>
          </a:bodyPr>
          <a:lstStyle/>
          <a:p>
            <a:pPr fontAlgn="base">
              <a:spcBef>
                <a:spcPts val="1467"/>
              </a:spcBef>
              <a:buClr>
                <a:srgbClr val="000000"/>
              </a:buClr>
              <a:buSzPts val="1200"/>
            </a:pPr>
            <a:r>
              <a:rPr lang="en" sz="1600" dirty="0">
                <a:solidFill>
                  <a:srgbClr val="4E31DC"/>
                </a:solidFill>
                <a:ea typeface="Open Sans"/>
                <a:cs typeface="Open Sans"/>
                <a:sym typeface="Open Sans"/>
              </a:rPr>
              <a:t>3 </a:t>
            </a:r>
            <a:r>
              <a:rPr lang="en" sz="1467" b="1" dirty="0">
                <a:solidFill>
                  <a:srgbClr val="000000"/>
                </a:solidFill>
                <a:ea typeface="Open Sans"/>
                <a:cs typeface="Open Sans"/>
                <a:sym typeface="Open Sans"/>
              </a:rPr>
              <a:t>Alert on </a:t>
            </a:r>
            <a:r>
              <a:rPr lang="en" sz="1467" b="1" dirty="0">
                <a:ea typeface="Open Sans"/>
                <a:cs typeface="Open Sans"/>
                <a:sym typeface="Open Sans"/>
              </a:rPr>
              <a:t>anomalies and rules</a:t>
            </a:r>
            <a:br>
              <a:rPr lang="en" sz="1467" dirty="0">
                <a:ea typeface="Open Sans"/>
                <a:cs typeface="Open Sans"/>
                <a:sym typeface="Open Sans"/>
              </a:rPr>
            </a:br>
            <a:r>
              <a:rPr lang="en" sz="1467" dirty="0">
                <a:solidFill>
                  <a:srgbClr val="000000"/>
                </a:solidFill>
                <a:ea typeface="Open Sans"/>
                <a:cs typeface="Open Sans"/>
                <a:sym typeface="Open Sans"/>
              </a:rPr>
              <a:t>Based on </a:t>
            </a:r>
            <a:r>
              <a:rPr lang="en" sz="1467" dirty="0">
                <a:ea typeface="Open Sans"/>
                <a:cs typeface="Open Sans"/>
                <a:sym typeface="Open Sans"/>
              </a:rPr>
              <a:t>deviations or breaches.</a:t>
            </a:r>
            <a:endParaRPr sz="1467" dirty="0">
              <a:solidFill>
                <a:srgbClr val="000000"/>
              </a:solidFill>
              <a:ea typeface="Open Sans"/>
              <a:cs typeface="Open Sans"/>
              <a:sym typeface="Open Sans"/>
            </a:endParaRPr>
          </a:p>
        </p:txBody>
      </p:sp>
      <p:sp>
        <p:nvSpPr>
          <p:cNvPr id="72" name="Google Shape;514;p40">
            <a:extLst>
              <a:ext uri="{FF2B5EF4-FFF2-40B4-BE49-F238E27FC236}">
                <a16:creationId xmlns:a16="http://schemas.microsoft.com/office/drawing/2014/main" id="{70D9E843-854A-1368-570F-6511B6F9FB08}"/>
              </a:ext>
            </a:extLst>
          </p:cNvPr>
          <p:cNvSpPr txBox="1"/>
          <p:nvPr/>
        </p:nvSpPr>
        <p:spPr>
          <a:xfrm>
            <a:off x="361943" y="3922330"/>
            <a:ext cx="3898775" cy="890115"/>
          </a:xfrm>
          <a:prstGeom prst="rect">
            <a:avLst/>
          </a:prstGeom>
          <a:noFill/>
          <a:ln>
            <a:noFill/>
          </a:ln>
        </p:spPr>
        <p:txBody>
          <a:bodyPr spcFirstLastPara="1" wrap="square" lIns="0" tIns="0" rIns="0" bIns="0" anchor="t" anchorCtr="0">
            <a:spAutoFit/>
          </a:bodyPr>
          <a:lstStyle/>
          <a:p>
            <a:pPr fontAlgn="base">
              <a:spcBef>
                <a:spcPts val="1467"/>
              </a:spcBef>
              <a:buClr>
                <a:srgbClr val="000000"/>
              </a:buClr>
              <a:buSzPts val="1200"/>
            </a:pPr>
            <a:r>
              <a:rPr lang="en" sz="1600" dirty="0">
                <a:solidFill>
                  <a:srgbClr val="4E31DC"/>
                </a:solidFill>
                <a:ea typeface="Open Sans"/>
                <a:cs typeface="Open Sans"/>
                <a:sym typeface="Open Sans"/>
              </a:rPr>
              <a:t>4</a:t>
            </a:r>
            <a:r>
              <a:rPr lang="en" sz="1600" dirty="0">
                <a:solidFill>
                  <a:srgbClr val="0F62FE"/>
                </a:solidFill>
                <a:ea typeface="Open Sans"/>
                <a:cs typeface="Open Sans"/>
                <a:sym typeface="Open Sans"/>
              </a:rPr>
              <a:t> </a:t>
            </a:r>
            <a:r>
              <a:rPr lang="en" sz="1467" b="1" dirty="0">
                <a:solidFill>
                  <a:srgbClr val="000000"/>
                </a:solidFill>
                <a:ea typeface="Open Sans"/>
                <a:cs typeface="Open Sans"/>
                <a:sym typeface="Open Sans"/>
              </a:rPr>
              <a:t>Resolve through automation</a:t>
            </a:r>
            <a:br>
              <a:rPr lang="en" sz="1467" dirty="0">
                <a:solidFill>
                  <a:srgbClr val="000000"/>
                </a:solidFill>
                <a:ea typeface="Open Sans"/>
                <a:cs typeface="Open Sans"/>
                <a:sym typeface="Open Sans"/>
              </a:rPr>
            </a:br>
            <a:r>
              <a:rPr lang="en" sz="1467" dirty="0">
                <a:ea typeface="Open Sans"/>
                <a:cs typeface="Open Sans"/>
                <a:sym typeface="Open Sans"/>
              </a:rPr>
              <a:t>Create smart workflows to remediate data quality issues and keep SLAs on track.</a:t>
            </a:r>
            <a:endParaRPr sz="1467" dirty="0">
              <a:solidFill>
                <a:srgbClr val="000000"/>
              </a:solidFill>
              <a:ea typeface="Open Sans"/>
              <a:cs typeface="Open Sans"/>
              <a:sym typeface="Open Sans"/>
            </a:endParaRPr>
          </a:p>
        </p:txBody>
      </p:sp>
      <p:cxnSp>
        <p:nvCxnSpPr>
          <p:cNvPr id="73" name="Conector de Seta Reta 26">
            <a:extLst>
              <a:ext uri="{FF2B5EF4-FFF2-40B4-BE49-F238E27FC236}">
                <a16:creationId xmlns:a16="http://schemas.microsoft.com/office/drawing/2014/main" id="{3637070B-541F-B9ED-33D9-D544EC82B6DE}"/>
              </a:ext>
            </a:extLst>
          </p:cNvPr>
          <p:cNvCxnSpPr>
            <a:cxnSpLocks/>
          </p:cNvCxnSpPr>
          <p:nvPr/>
        </p:nvCxnSpPr>
        <p:spPr bwMode="auto">
          <a:xfrm flipH="1">
            <a:off x="3049600" y="1700364"/>
            <a:ext cx="1301264" cy="0"/>
          </a:xfrm>
          <a:prstGeom prst="straightConnector1">
            <a:avLst/>
          </a:prstGeom>
          <a:ln>
            <a:solidFill>
              <a:srgbClr val="525252"/>
            </a:solidFill>
            <a:headEnd type="none" w="med" len="med"/>
            <a:tailEnd type="oval"/>
          </a:ln>
        </p:spPr>
        <p:style>
          <a:lnRef idx="1">
            <a:schemeClr val="accent2"/>
          </a:lnRef>
          <a:fillRef idx="0">
            <a:schemeClr val="accent2"/>
          </a:fillRef>
          <a:effectRef idx="0">
            <a:schemeClr val="accent2"/>
          </a:effectRef>
          <a:fontRef idx="minor">
            <a:schemeClr val="tx1"/>
          </a:fontRef>
        </p:style>
      </p:cxnSp>
      <p:cxnSp>
        <p:nvCxnSpPr>
          <p:cNvPr id="77" name="Conector de Seta Reta 55">
            <a:extLst>
              <a:ext uri="{FF2B5EF4-FFF2-40B4-BE49-F238E27FC236}">
                <a16:creationId xmlns:a16="http://schemas.microsoft.com/office/drawing/2014/main" id="{1D5B427C-2661-C50D-DC66-9CEF799020EA}"/>
              </a:ext>
            </a:extLst>
          </p:cNvPr>
          <p:cNvCxnSpPr>
            <a:cxnSpLocks/>
          </p:cNvCxnSpPr>
          <p:nvPr/>
        </p:nvCxnSpPr>
        <p:spPr bwMode="auto">
          <a:xfrm>
            <a:off x="8077739" y="1632628"/>
            <a:ext cx="1069079" cy="0"/>
          </a:xfrm>
          <a:prstGeom prst="straightConnector1">
            <a:avLst/>
          </a:prstGeom>
          <a:ln>
            <a:solidFill>
              <a:srgbClr val="525252"/>
            </a:solidFill>
            <a:headEnd type="none" w="med" len="med"/>
            <a:tailEnd type="oval"/>
          </a:ln>
        </p:spPr>
        <p:style>
          <a:lnRef idx="1">
            <a:schemeClr val="accent2"/>
          </a:lnRef>
          <a:fillRef idx="0">
            <a:schemeClr val="accent2"/>
          </a:fillRef>
          <a:effectRef idx="0">
            <a:schemeClr val="accent2"/>
          </a:effectRef>
          <a:fontRef idx="minor">
            <a:schemeClr val="tx1"/>
          </a:fontRef>
        </p:style>
      </p:cxnSp>
      <p:grpSp>
        <p:nvGrpSpPr>
          <p:cNvPr id="78" name="Agrupar 1">
            <a:extLst>
              <a:ext uri="{FF2B5EF4-FFF2-40B4-BE49-F238E27FC236}">
                <a16:creationId xmlns:a16="http://schemas.microsoft.com/office/drawing/2014/main" id="{01A01747-4BA8-AECD-F889-7CB4EA3B2B07}"/>
              </a:ext>
            </a:extLst>
          </p:cNvPr>
          <p:cNvGrpSpPr/>
          <p:nvPr/>
        </p:nvGrpSpPr>
        <p:grpSpPr>
          <a:xfrm>
            <a:off x="369309" y="2587126"/>
            <a:ext cx="3204193" cy="993657"/>
            <a:chOff x="5174310" y="2042110"/>
            <a:chExt cx="3533042" cy="1095637"/>
          </a:xfrm>
        </p:grpSpPr>
        <p:pic>
          <p:nvPicPr>
            <p:cNvPr id="79" name="Google Shape;782;p73">
              <a:extLst>
                <a:ext uri="{FF2B5EF4-FFF2-40B4-BE49-F238E27FC236}">
                  <a16:creationId xmlns:a16="http://schemas.microsoft.com/office/drawing/2014/main" id="{D0275B6A-4972-5ED4-644F-CBF4A8429DEE}"/>
                </a:ext>
              </a:extLst>
            </p:cNvPr>
            <p:cNvPicPr preferRelativeResize="0"/>
            <p:nvPr/>
          </p:nvPicPr>
          <p:blipFill rotWithShape="1">
            <a:blip r:embed="rId4">
              <a:alphaModFix/>
            </a:blip>
            <a:srcRect/>
            <a:stretch/>
          </p:blipFill>
          <p:spPr>
            <a:xfrm>
              <a:off x="6302451" y="2684327"/>
              <a:ext cx="348132" cy="348132"/>
            </a:xfrm>
            <a:prstGeom prst="rect">
              <a:avLst/>
            </a:prstGeom>
            <a:noFill/>
            <a:ln>
              <a:noFill/>
            </a:ln>
          </p:spPr>
        </p:pic>
        <p:grpSp>
          <p:nvGrpSpPr>
            <p:cNvPr id="80" name="Google Shape;783;p73">
              <a:extLst>
                <a:ext uri="{FF2B5EF4-FFF2-40B4-BE49-F238E27FC236}">
                  <a16:creationId xmlns:a16="http://schemas.microsoft.com/office/drawing/2014/main" id="{5E76449D-EABD-AF4D-2689-BDEF781C6491}"/>
                </a:ext>
              </a:extLst>
            </p:cNvPr>
            <p:cNvGrpSpPr/>
            <p:nvPr/>
          </p:nvGrpSpPr>
          <p:grpSpPr>
            <a:xfrm>
              <a:off x="7799950" y="2138930"/>
              <a:ext cx="348110" cy="382891"/>
              <a:chOff x="3520125" y="1468800"/>
              <a:chExt cx="357900" cy="393601"/>
            </a:xfrm>
          </p:grpSpPr>
          <p:sp>
            <p:nvSpPr>
              <p:cNvPr id="87" name="Google Shape;784;p73">
                <a:extLst>
                  <a:ext uri="{FF2B5EF4-FFF2-40B4-BE49-F238E27FC236}">
                    <a16:creationId xmlns:a16="http://schemas.microsoft.com/office/drawing/2014/main" id="{B2BB7131-4F83-0447-B0F7-453339E95BE3}"/>
                  </a:ext>
                </a:extLst>
              </p:cNvPr>
              <p:cNvSpPr/>
              <p:nvPr/>
            </p:nvSpPr>
            <p:spPr>
              <a:xfrm>
                <a:off x="3520125" y="1486650"/>
                <a:ext cx="357900" cy="357900"/>
              </a:xfrm>
              <a:prstGeom prst="rect">
                <a:avLst/>
              </a:prstGeom>
              <a:solidFill>
                <a:schemeClr val="lt2"/>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pic>
            <p:nvPicPr>
              <p:cNvPr id="88" name="Google Shape;785;p73">
                <a:extLst>
                  <a:ext uri="{FF2B5EF4-FFF2-40B4-BE49-F238E27FC236}">
                    <a16:creationId xmlns:a16="http://schemas.microsoft.com/office/drawing/2014/main" id="{C18511A5-1342-EC1D-ABB7-35763E8802D7}"/>
                  </a:ext>
                </a:extLst>
              </p:cNvPr>
              <p:cNvPicPr preferRelativeResize="0"/>
              <p:nvPr/>
            </p:nvPicPr>
            <p:blipFill rotWithShape="1">
              <a:blip r:embed="rId5">
                <a:alphaModFix/>
              </a:blip>
              <a:srcRect/>
              <a:stretch/>
            </p:blipFill>
            <p:spPr>
              <a:xfrm>
                <a:off x="3520162" y="1468800"/>
                <a:ext cx="357813" cy="393601"/>
              </a:xfrm>
              <a:prstGeom prst="rect">
                <a:avLst/>
              </a:prstGeom>
              <a:noFill/>
              <a:ln>
                <a:noFill/>
              </a:ln>
            </p:spPr>
          </p:pic>
        </p:grpSp>
        <p:pic>
          <p:nvPicPr>
            <p:cNvPr id="81" name="Google Shape;786;p73">
              <a:extLst>
                <a:ext uri="{FF2B5EF4-FFF2-40B4-BE49-F238E27FC236}">
                  <a16:creationId xmlns:a16="http://schemas.microsoft.com/office/drawing/2014/main" id="{5971A728-DC39-5EF1-9E85-723F667AEC79}"/>
                </a:ext>
              </a:extLst>
            </p:cNvPr>
            <p:cNvPicPr preferRelativeResize="0"/>
            <p:nvPr/>
          </p:nvPicPr>
          <p:blipFill rotWithShape="1">
            <a:blip r:embed="rId6">
              <a:alphaModFix/>
            </a:blip>
            <a:srcRect/>
            <a:stretch/>
          </p:blipFill>
          <p:spPr>
            <a:xfrm>
              <a:off x="5231313" y="2686094"/>
              <a:ext cx="892015" cy="344586"/>
            </a:xfrm>
            <a:prstGeom prst="rect">
              <a:avLst/>
            </a:prstGeom>
            <a:noFill/>
            <a:ln>
              <a:noFill/>
            </a:ln>
          </p:spPr>
        </p:pic>
        <p:pic>
          <p:nvPicPr>
            <p:cNvPr id="82" name="Google Shape;787;p73">
              <a:extLst>
                <a:ext uri="{FF2B5EF4-FFF2-40B4-BE49-F238E27FC236}">
                  <a16:creationId xmlns:a16="http://schemas.microsoft.com/office/drawing/2014/main" id="{86ABB255-A27A-3166-2B8F-135B23F22E88}"/>
                </a:ext>
              </a:extLst>
            </p:cNvPr>
            <p:cNvPicPr preferRelativeResize="0"/>
            <p:nvPr/>
          </p:nvPicPr>
          <p:blipFill rotWithShape="1">
            <a:blip r:embed="rId7">
              <a:alphaModFix/>
            </a:blip>
            <a:srcRect/>
            <a:stretch/>
          </p:blipFill>
          <p:spPr>
            <a:xfrm>
              <a:off x="6302453" y="2042110"/>
              <a:ext cx="1354832" cy="576546"/>
            </a:xfrm>
            <a:prstGeom prst="rect">
              <a:avLst/>
            </a:prstGeom>
            <a:noFill/>
            <a:ln>
              <a:noFill/>
            </a:ln>
          </p:spPr>
        </p:pic>
        <p:pic>
          <p:nvPicPr>
            <p:cNvPr id="83" name="Google Shape;788;p73">
              <a:extLst>
                <a:ext uri="{FF2B5EF4-FFF2-40B4-BE49-F238E27FC236}">
                  <a16:creationId xmlns:a16="http://schemas.microsoft.com/office/drawing/2014/main" id="{C617154A-EFD7-B754-A041-81B38F33A2CC}"/>
                </a:ext>
              </a:extLst>
            </p:cNvPr>
            <p:cNvPicPr preferRelativeResize="0"/>
            <p:nvPr/>
          </p:nvPicPr>
          <p:blipFill rotWithShape="1">
            <a:blip r:embed="rId8">
              <a:alphaModFix/>
            </a:blip>
            <a:srcRect/>
            <a:stretch/>
          </p:blipFill>
          <p:spPr>
            <a:xfrm>
              <a:off x="5174310" y="2135375"/>
              <a:ext cx="964930" cy="390002"/>
            </a:xfrm>
            <a:prstGeom prst="rect">
              <a:avLst/>
            </a:prstGeom>
            <a:noFill/>
            <a:ln>
              <a:noFill/>
            </a:ln>
          </p:spPr>
        </p:pic>
        <p:pic>
          <p:nvPicPr>
            <p:cNvPr id="84" name="Google Shape;789;p73">
              <a:extLst>
                <a:ext uri="{FF2B5EF4-FFF2-40B4-BE49-F238E27FC236}">
                  <a16:creationId xmlns:a16="http://schemas.microsoft.com/office/drawing/2014/main" id="{68839119-0F49-1039-CC3B-9DD150D1A866}"/>
                </a:ext>
              </a:extLst>
            </p:cNvPr>
            <p:cNvPicPr preferRelativeResize="0"/>
            <p:nvPr/>
          </p:nvPicPr>
          <p:blipFill rotWithShape="1">
            <a:blip r:embed="rId9">
              <a:alphaModFix/>
            </a:blip>
            <a:srcRect/>
            <a:stretch/>
          </p:blipFill>
          <p:spPr>
            <a:xfrm>
              <a:off x="7001371" y="2723519"/>
              <a:ext cx="798580" cy="269774"/>
            </a:xfrm>
            <a:prstGeom prst="rect">
              <a:avLst/>
            </a:prstGeom>
            <a:noFill/>
            <a:ln>
              <a:noFill/>
            </a:ln>
          </p:spPr>
        </p:pic>
        <p:pic>
          <p:nvPicPr>
            <p:cNvPr id="85" name="Google Shape;790;p73">
              <a:extLst>
                <a:ext uri="{FF2B5EF4-FFF2-40B4-BE49-F238E27FC236}">
                  <a16:creationId xmlns:a16="http://schemas.microsoft.com/office/drawing/2014/main" id="{E7F2F563-4C1F-18C1-27DF-EC7399AF85EA}"/>
                </a:ext>
              </a:extLst>
            </p:cNvPr>
            <p:cNvPicPr preferRelativeResize="0"/>
            <p:nvPr/>
          </p:nvPicPr>
          <p:blipFill rotWithShape="1">
            <a:blip r:embed="rId10">
              <a:alphaModFix/>
            </a:blip>
            <a:srcRect/>
            <a:stretch/>
          </p:blipFill>
          <p:spPr>
            <a:xfrm>
              <a:off x="8024726" y="2629847"/>
              <a:ext cx="507900" cy="507900"/>
            </a:xfrm>
            <a:prstGeom prst="rect">
              <a:avLst/>
            </a:prstGeom>
            <a:noFill/>
            <a:ln>
              <a:noFill/>
            </a:ln>
          </p:spPr>
        </p:pic>
        <p:pic>
          <p:nvPicPr>
            <p:cNvPr id="86" name="Google Shape;791;p73">
              <a:extLst>
                <a:ext uri="{FF2B5EF4-FFF2-40B4-BE49-F238E27FC236}">
                  <a16:creationId xmlns:a16="http://schemas.microsoft.com/office/drawing/2014/main" id="{01680C85-E270-70AD-BFCF-88C62793A952}"/>
                </a:ext>
              </a:extLst>
            </p:cNvPr>
            <p:cNvPicPr preferRelativeResize="0"/>
            <p:nvPr/>
          </p:nvPicPr>
          <p:blipFill rotWithShape="1">
            <a:blip r:embed="rId11">
              <a:alphaModFix/>
            </a:blip>
            <a:srcRect/>
            <a:stretch/>
          </p:blipFill>
          <p:spPr>
            <a:xfrm>
              <a:off x="8357927" y="2186782"/>
              <a:ext cx="349425" cy="349450"/>
            </a:xfrm>
            <a:prstGeom prst="rect">
              <a:avLst/>
            </a:prstGeom>
            <a:noFill/>
            <a:ln>
              <a:noFill/>
            </a:ln>
          </p:spPr>
        </p:pic>
      </p:grpSp>
      <p:pic>
        <p:nvPicPr>
          <p:cNvPr id="89" name="Google Shape;814;p74">
            <a:extLst>
              <a:ext uri="{FF2B5EF4-FFF2-40B4-BE49-F238E27FC236}">
                <a16:creationId xmlns:a16="http://schemas.microsoft.com/office/drawing/2014/main" id="{901AF843-480E-9436-0156-FA320F151DF5}"/>
              </a:ext>
            </a:extLst>
          </p:cNvPr>
          <p:cNvPicPr preferRelativeResize="0"/>
          <p:nvPr/>
        </p:nvPicPr>
        <p:blipFill rotWithShape="1">
          <a:blip r:embed="rId12">
            <a:alphaModFix/>
          </a:blip>
          <a:srcRect l="11669" t="31621" r="28110" b="12698"/>
          <a:stretch/>
        </p:blipFill>
        <p:spPr>
          <a:xfrm>
            <a:off x="9099997" y="2626017"/>
            <a:ext cx="3092004" cy="1153951"/>
          </a:xfrm>
          <a:prstGeom prst="rect">
            <a:avLst/>
          </a:prstGeom>
          <a:solidFill>
            <a:srgbClr val="FFFFFF">
              <a:shade val="85000"/>
            </a:srgbClr>
          </a:solidFill>
          <a:ln w="88900" cap="sq">
            <a:solidFill>
              <a:srgbClr val="FFFFFF"/>
            </a:solidFill>
            <a:miter lim="800000"/>
          </a:ln>
          <a:effectLst/>
          <a:scene3d>
            <a:camera prst="orthographicFront"/>
            <a:lightRig rig="twoPt" dir="t">
              <a:rot lat="0" lon="0" rev="7200000"/>
            </a:lightRig>
          </a:scene3d>
          <a:sp3d>
            <a:bevelT w="0" h="0"/>
            <a:contourClr>
              <a:srgbClr val="FFFFFF"/>
            </a:contourClr>
          </a:sp3d>
        </p:spPr>
      </p:pic>
      <p:pic>
        <p:nvPicPr>
          <p:cNvPr id="90" name="Google Shape;837;p75">
            <a:extLst>
              <a:ext uri="{FF2B5EF4-FFF2-40B4-BE49-F238E27FC236}">
                <a16:creationId xmlns:a16="http://schemas.microsoft.com/office/drawing/2014/main" id="{1E99FC04-3779-9F3A-7C90-274CBEBC68B3}"/>
              </a:ext>
            </a:extLst>
          </p:cNvPr>
          <p:cNvPicPr preferRelativeResize="0"/>
          <p:nvPr/>
        </p:nvPicPr>
        <p:blipFill rotWithShape="1">
          <a:blip r:embed="rId13">
            <a:alphaModFix/>
          </a:blip>
          <a:srcRect l="8162" t="16978" r="-59" b="23725"/>
          <a:stretch/>
        </p:blipFill>
        <p:spPr>
          <a:xfrm>
            <a:off x="413641" y="5000217"/>
            <a:ext cx="3205991" cy="1101751"/>
          </a:xfrm>
          <a:prstGeom prst="rect">
            <a:avLst/>
          </a:prstGeom>
          <a:noFill/>
          <a:ln w="9525" cap="flat" cmpd="sng">
            <a:solidFill>
              <a:srgbClr val="56575A"/>
            </a:solidFill>
            <a:prstDash val="solid"/>
            <a:round/>
            <a:headEnd type="none" w="sm" len="sm"/>
            <a:tailEnd type="none" w="sm" len="sm"/>
          </a:ln>
        </p:spPr>
      </p:pic>
      <p:pic>
        <p:nvPicPr>
          <p:cNvPr id="91" name="Picture 90" descr="A screenshot of a computer&#10;&#10;Description automatically generated with medium confidence">
            <a:extLst>
              <a:ext uri="{FF2B5EF4-FFF2-40B4-BE49-F238E27FC236}">
                <a16:creationId xmlns:a16="http://schemas.microsoft.com/office/drawing/2014/main" id="{504E0788-319D-EA44-1BBC-336B2E385DF6}"/>
              </a:ext>
            </a:extLst>
          </p:cNvPr>
          <p:cNvPicPr>
            <a:picLocks noChangeAspect="1"/>
          </p:cNvPicPr>
          <p:nvPr/>
        </p:nvPicPr>
        <p:blipFill rotWithShape="1">
          <a:blip r:embed="rId14"/>
          <a:srcRect r="37540" b="37757"/>
          <a:stretch/>
        </p:blipFill>
        <p:spPr>
          <a:xfrm>
            <a:off x="9099997" y="4837355"/>
            <a:ext cx="3092004" cy="1264612"/>
          </a:xfrm>
          <a:prstGeom prst="rect">
            <a:avLst/>
          </a:prstGeom>
        </p:spPr>
      </p:pic>
      <p:pic>
        <p:nvPicPr>
          <p:cNvPr id="43" name="Picture 42" descr="Icon&#10;&#10;Description automatically generated">
            <a:extLst>
              <a:ext uri="{FF2B5EF4-FFF2-40B4-BE49-F238E27FC236}">
                <a16:creationId xmlns:a16="http://schemas.microsoft.com/office/drawing/2014/main" id="{F0391B4F-29B5-4A81-B422-885FB7B51F8E}"/>
              </a:ext>
            </a:extLst>
          </p:cNvPr>
          <p:cNvPicPr>
            <a:picLocks noChangeAspect="1"/>
          </p:cNvPicPr>
          <p:nvPr/>
        </p:nvPicPr>
        <p:blipFill>
          <a:blip r:embed="rId15"/>
          <a:stretch>
            <a:fillRect/>
          </a:stretch>
        </p:blipFill>
        <p:spPr>
          <a:xfrm>
            <a:off x="3573502" y="3135820"/>
            <a:ext cx="373609" cy="373609"/>
          </a:xfrm>
          <a:prstGeom prst="rect">
            <a:avLst/>
          </a:prstGeom>
        </p:spPr>
      </p:pic>
    </p:spTree>
    <p:extLst>
      <p:ext uri="{BB962C8B-B14F-4D97-AF65-F5344CB8AC3E}">
        <p14:creationId xmlns:p14="http://schemas.microsoft.com/office/powerpoint/2010/main" val="3888874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73"/>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defTabSz="914621">
              <a:defRPr/>
            </a:pPr>
            <a:fld id="{00000000-1234-1234-1234-123412341234}" type="slidenum">
              <a:rPr lang="en">
                <a:solidFill>
                  <a:srgbClr val="000000"/>
                </a:solidFill>
              </a:rPr>
              <a:pPr defTabSz="914621">
                <a:defRPr/>
              </a:pPr>
              <a:t>6</a:t>
            </a:fld>
            <a:endParaRPr>
              <a:solidFill>
                <a:srgbClr val="000000"/>
              </a:solidFill>
            </a:endParaRPr>
          </a:p>
        </p:txBody>
      </p:sp>
      <p:sp>
        <p:nvSpPr>
          <p:cNvPr id="765" name="Google Shape;765;p73"/>
          <p:cNvSpPr txBox="1">
            <a:spLocks noGrp="1"/>
          </p:cNvSpPr>
          <p:nvPr>
            <p:ph type="title"/>
          </p:nvPr>
        </p:nvSpPr>
        <p:spPr>
          <a:xfrm>
            <a:off x="317546" y="300039"/>
            <a:ext cx="7219327" cy="931083"/>
          </a:xfrm>
          <a:prstGeom prst="rect">
            <a:avLst/>
          </a:prstGeom>
        </p:spPr>
        <p:txBody>
          <a:bodyPr spcFirstLastPara="1" vert="horz" wrap="square" lIns="0" tIns="0" rIns="0" bIns="0" rtlCol="0" anchor="t" anchorCtr="0">
            <a:noAutofit/>
          </a:bodyPr>
          <a:lstStyle/>
          <a:p>
            <a:r>
              <a:rPr lang="en-US" dirty="0">
                <a:solidFill>
                  <a:schemeClr val="tx1"/>
                </a:solidFill>
              </a:rPr>
              <a:t>Contact and links</a:t>
            </a:r>
            <a:endParaRPr dirty="0">
              <a:solidFill>
                <a:schemeClr val="tx1"/>
              </a:solidFill>
            </a:endParaRPr>
          </a:p>
        </p:txBody>
      </p:sp>
      <p:sp>
        <p:nvSpPr>
          <p:cNvPr id="792" name="Google Shape;792;p73">
            <a:hlinkClick r:id="rId3"/>
          </p:cNvPr>
          <p:cNvSpPr txBox="1"/>
          <p:nvPr/>
        </p:nvSpPr>
        <p:spPr>
          <a:xfrm>
            <a:off x="6192253" y="1203158"/>
            <a:ext cx="5358063" cy="1538883"/>
          </a:xfrm>
          <a:prstGeom prst="rect">
            <a:avLst/>
          </a:prstGeom>
          <a:noFill/>
          <a:ln>
            <a:noFill/>
          </a:ln>
        </p:spPr>
        <p:txBody>
          <a:bodyPr spcFirstLastPara="1" wrap="square" lIns="0" tIns="0" rIns="0" bIns="0" anchor="t" anchorCtr="0">
            <a:spAutoFit/>
          </a:bodyPr>
          <a:lstStyle/>
          <a:p>
            <a:pPr defTabSz="914621" fontAlgn="base">
              <a:buClr>
                <a:srgbClr val="000000"/>
              </a:buClr>
              <a:buSzPts val="1200"/>
              <a:defRPr/>
            </a:pPr>
            <a:r>
              <a:rPr lang="en-US" sz="2000" b="1" dirty="0" err="1">
                <a:solidFill>
                  <a:srgbClr val="000000"/>
                </a:solidFill>
                <a:latin typeface="IBM Plex Sans Light" panose="020B0403050203000203" pitchFamily="34" charset="0"/>
                <a:ea typeface="Open Sans"/>
                <a:cs typeface="Open Sans"/>
                <a:sym typeface="Open Sans"/>
              </a:rPr>
              <a:t>Powerpoint</a:t>
            </a:r>
            <a:r>
              <a:rPr lang="en-US" sz="2000" b="1" dirty="0">
                <a:solidFill>
                  <a:srgbClr val="000000"/>
                </a:solidFill>
                <a:latin typeface="IBM Plex Sans Light" panose="020B0403050203000203" pitchFamily="34" charset="0"/>
                <a:ea typeface="Open Sans"/>
                <a:cs typeface="Open Sans"/>
                <a:sym typeface="Open Sans"/>
              </a:rPr>
              <a:t> is good, but to get a better feel for how </a:t>
            </a:r>
            <a:r>
              <a:rPr lang="en-US" sz="2000" b="1" dirty="0" err="1">
                <a:solidFill>
                  <a:srgbClr val="000000"/>
                </a:solidFill>
                <a:latin typeface="IBM Plex Sans Light" panose="020B0403050203000203" pitchFamily="34" charset="0"/>
                <a:ea typeface="Open Sans"/>
                <a:cs typeface="Open Sans"/>
                <a:sym typeface="Open Sans"/>
              </a:rPr>
              <a:t>Databand</a:t>
            </a:r>
            <a:r>
              <a:rPr lang="en-US" sz="2000" b="1" dirty="0">
                <a:solidFill>
                  <a:srgbClr val="000000"/>
                </a:solidFill>
                <a:latin typeface="IBM Plex Sans Light" panose="020B0403050203000203" pitchFamily="34" charset="0"/>
                <a:ea typeface="Open Sans"/>
                <a:cs typeface="Open Sans"/>
                <a:sym typeface="Open Sans"/>
              </a:rPr>
              <a:t> works in action. Please watch this 3 min video:</a:t>
            </a:r>
          </a:p>
          <a:p>
            <a:pPr defTabSz="914621" fontAlgn="base">
              <a:buClr>
                <a:srgbClr val="000000"/>
              </a:buClr>
              <a:buSzPts val="1200"/>
              <a:defRPr/>
            </a:pPr>
            <a:endParaRPr lang="en-US" sz="2000" b="1" dirty="0">
              <a:solidFill>
                <a:srgbClr val="000000"/>
              </a:solidFill>
              <a:latin typeface="IBM Plex Sans Light" panose="020B0403050203000203" pitchFamily="34" charset="0"/>
              <a:ea typeface="Open Sans"/>
              <a:cs typeface="Open Sans"/>
              <a:sym typeface="Open Sans"/>
            </a:endParaRPr>
          </a:p>
          <a:p>
            <a:pPr marL="457309" lvl="1" defTabSz="914621" fontAlgn="base">
              <a:buClr>
                <a:srgbClr val="000000"/>
              </a:buClr>
              <a:buSzPts val="1200"/>
              <a:defRPr/>
            </a:pPr>
            <a:r>
              <a:rPr lang="sv-SE" sz="2000" dirty="0">
                <a:solidFill>
                  <a:srgbClr val="000000"/>
                </a:solidFill>
                <a:latin typeface="IBM Plex Sans Light" panose="020B0403050203000203" pitchFamily="34" charset="0"/>
                <a:ea typeface="Open Sans"/>
                <a:cs typeface="Open Sans"/>
                <a:sym typeface="Open Sans"/>
                <a:hlinkClick r:id="rId3"/>
              </a:rPr>
              <a:t> https://youtu.be/63xuqS2DYz8</a:t>
            </a:r>
            <a:endParaRPr sz="2000" dirty="0">
              <a:solidFill>
                <a:srgbClr val="000000"/>
              </a:solidFill>
              <a:latin typeface="IBM Plex Sans Light" panose="020B0403050203000203" pitchFamily="34" charset="0"/>
              <a:ea typeface="Open Sans"/>
              <a:cs typeface="Open Sans"/>
              <a:sym typeface="Open Sans"/>
            </a:endParaRPr>
          </a:p>
        </p:txBody>
      </p:sp>
      <p:cxnSp>
        <p:nvCxnSpPr>
          <p:cNvPr id="34" name="Straight Connector 12">
            <a:extLst>
              <a:ext uri="{FF2B5EF4-FFF2-40B4-BE49-F238E27FC236}">
                <a16:creationId xmlns:a16="http://schemas.microsoft.com/office/drawing/2014/main" id="{722F1402-B5B7-7D8A-4B59-26B587FD6E2F}"/>
              </a:ext>
            </a:extLst>
          </p:cNvPr>
          <p:cNvCxnSpPr>
            <a:cxnSpLocks/>
          </p:cNvCxnSpPr>
          <p:nvPr/>
        </p:nvCxnSpPr>
        <p:spPr bwMode="auto">
          <a:xfrm flipV="1">
            <a:off x="5773271" y="1661920"/>
            <a:ext cx="0" cy="4816608"/>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F710BE59-366D-437E-BEA6-1A451DD1053B}"/>
              </a:ext>
            </a:extLst>
          </p:cNvPr>
          <p:cNvPicPr>
            <a:picLocks noChangeAspect="1"/>
          </p:cNvPicPr>
          <p:nvPr/>
        </p:nvPicPr>
        <p:blipFill>
          <a:blip r:embed="rId4"/>
          <a:stretch>
            <a:fillRect/>
          </a:stretch>
        </p:blipFill>
        <p:spPr>
          <a:xfrm>
            <a:off x="895391" y="1732359"/>
            <a:ext cx="4249768" cy="4156623"/>
          </a:xfrm>
          <a:prstGeom prst="rect">
            <a:avLst/>
          </a:prstGeom>
        </p:spPr>
      </p:pic>
      <p:sp>
        <p:nvSpPr>
          <p:cNvPr id="2" name="Google Shape;792;p73">
            <a:hlinkClick r:id="rId3"/>
            <a:extLst>
              <a:ext uri="{FF2B5EF4-FFF2-40B4-BE49-F238E27FC236}">
                <a16:creationId xmlns:a16="http://schemas.microsoft.com/office/drawing/2014/main" id="{D42C672A-4A7F-160C-4345-79D070DF68E1}"/>
              </a:ext>
            </a:extLst>
          </p:cNvPr>
          <p:cNvSpPr txBox="1"/>
          <p:nvPr/>
        </p:nvSpPr>
        <p:spPr>
          <a:xfrm>
            <a:off x="6216317" y="4098758"/>
            <a:ext cx="5358063" cy="1538883"/>
          </a:xfrm>
          <a:prstGeom prst="rect">
            <a:avLst/>
          </a:prstGeom>
          <a:noFill/>
          <a:ln>
            <a:noFill/>
          </a:ln>
        </p:spPr>
        <p:txBody>
          <a:bodyPr spcFirstLastPara="1" wrap="square" lIns="0" tIns="0" rIns="0" bIns="0" anchor="t" anchorCtr="0">
            <a:spAutoFit/>
          </a:bodyPr>
          <a:lstStyle/>
          <a:p>
            <a:pPr defTabSz="914621" fontAlgn="base">
              <a:buClr>
                <a:srgbClr val="000000"/>
              </a:buClr>
              <a:buSzPts val="1200"/>
              <a:defRPr/>
            </a:pPr>
            <a:r>
              <a:rPr lang="sv-SE" sz="2000" b="1" dirty="0">
                <a:solidFill>
                  <a:srgbClr val="000000"/>
                </a:solidFill>
                <a:latin typeface="IBM Plex Sans Light" panose="020B0403050203000203" pitchFamily="34" charset="0"/>
                <a:ea typeface="Open Sans"/>
                <a:cs typeface="Open Sans"/>
                <a:sym typeface="Open Sans"/>
              </a:rPr>
              <a:t>Want to know more?</a:t>
            </a:r>
          </a:p>
          <a:p>
            <a:pPr defTabSz="914621" fontAlgn="base">
              <a:buClr>
                <a:srgbClr val="000000"/>
              </a:buClr>
              <a:buSzPts val="1200"/>
              <a:defRPr/>
            </a:pPr>
            <a:r>
              <a:rPr lang="sv-SE" sz="2000" dirty="0">
                <a:solidFill>
                  <a:srgbClr val="000000"/>
                </a:solidFill>
                <a:latin typeface="IBM Plex Sans Light" panose="020B0403050203000203" pitchFamily="34" charset="0"/>
                <a:ea typeface="Open Sans"/>
                <a:cs typeface="Open Sans"/>
                <a:sym typeface="Open Sans"/>
              </a:rPr>
              <a:t>Feel free to contact:</a:t>
            </a:r>
          </a:p>
          <a:p>
            <a:pPr defTabSz="914621" fontAlgn="base">
              <a:buClr>
                <a:srgbClr val="000000"/>
              </a:buClr>
              <a:buSzPts val="1200"/>
              <a:defRPr/>
            </a:pPr>
            <a:r>
              <a:rPr lang="sv-SE" sz="2000" dirty="0">
                <a:solidFill>
                  <a:srgbClr val="000000"/>
                </a:solidFill>
                <a:latin typeface="IBM Plex Sans Light" panose="020B0403050203000203" pitchFamily="34" charset="0"/>
                <a:ea typeface="Open Sans"/>
                <a:cs typeface="Open Sans"/>
                <a:sym typeface="Open Sans"/>
                <a:hlinkClick r:id="rId5"/>
              </a:rPr>
              <a:t>Johan.vastfalt@ibm.com</a:t>
            </a:r>
            <a:endParaRPr lang="sv-SE" sz="2000" dirty="0">
              <a:solidFill>
                <a:srgbClr val="000000"/>
              </a:solidFill>
              <a:latin typeface="IBM Plex Sans Light" panose="020B0403050203000203" pitchFamily="34" charset="0"/>
              <a:ea typeface="Open Sans"/>
              <a:cs typeface="Open Sans"/>
              <a:sym typeface="Open Sans"/>
            </a:endParaRPr>
          </a:p>
          <a:p>
            <a:pPr defTabSz="914621" fontAlgn="base">
              <a:buClr>
                <a:srgbClr val="000000"/>
              </a:buClr>
              <a:buSzPts val="1200"/>
              <a:defRPr/>
            </a:pPr>
            <a:r>
              <a:rPr lang="sv-SE" sz="2000" dirty="0">
                <a:solidFill>
                  <a:srgbClr val="000000"/>
                </a:solidFill>
                <a:latin typeface="IBM Plex Sans Light" panose="020B0403050203000203" pitchFamily="34" charset="0"/>
                <a:ea typeface="Open Sans"/>
                <a:cs typeface="Open Sans"/>
                <a:sym typeface="Open Sans"/>
                <a:hlinkClick r:id="rId6"/>
              </a:rPr>
              <a:t>Stefan.west@se.ibm.com</a:t>
            </a:r>
            <a:endParaRPr lang="sv-SE" sz="2000" dirty="0">
              <a:solidFill>
                <a:srgbClr val="000000"/>
              </a:solidFill>
              <a:latin typeface="IBM Plex Sans Light" panose="020B0403050203000203" pitchFamily="34" charset="0"/>
              <a:ea typeface="Open Sans"/>
              <a:cs typeface="Open Sans"/>
              <a:sym typeface="Open Sans"/>
            </a:endParaRPr>
          </a:p>
          <a:p>
            <a:pPr defTabSz="914621" fontAlgn="base">
              <a:buClr>
                <a:srgbClr val="000000"/>
              </a:buClr>
              <a:buSzPts val="1200"/>
              <a:defRPr/>
            </a:pPr>
            <a:endParaRPr sz="2000" dirty="0">
              <a:solidFill>
                <a:srgbClr val="000000"/>
              </a:solidFill>
              <a:latin typeface="IBM Plex Sans Light" panose="020B0403050203000203" pitchFamily="34" charset="0"/>
              <a:ea typeface="Open Sans"/>
              <a:cs typeface="Open Sans"/>
              <a:sym typeface="Open Sans"/>
            </a:endParaRPr>
          </a:p>
        </p:txBody>
      </p:sp>
    </p:spTree>
    <p:extLst>
      <p:ext uri="{BB962C8B-B14F-4D97-AF65-F5344CB8AC3E}">
        <p14:creationId xmlns:p14="http://schemas.microsoft.com/office/powerpoint/2010/main" val="4154145468"/>
      </p:ext>
    </p:extLst>
  </p:cSld>
  <p:clrMapOvr>
    <a:masterClrMapping/>
  </p:clrMapOvr>
</p:sld>
</file>

<file path=ppt/theme/theme1.xml><?xml version="1.0" encoding="utf-8"?>
<a:theme xmlns:a="http://schemas.openxmlformats.org/drawingml/2006/main" name="IBM Brand Template 2022">
  <a:themeElements>
    <a:clrScheme name="IBM brand presentation palette 2022">
      <a:dk1>
        <a:srgbClr val="FFFFFF"/>
      </a:dk1>
      <a:lt1>
        <a:srgbClr val="000000"/>
      </a:lt1>
      <a:dk2>
        <a:srgbClr val="E5F6FF"/>
      </a:dk2>
      <a:lt2>
        <a:srgbClr val="F4F4F4"/>
      </a:lt2>
      <a:accent1>
        <a:srgbClr val="002D9C"/>
      </a:accent1>
      <a:accent2>
        <a:srgbClr val="0F62FE"/>
      </a:accent2>
      <a:accent3>
        <a:srgbClr val="82CFFF"/>
      </a:accent3>
      <a:accent4>
        <a:srgbClr val="9EF0F0"/>
      </a:accent4>
      <a:accent5>
        <a:srgbClr val="E0E0E0"/>
      </a:accent5>
      <a:accent6>
        <a:srgbClr val="FCF4D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a:solidFill>
            <a:schemeClr val="accent1"/>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91440" tIns="91440" rIns="91440" bIns="91440" rtlCol="0">
        <a:spAutoFit/>
      </a:bodyPr>
      <a:lstStyle>
        <a:defPPr marL="173736" indent="-173736" algn="l">
          <a:spcBef>
            <a:spcPts val="1100"/>
          </a:spcBef>
          <a:buFont typeface="System Font Regular"/>
          <a:buChar char="–"/>
          <a:defRPr sz="1400" dirty="0" smtClean="0">
            <a:solidFill>
              <a:schemeClr val="tx1"/>
            </a:solidFill>
            <a:latin typeface="+mn-lt"/>
            <a:ea typeface="IBM Plex Sans" charset="0"/>
            <a:cs typeface="IBM Plex Sans" charset="0"/>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50">
      <a:srgbClr val="FA4D56"/>
    </a:custClr>
    <a:custClr name="Red 40">
      <a:srgbClr val="FF8389"/>
    </a:custClr>
    <a:custClr name="Red 30">
      <a:srgbClr val="FFB3B8"/>
    </a:custClr>
    <a:custClr name="Red 20">
      <a:srgbClr val="FFD7D9"/>
    </a:custClr>
    <a:custClr name="Red 10">
      <a:srgbClr val="FFF1F1"/>
    </a:custClr>
    <a:custClr name="Purple 50">
      <a:srgbClr val="A56EFF"/>
    </a:custClr>
    <a:custClr name="Purple 40">
      <a:srgbClr val="BE95FF"/>
    </a:custClr>
    <a:custClr name="Purple 30">
      <a:srgbClr val="D4BBFF"/>
    </a:custClr>
    <a:custClr name="Purple 20">
      <a:srgbClr val="E8DAFF"/>
    </a:custClr>
    <a:custClr name="Purple 10">
      <a:srgbClr val="F6F2FF"/>
    </a:custClr>
    <a:custClr name="Green 30">
      <a:srgbClr val="6FDC8C"/>
    </a:custClr>
    <a:custClr name="Green 20">
      <a:srgbClr val="A7F0BA"/>
    </a:custClr>
    <a:custClr name="Green 10">
      <a:srgbClr val="DEFBE6"/>
    </a:custClr>
    <a:custClr name="Yellow 20">
      <a:srgbClr val="FDDC69"/>
    </a:custClr>
    <a:custClr name="Yellow 10">
      <a:srgbClr val="FCF4D6"/>
    </a:custClr>
    <a:custClr name="Teal 50">
      <a:srgbClr val="009D9A"/>
    </a:custClr>
    <a:custClr name="Teal 40">
      <a:srgbClr val="08BDBA"/>
    </a:custClr>
    <a:custClr name="Teal 30">
      <a:srgbClr val="3DDBD9"/>
    </a:custClr>
    <a:custClr name="Teal 20">
      <a:srgbClr val="9EF0F0"/>
    </a:custClr>
    <a:custClr name="Teal 10">
      <a:srgbClr val="D9FBFB"/>
    </a:custClr>
  </a:custClrLst>
  <a:extLst>
    <a:ext uri="{05A4C25C-085E-4340-85A3-A5531E510DB2}">
      <thm15:themeFamily xmlns:thm15="http://schemas.microsoft.com/office/thememl/2012/main" name="IBM_Presentation_Template_2022_Plex" id="{400AFF57-8B96-B446-8745-2AECC499FF09}" vid="{FAA52385-E2D2-C649-89B8-E6FEAA697922}"/>
    </a:ext>
  </a:extLst>
</a:theme>
</file>

<file path=ppt/theme/theme2.xml><?xml version="1.0" encoding="utf-8"?>
<a:theme xmlns:a="http://schemas.openxmlformats.org/drawingml/2006/main" name="2_IBM Brand Template 2022">
  <a:themeElements>
    <a:clrScheme name="IBM brand presentation palette 2022">
      <a:dk1>
        <a:srgbClr val="FFFFFF"/>
      </a:dk1>
      <a:lt1>
        <a:srgbClr val="000000"/>
      </a:lt1>
      <a:dk2>
        <a:srgbClr val="E5F6FF"/>
      </a:dk2>
      <a:lt2>
        <a:srgbClr val="F4F4F4"/>
      </a:lt2>
      <a:accent1>
        <a:srgbClr val="002D9C"/>
      </a:accent1>
      <a:accent2>
        <a:srgbClr val="0F62FE"/>
      </a:accent2>
      <a:accent3>
        <a:srgbClr val="82CFFF"/>
      </a:accent3>
      <a:accent4>
        <a:srgbClr val="9EF0F0"/>
      </a:accent4>
      <a:accent5>
        <a:srgbClr val="E0E0E0"/>
      </a:accent5>
      <a:accent6>
        <a:srgbClr val="FCF4D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a:solidFill>
            <a:schemeClr val="accent1"/>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91440" tIns="91440" rIns="91440" bIns="91440" rtlCol="0">
        <a:spAutoFit/>
      </a:bodyPr>
      <a:lstStyle>
        <a:defPPr marL="173736" indent="-173736" algn="l">
          <a:spcBef>
            <a:spcPts val="1100"/>
          </a:spcBef>
          <a:buFont typeface="System Font Regular"/>
          <a:buChar char="–"/>
          <a:defRPr sz="1400" dirty="0" smtClean="0">
            <a:solidFill>
              <a:schemeClr val="tx1"/>
            </a:solidFill>
            <a:latin typeface="+mn-lt"/>
            <a:ea typeface="IBM Plex Sans" charset="0"/>
            <a:cs typeface="IBM Plex Sans" charset="0"/>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50">
      <a:srgbClr val="FA4D56"/>
    </a:custClr>
    <a:custClr name="Red 40">
      <a:srgbClr val="FF8389"/>
    </a:custClr>
    <a:custClr name="Red 30">
      <a:srgbClr val="FFB3B8"/>
    </a:custClr>
    <a:custClr name="Red 20">
      <a:srgbClr val="FFD7D9"/>
    </a:custClr>
    <a:custClr name="Red 10">
      <a:srgbClr val="FFF1F1"/>
    </a:custClr>
    <a:custClr name="Purple 50">
      <a:srgbClr val="A56EFF"/>
    </a:custClr>
    <a:custClr name="Purple 40">
      <a:srgbClr val="BE95FF"/>
    </a:custClr>
    <a:custClr name="Purple 30">
      <a:srgbClr val="D4BBFF"/>
    </a:custClr>
    <a:custClr name="Purple 20">
      <a:srgbClr val="E8DAFF"/>
    </a:custClr>
    <a:custClr name="Purple 10">
      <a:srgbClr val="F6F2FF"/>
    </a:custClr>
    <a:custClr name="Green 30">
      <a:srgbClr val="6FDC8C"/>
    </a:custClr>
    <a:custClr name="Green 20">
      <a:srgbClr val="A7F0BA"/>
    </a:custClr>
    <a:custClr name="Green 10">
      <a:srgbClr val="DEFBE6"/>
    </a:custClr>
    <a:custClr name="Yellow 20">
      <a:srgbClr val="FDDC69"/>
    </a:custClr>
    <a:custClr name="Yellow 10">
      <a:srgbClr val="FCF4D6"/>
    </a:custClr>
    <a:custClr name="Teal 50">
      <a:srgbClr val="009D9A"/>
    </a:custClr>
    <a:custClr name="Teal 40">
      <a:srgbClr val="08BDBA"/>
    </a:custClr>
    <a:custClr name="Teal 30">
      <a:srgbClr val="3DDBD9"/>
    </a:custClr>
    <a:custClr name="Teal 20">
      <a:srgbClr val="9EF0F0"/>
    </a:custClr>
    <a:custClr name="Teal 10">
      <a:srgbClr val="D9FBFB"/>
    </a:custClr>
  </a:custClrLst>
  <a:extLst>
    <a:ext uri="{05A4C25C-085E-4340-85A3-A5531E510DB2}">
      <thm15:themeFamily xmlns:thm15="http://schemas.microsoft.com/office/thememl/2012/main" name="Apresentação1" id="{F8F070C5-8E27-0E40-8060-0751D3E3B941}" vid="{3D1E2580-CDCB-B94D-88D9-A25308E26F91}"/>
    </a:ext>
  </a:extLst>
</a:theme>
</file>

<file path=ppt/theme/theme3.xml><?xml version="1.0" encoding="utf-8"?>
<a:theme xmlns:a="http://schemas.openxmlformats.org/drawingml/2006/main" name="3_IBM Brand Template 2022">
  <a:themeElements>
    <a:clrScheme name="IBM brand presentation palette 2022">
      <a:dk1>
        <a:srgbClr val="FFFFFF"/>
      </a:dk1>
      <a:lt1>
        <a:srgbClr val="000000"/>
      </a:lt1>
      <a:dk2>
        <a:srgbClr val="E5F6FF"/>
      </a:dk2>
      <a:lt2>
        <a:srgbClr val="F4F4F4"/>
      </a:lt2>
      <a:accent1>
        <a:srgbClr val="002D9C"/>
      </a:accent1>
      <a:accent2>
        <a:srgbClr val="0F62FE"/>
      </a:accent2>
      <a:accent3>
        <a:srgbClr val="82CFFF"/>
      </a:accent3>
      <a:accent4>
        <a:srgbClr val="9EF0F0"/>
      </a:accent4>
      <a:accent5>
        <a:srgbClr val="E0E0E0"/>
      </a:accent5>
      <a:accent6>
        <a:srgbClr val="FCF4D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a:solidFill>
            <a:schemeClr val="accent1"/>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91440" tIns="91440" rIns="91440" bIns="91440" rtlCol="0">
        <a:spAutoFit/>
      </a:bodyPr>
      <a:lstStyle>
        <a:defPPr marL="173736" indent="-173736" algn="l">
          <a:spcBef>
            <a:spcPts val="1100"/>
          </a:spcBef>
          <a:buFont typeface="System Font Regular"/>
          <a:buChar char="–"/>
          <a:defRPr sz="1400" dirty="0" smtClean="0">
            <a:solidFill>
              <a:schemeClr val="tx1"/>
            </a:solidFill>
            <a:latin typeface="+mn-lt"/>
            <a:ea typeface="IBM Plex Sans" charset="0"/>
            <a:cs typeface="IBM Plex Sans" charset="0"/>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50">
      <a:srgbClr val="FA4D56"/>
    </a:custClr>
    <a:custClr name="Red 40">
      <a:srgbClr val="FF8389"/>
    </a:custClr>
    <a:custClr name="Red 30">
      <a:srgbClr val="FFB3B8"/>
    </a:custClr>
    <a:custClr name="Red 20">
      <a:srgbClr val="FFD7D9"/>
    </a:custClr>
    <a:custClr name="Red 10">
      <a:srgbClr val="FFF1F1"/>
    </a:custClr>
    <a:custClr name="Purple 50">
      <a:srgbClr val="A56EFF"/>
    </a:custClr>
    <a:custClr name="Purple 40">
      <a:srgbClr val="BE95FF"/>
    </a:custClr>
    <a:custClr name="Purple 30">
      <a:srgbClr val="D4BBFF"/>
    </a:custClr>
    <a:custClr name="Purple 20">
      <a:srgbClr val="E8DAFF"/>
    </a:custClr>
    <a:custClr name="Purple 10">
      <a:srgbClr val="F6F2FF"/>
    </a:custClr>
    <a:custClr name="Green 30">
      <a:srgbClr val="6FDC8C"/>
    </a:custClr>
    <a:custClr name="Green 20">
      <a:srgbClr val="A7F0BA"/>
    </a:custClr>
    <a:custClr name="Green 10">
      <a:srgbClr val="DEFBE6"/>
    </a:custClr>
    <a:custClr name="Yellow 20">
      <a:srgbClr val="FDDC69"/>
    </a:custClr>
    <a:custClr name="Yellow 10">
      <a:srgbClr val="FCF4D6"/>
    </a:custClr>
    <a:custClr name="Teal 50">
      <a:srgbClr val="009D9A"/>
    </a:custClr>
    <a:custClr name="Teal 40">
      <a:srgbClr val="08BDBA"/>
    </a:custClr>
    <a:custClr name="Teal 30">
      <a:srgbClr val="3DDBD9"/>
    </a:custClr>
    <a:custClr name="Teal 20">
      <a:srgbClr val="9EF0F0"/>
    </a:custClr>
    <a:custClr name="Teal 10">
      <a:srgbClr val="D9FBFB"/>
    </a:custClr>
  </a:custClrLst>
  <a:extLst>
    <a:ext uri="{05A4C25C-085E-4340-85A3-A5531E510DB2}">
      <thm15:themeFamily xmlns:thm15="http://schemas.microsoft.com/office/thememl/2012/main" name="Apresentação1" id="{F8F070C5-8E27-0E40-8060-0751D3E3B941}" vid="{3D1E2580-CDCB-B94D-88D9-A25308E26F9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2549</TotalTime>
  <Words>798</Words>
  <Application>Microsoft Office PowerPoint</Application>
  <PresentationFormat>Widescreen</PresentationFormat>
  <Paragraphs>110</Paragraphs>
  <Slides>6</Slides>
  <Notes>6</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6</vt:i4>
      </vt:variant>
    </vt:vector>
  </HeadingPairs>
  <TitlesOfParts>
    <vt:vector size="18" baseType="lpstr">
      <vt:lpstr>Arial</vt:lpstr>
      <vt:lpstr>Calibri</vt:lpstr>
      <vt:lpstr>IBM Plex Sans</vt:lpstr>
      <vt:lpstr>IBM Plex Sans Light</vt:lpstr>
      <vt:lpstr>IBM Plex Sans Medium</vt:lpstr>
      <vt:lpstr>IBM Plex Sans SemiBold</vt:lpstr>
      <vt:lpstr>Open Sans</vt:lpstr>
      <vt:lpstr>Open Sans SemiBold</vt:lpstr>
      <vt:lpstr>Söhne</vt:lpstr>
      <vt:lpstr>IBM Brand Template 2022</vt:lpstr>
      <vt:lpstr>2_IBM Brand Template 2022</vt:lpstr>
      <vt:lpstr>3_IBM Brand Template 2022</vt:lpstr>
      <vt:lpstr>Data Observability  Databand </vt:lpstr>
      <vt:lpstr>PowerPoint Presentation</vt:lpstr>
      <vt:lpstr>PowerPoint Presentation</vt:lpstr>
      <vt:lpstr>Databand focuses on observing data in motion</vt:lpstr>
      <vt:lpstr>Databand Platform Data observability &amp; incident management </vt:lpstr>
      <vt:lpstr>Contact and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Observability  Databand </dc:title>
  <dc:creator>Johan Vastfalt</dc:creator>
  <cp:lastModifiedBy>Johan Vastfalt</cp:lastModifiedBy>
  <cp:revision>5</cp:revision>
  <dcterms:created xsi:type="dcterms:W3CDTF">2023-02-09T08:17:48Z</dcterms:created>
  <dcterms:modified xsi:type="dcterms:W3CDTF">2023-04-19T06:58:57Z</dcterms:modified>
</cp:coreProperties>
</file>