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28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42C8-7F99-76AB-BB3B-D78D16962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9D042-BE36-1E34-7442-2F0A2AE10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CD9D-C57E-A7C9-6A7D-8DE42E3A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2D58D-E3F6-F4BE-1075-9E83C9B0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DC39-24E0-0DC5-8222-21D392D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6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DEC5-DC88-BCC9-1781-97F8D6AA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EAD8-2ACB-33FB-85FC-7EC02C452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26C40-1AFC-F091-AD4F-CFF84715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C19F-44F4-93D4-C0A5-6768A663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0D65-73A7-0676-1E18-50098DD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DDDDD-AC00-7508-BE7E-5A1B7CFB3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95BDD-49D3-E662-637C-3760612A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49FC8-C921-C71B-C52F-D8D14F96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57E3-BA30-F60B-9C84-9972A1CB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706F-E6A7-9F18-38EC-9ED0952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3242-4CAC-2DD9-7F35-1925F8A5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F479-C9F5-113F-FBE0-A00E8770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9E91-E9CA-8838-D625-3AB8B850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3020-7BD4-F92E-D7CA-A1B4D434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47B2-6AA7-59D5-2DAA-248C2955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2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8A14-B7DD-4156-9DA7-1CC428C6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68B6-31AC-C7F5-717A-B0985CF5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E146-8DB7-67A2-33FB-96BBCF69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8271-1131-1644-D9AE-DBE19956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F2CC-654F-F6DA-8FAF-583BF9F7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DC75-EB9C-73D8-2B81-A9F23F6B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CAD5-D145-B989-255A-2C27F166C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7F166-8DA4-6073-FAF8-6FE7A404C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F74AD-B723-2E03-5B85-0E9EC619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AF3A5-9C63-0BC8-9DDF-96237C37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156E3-B052-51B6-6B92-ACDF46A3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9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EEF6-1A7C-A63E-F70A-816EB780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273CF-C283-B609-F46C-928C5846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CE015-5427-D150-FE99-71CE23EC5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524A5-E345-365C-F5AD-65B96B0D6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5543E-0FC5-9FEE-3119-331A11D83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8662E-AE61-E1DB-4C08-B86EAAA5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073ED-045C-0309-2C2A-30D92DE4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7D424-31B5-3CB6-83DA-CE325831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9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19F4-7FD2-20E5-434B-E3F918DE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6C011-A2C2-D91D-2F47-640786F7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F2789-D5EF-5F96-3945-C9231B7F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48C1C-DA59-C023-F60F-14AEE9C0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3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FF6DC-A7C2-6402-5427-E906ADF7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D91C1-C12B-2ADD-17EC-F0D20CA8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43F09-6A17-B29B-6A87-BC9A5777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1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326C-CEF9-B5AD-6EA6-CE86244E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692C-26CD-CB14-97A2-E141A0D2C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393AD-FCAF-0046-6A6A-ACD5C1BDD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0FB18-E647-2DDD-8967-C5048CCE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4876C-0768-A04E-2D92-1D6147EC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8C7F3-E576-C66F-1531-3D89E9A0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8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36EC-3C47-BB03-38DD-61402F6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85811-D72E-8B03-20C7-5CACD2ABC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E3502-1BDE-E593-4826-390A831D5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5388-EDFC-21D8-9A66-CB2DFAE2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B2AFF-6371-251B-5DC2-1ADEC608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676A2-C2A0-01D4-099C-C201B90F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4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0C835-966A-CB1E-7DA4-6A005D88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F6EFD-6E4F-2709-DE49-11D03655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BFA4-D1A2-16EA-C059-512786FA5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B157-D1C9-4CE1-8354-2D8697F765B6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4F93-77EE-CDDE-A275-41AF7B370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9C3A3-9B85-34D6-E415-F8AE3F97C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0386-D0D2-4205-925A-D0BEEF49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2A67CE-89C3-93FD-14CB-436D8680DAEF}"/>
              </a:ext>
            </a:extLst>
          </p:cNvPr>
          <p:cNvSpPr/>
          <p:nvPr/>
        </p:nvSpPr>
        <p:spPr>
          <a:xfrm>
            <a:off x="-947" y="0"/>
            <a:ext cx="12192947" cy="6858000"/>
          </a:xfrm>
          <a:prstGeom prst="roundRect">
            <a:avLst>
              <a:gd name="adj" fmla="val 3334"/>
            </a:avLst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  <a:alpha val="9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0C1F3A-54E5-262F-0266-561779E348C5}"/>
              </a:ext>
            </a:extLst>
          </p:cNvPr>
          <p:cNvSpPr/>
          <p:nvPr/>
        </p:nvSpPr>
        <p:spPr>
          <a:xfrm>
            <a:off x="180000" y="180000"/>
            <a:ext cx="4837477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D714BA-309C-D51A-45D9-B8BBD863007D}"/>
              </a:ext>
            </a:extLst>
          </p:cNvPr>
          <p:cNvSpPr/>
          <p:nvPr/>
        </p:nvSpPr>
        <p:spPr>
          <a:xfrm>
            <a:off x="5229396" y="177120"/>
            <a:ext cx="6782604" cy="689317"/>
          </a:xfrm>
          <a:prstGeom prst="round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484521-6526-F832-6EB3-F9F7BA6D12C1}"/>
              </a:ext>
            </a:extLst>
          </p:cNvPr>
          <p:cNvSpPr/>
          <p:nvPr/>
        </p:nvSpPr>
        <p:spPr>
          <a:xfrm>
            <a:off x="180000" y="994965"/>
            <a:ext cx="1479988" cy="975896"/>
          </a:xfrm>
          <a:prstGeom prst="round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89ED52-ED28-7F21-0C73-8DCCC8F2E13A}"/>
              </a:ext>
            </a:extLst>
          </p:cNvPr>
          <p:cNvSpPr/>
          <p:nvPr/>
        </p:nvSpPr>
        <p:spPr>
          <a:xfrm>
            <a:off x="180000" y="2096511"/>
            <a:ext cx="1479988" cy="3659943"/>
          </a:xfrm>
          <a:prstGeom prst="roundRect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B58664-E6F0-37EC-3D17-98E9979317AE}"/>
              </a:ext>
            </a:extLst>
          </p:cNvPr>
          <p:cNvSpPr/>
          <p:nvPr/>
        </p:nvSpPr>
        <p:spPr>
          <a:xfrm>
            <a:off x="180000" y="5882104"/>
            <a:ext cx="1479988" cy="97589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319203-532B-362B-0982-B812689C62FE}"/>
              </a:ext>
            </a:extLst>
          </p:cNvPr>
          <p:cNvSpPr/>
          <p:nvPr/>
        </p:nvSpPr>
        <p:spPr>
          <a:xfrm>
            <a:off x="1845582" y="994965"/>
            <a:ext cx="1479988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81E5C5-DC8D-C415-1FBA-57C3FE7DC813}"/>
              </a:ext>
            </a:extLst>
          </p:cNvPr>
          <p:cNvSpPr/>
          <p:nvPr/>
        </p:nvSpPr>
        <p:spPr>
          <a:xfrm>
            <a:off x="3537489" y="994965"/>
            <a:ext cx="1479988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BCA012-4FDF-0103-EBA3-AC0C854E9371}"/>
              </a:ext>
            </a:extLst>
          </p:cNvPr>
          <p:cNvSpPr/>
          <p:nvPr/>
        </p:nvSpPr>
        <p:spPr>
          <a:xfrm>
            <a:off x="5229396" y="994965"/>
            <a:ext cx="1479988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968A64-EE4D-AC54-B3FA-ACD8F8CE2101}"/>
              </a:ext>
            </a:extLst>
          </p:cNvPr>
          <p:cNvSpPr/>
          <p:nvPr/>
        </p:nvSpPr>
        <p:spPr>
          <a:xfrm>
            <a:off x="6921304" y="994965"/>
            <a:ext cx="1479988" cy="68931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06367EC0-3DB4-A465-5BC2-3B4B5A88AE44}"/>
              </a:ext>
            </a:extLst>
          </p:cNvPr>
          <p:cNvSpPr/>
          <p:nvPr/>
        </p:nvSpPr>
        <p:spPr>
          <a:xfrm>
            <a:off x="8633860" y="986401"/>
            <a:ext cx="3558140" cy="286836"/>
          </a:xfrm>
          <a:prstGeom prst="trapezoid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32657398-496D-E86B-2FBD-0DEEFDCA7D1A}"/>
              </a:ext>
            </a:extLst>
          </p:cNvPr>
          <p:cNvSpPr/>
          <p:nvPr/>
        </p:nvSpPr>
        <p:spPr>
          <a:xfrm>
            <a:off x="8853350" y="994966"/>
            <a:ext cx="3107028" cy="1405923"/>
          </a:xfrm>
          <a:prstGeom prst="flowChartOffpageConnector">
            <a:avLst/>
          </a:prstGeom>
          <a:solidFill>
            <a:schemeClr val="accent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41F5E232-C70D-42E8-B734-7E7249014CF8}"/>
              </a:ext>
            </a:extLst>
          </p:cNvPr>
          <p:cNvSpPr/>
          <p:nvPr/>
        </p:nvSpPr>
        <p:spPr>
          <a:xfrm>
            <a:off x="8972924" y="1097280"/>
            <a:ext cx="2841674" cy="1139907"/>
          </a:xfrm>
          <a:prstGeom prst="flowChartOffpageConnector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6161D9C-8957-5636-81C2-FBE59EBF4E2C}"/>
              </a:ext>
            </a:extLst>
          </p:cNvPr>
          <p:cNvSpPr/>
          <p:nvPr/>
        </p:nvSpPr>
        <p:spPr>
          <a:xfrm>
            <a:off x="8853350" y="2529418"/>
            <a:ext cx="3158649" cy="180343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B31EB7-CC17-DC62-1D41-783266406FA2}"/>
              </a:ext>
            </a:extLst>
          </p:cNvPr>
          <p:cNvSpPr/>
          <p:nvPr/>
        </p:nvSpPr>
        <p:spPr>
          <a:xfrm>
            <a:off x="8873630" y="4500000"/>
            <a:ext cx="3158649" cy="2358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BACCFC-163B-418B-D1D5-3BA903367B77}"/>
              </a:ext>
            </a:extLst>
          </p:cNvPr>
          <p:cNvSpPr/>
          <p:nvPr/>
        </p:nvSpPr>
        <p:spPr>
          <a:xfrm>
            <a:off x="1877953" y="1828395"/>
            <a:ext cx="3319071" cy="25044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C905FE-5C4D-4FA3-6D00-6A9FC4E1AE06}"/>
              </a:ext>
            </a:extLst>
          </p:cNvPr>
          <p:cNvSpPr/>
          <p:nvPr/>
        </p:nvSpPr>
        <p:spPr>
          <a:xfrm>
            <a:off x="7079875" y="4500000"/>
            <a:ext cx="1613054" cy="2358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1CC386-79E7-8220-715E-45D63D9E7CC1}"/>
              </a:ext>
            </a:extLst>
          </p:cNvPr>
          <p:cNvSpPr/>
          <p:nvPr/>
        </p:nvSpPr>
        <p:spPr>
          <a:xfrm>
            <a:off x="5361272" y="4500392"/>
            <a:ext cx="1613054" cy="2357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3841CCA-FD45-B1B0-167B-55066526FF2F}"/>
              </a:ext>
            </a:extLst>
          </p:cNvPr>
          <p:cNvSpPr/>
          <p:nvPr/>
        </p:nvSpPr>
        <p:spPr>
          <a:xfrm>
            <a:off x="1897163" y="4500392"/>
            <a:ext cx="3319071" cy="2357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9187268-49D2-C9FA-3DF8-4383E80CE33E}"/>
              </a:ext>
            </a:extLst>
          </p:cNvPr>
          <p:cNvSpPr/>
          <p:nvPr/>
        </p:nvSpPr>
        <p:spPr>
          <a:xfrm>
            <a:off x="5361272" y="1828395"/>
            <a:ext cx="3319071" cy="25044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4EB9D1-EDF9-2268-CA55-DB97FB655A95}"/>
              </a:ext>
            </a:extLst>
          </p:cNvPr>
          <p:cNvCxnSpPr/>
          <p:nvPr/>
        </p:nvCxnSpPr>
        <p:spPr>
          <a:xfrm>
            <a:off x="2116652" y="2237187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1F2A26-89AE-A8B9-AE07-1888F4D5533D}"/>
              </a:ext>
            </a:extLst>
          </p:cNvPr>
          <p:cNvCxnSpPr/>
          <p:nvPr/>
        </p:nvCxnSpPr>
        <p:spPr>
          <a:xfrm>
            <a:off x="5559618" y="2237187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19F177-676F-77E9-B7D9-3A0B54192CE8}"/>
              </a:ext>
            </a:extLst>
          </p:cNvPr>
          <p:cNvCxnSpPr>
            <a:cxnSpLocks/>
          </p:cNvCxnSpPr>
          <p:nvPr/>
        </p:nvCxnSpPr>
        <p:spPr>
          <a:xfrm>
            <a:off x="2116652" y="4906800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2D5AD0-4517-A2D8-80EB-A9283B72F7E5}"/>
              </a:ext>
            </a:extLst>
          </p:cNvPr>
          <p:cNvCxnSpPr>
            <a:cxnSpLocks/>
          </p:cNvCxnSpPr>
          <p:nvPr/>
        </p:nvCxnSpPr>
        <p:spPr>
          <a:xfrm>
            <a:off x="5542671" y="4906800"/>
            <a:ext cx="12089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496CF6-56A5-7518-8A58-A6D3247B632D}"/>
              </a:ext>
            </a:extLst>
          </p:cNvPr>
          <p:cNvCxnSpPr>
            <a:cxnSpLocks/>
          </p:cNvCxnSpPr>
          <p:nvPr/>
        </p:nvCxnSpPr>
        <p:spPr>
          <a:xfrm>
            <a:off x="7312856" y="4906800"/>
            <a:ext cx="12089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4F86BF-6370-B2FC-0380-1E39C86D5DD8}"/>
              </a:ext>
            </a:extLst>
          </p:cNvPr>
          <p:cNvCxnSpPr/>
          <p:nvPr/>
        </p:nvCxnSpPr>
        <p:spPr>
          <a:xfrm>
            <a:off x="8972924" y="2937600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36036B-9CCD-92A7-1A8E-781C65FE5CDB}"/>
              </a:ext>
            </a:extLst>
          </p:cNvPr>
          <p:cNvCxnSpPr/>
          <p:nvPr/>
        </p:nvCxnSpPr>
        <p:spPr>
          <a:xfrm>
            <a:off x="9011837" y="4906800"/>
            <a:ext cx="2841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Presentation with bar chart with solid fill">
            <a:extLst>
              <a:ext uri="{FF2B5EF4-FFF2-40B4-BE49-F238E27FC236}">
                <a16:creationId xmlns:a16="http://schemas.microsoft.com/office/drawing/2014/main" id="{CEFE44A0-3521-873A-B524-E5DF3009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00" y="124560"/>
            <a:ext cx="794436" cy="794436"/>
          </a:xfrm>
          <a:prstGeom prst="rect">
            <a:avLst/>
          </a:prstGeom>
        </p:spPr>
      </p:pic>
      <p:pic>
        <p:nvPicPr>
          <p:cNvPr id="15" name="Graphic 14" descr="Shopping cart with solid fill">
            <a:extLst>
              <a:ext uri="{FF2B5EF4-FFF2-40B4-BE49-F238E27FC236}">
                <a16:creationId xmlns:a16="http://schemas.microsoft.com/office/drawing/2014/main" id="{0C6A13E7-418A-A810-4AAC-A9A56F3EF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044" y="59128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FFC000"/>
      </a:accent2>
      <a:accent3>
        <a:srgbClr val="00B050"/>
      </a:accent3>
      <a:accent4>
        <a:srgbClr val="00B0F0"/>
      </a:accent4>
      <a:accent5>
        <a:srgbClr val="7030A0"/>
      </a:accent5>
      <a:accent6>
        <a:srgbClr val="002060"/>
      </a:accent6>
      <a:hlink>
        <a:srgbClr val="C0000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Swapnilbandekar</dc:creator>
  <cp:lastModifiedBy>Swapnilbandekar</cp:lastModifiedBy>
  <cp:revision>13</cp:revision>
  <dcterms:created xsi:type="dcterms:W3CDTF">2022-09-24T12:41:35Z</dcterms:created>
  <dcterms:modified xsi:type="dcterms:W3CDTF">2022-10-14T15:31:21Z</dcterms:modified>
</cp:coreProperties>
</file>