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7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2C8-7F99-76AB-BB3B-D78D1696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D042-BE36-1E34-7442-2F0A2AE1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CD9D-C57E-A7C9-6A7D-8DE42E3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D58D-E3F6-F4BE-1075-9E83C9B0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DC39-24E0-0DC5-8222-21D392D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DEC5-DC88-BCC9-1781-97F8D6AA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EAD8-2ACB-33FB-85FC-7EC02C45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6C40-1AFC-F091-AD4F-CFF8471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C19F-44F4-93D4-C0A5-6768A66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D65-73A7-0676-1E18-50098DD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DDDD-AC00-7508-BE7E-5A1B7CFB3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5BDD-49D3-E662-637C-3760612A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9FC8-C921-C71B-C52F-D8D14F96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7E3-BA30-F60B-9C84-9972A1CB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706F-E6A7-9F18-38EC-9ED0952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242-4CAC-2DD9-7F35-1925F8A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479-C9F5-113F-FBE0-A00E8770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E91-E9CA-8838-D625-3AB8B850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3020-7BD4-F92E-D7CA-A1B4D434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47B2-6AA7-59D5-2DAA-248C2955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A14-B7DD-4156-9DA7-1CC428C6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68B6-31AC-C7F5-717A-B0985CF5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146-8DB7-67A2-33FB-96BBCF69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8271-1131-1644-D9AE-DBE19956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F2CC-654F-F6DA-8FAF-583BF9F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C75-EB9C-73D8-2B81-A9F23F6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AD5-D145-B989-255A-2C27F166C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F166-8DA4-6073-FAF8-6FE7A404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74AD-B723-2E03-5B85-0E9EC619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F3A5-9C63-0BC8-9DDF-96237C37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56E3-B052-51B6-6B92-ACDF46A3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EEF6-1A7C-A63E-F70A-816EB780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73CF-C283-B609-F46C-928C584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E015-5427-D150-FE99-71CE23EC5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524A5-E345-365C-F5AD-65B96B0D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5543E-0FC5-9FEE-3119-331A11D8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8662E-AE61-E1DB-4C08-B86EAAA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073ED-045C-0309-2C2A-30D92DE4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7D424-31B5-3CB6-83DA-CE325831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19F4-7FD2-20E5-434B-E3F918DE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C011-A2C2-D91D-2F47-640786F7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2789-D5EF-5F96-3945-C9231B7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8C1C-DA59-C023-F60F-14AEE9C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FF6DC-A7C2-6402-5427-E906ADF7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91C1-C12B-2ADD-17EC-F0D20CA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3F09-6A17-B29B-6A87-BC9A577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26C-CEF9-B5AD-6EA6-CE86244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692C-26CD-CB14-97A2-E141A0D2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393AD-FCAF-0046-6A6A-ACD5C1BD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FB18-E647-2DDD-8967-C5048CC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876C-0768-A04E-2D92-1D6147EC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C7F3-E576-C66F-1531-3D89E9A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36EC-3C47-BB03-38DD-61402F6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5811-D72E-8B03-20C7-5CACD2AB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3502-1BDE-E593-4826-390A831D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5388-EDFC-21D8-9A66-CB2DFAE2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2AFF-6371-251B-5DC2-1ADEC608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76A2-C2A0-01D4-099C-C201B90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0C835-966A-CB1E-7DA4-6A005D88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6EFD-6E4F-2709-DE49-11D03655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BFA4-D1A2-16EA-C059-512786FA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4F93-77EE-CDDE-A275-41AF7B37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C3A3-9B85-34D6-E415-F8AE3F97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A67CE-89C3-93FD-14CB-436D8680DAEF}"/>
              </a:ext>
            </a:extLst>
          </p:cNvPr>
          <p:cNvSpPr/>
          <p:nvPr/>
        </p:nvSpPr>
        <p:spPr>
          <a:xfrm>
            <a:off x="-64318" y="-16446"/>
            <a:ext cx="12256318" cy="6874446"/>
          </a:xfrm>
          <a:prstGeom prst="roundRect">
            <a:avLst>
              <a:gd name="adj" fmla="val 3334"/>
            </a:avLst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0C1F3A-54E5-262F-0266-561779E348C5}"/>
              </a:ext>
            </a:extLst>
          </p:cNvPr>
          <p:cNvSpPr/>
          <p:nvPr/>
        </p:nvSpPr>
        <p:spPr>
          <a:xfrm>
            <a:off x="0" y="-1106"/>
            <a:ext cx="4837477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714BA-309C-D51A-45D9-B8BBD863007D}"/>
              </a:ext>
            </a:extLst>
          </p:cNvPr>
          <p:cNvSpPr/>
          <p:nvPr/>
        </p:nvSpPr>
        <p:spPr>
          <a:xfrm>
            <a:off x="5091751" y="-16446"/>
            <a:ext cx="7036878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2ADE-F7F1-C028-2997-91CFF3985125}"/>
              </a:ext>
            </a:extLst>
          </p:cNvPr>
          <p:cNvSpPr/>
          <p:nvPr/>
        </p:nvSpPr>
        <p:spPr>
          <a:xfrm>
            <a:off x="0" y="1036581"/>
            <a:ext cx="2504525" cy="83096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220C78B8-5971-EC8A-CEBB-EB639316352B}"/>
              </a:ext>
            </a:extLst>
          </p:cNvPr>
          <p:cNvSpPr/>
          <p:nvPr/>
        </p:nvSpPr>
        <p:spPr>
          <a:xfrm>
            <a:off x="0" y="2155582"/>
            <a:ext cx="2504524" cy="28158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AE0FDD5C-38EF-C7B9-0C62-72C8E9E57414}"/>
              </a:ext>
            </a:extLst>
          </p:cNvPr>
          <p:cNvSpPr/>
          <p:nvPr/>
        </p:nvSpPr>
        <p:spPr>
          <a:xfrm>
            <a:off x="219491" y="2158899"/>
            <a:ext cx="2073544" cy="1270102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401479F8-AC3D-40EB-CDC9-E70305EA8BCF}"/>
              </a:ext>
            </a:extLst>
          </p:cNvPr>
          <p:cNvSpPr/>
          <p:nvPr/>
        </p:nvSpPr>
        <p:spPr>
          <a:xfrm>
            <a:off x="339063" y="2261212"/>
            <a:ext cx="1827362" cy="1058763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4F4BC4-00C1-DB7F-4509-07AA127BCD2A}"/>
              </a:ext>
            </a:extLst>
          </p:cNvPr>
          <p:cNvSpPr/>
          <p:nvPr/>
        </p:nvSpPr>
        <p:spPr>
          <a:xfrm>
            <a:off x="2724015" y="1036581"/>
            <a:ext cx="4563397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1C77CD-19CA-0206-B101-6BE33DB63404}"/>
              </a:ext>
            </a:extLst>
          </p:cNvPr>
          <p:cNvSpPr/>
          <p:nvPr/>
        </p:nvSpPr>
        <p:spPr>
          <a:xfrm>
            <a:off x="9405543" y="3697854"/>
            <a:ext cx="2723086" cy="311865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6DF98C-DD23-3CC3-791A-B61192A313A7}"/>
              </a:ext>
            </a:extLst>
          </p:cNvPr>
          <p:cNvSpPr/>
          <p:nvPr/>
        </p:nvSpPr>
        <p:spPr>
          <a:xfrm>
            <a:off x="2879" y="4967956"/>
            <a:ext cx="2618127" cy="18485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BEC553-104A-1F4C-5506-F7A8FC66C7DE}"/>
              </a:ext>
            </a:extLst>
          </p:cNvPr>
          <p:cNvSpPr/>
          <p:nvPr/>
        </p:nvSpPr>
        <p:spPr>
          <a:xfrm>
            <a:off x="2786457" y="3738280"/>
            <a:ext cx="3740951" cy="30782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14729781-7AB7-FAD1-2E28-69812C35EFCF}"/>
              </a:ext>
            </a:extLst>
          </p:cNvPr>
          <p:cNvSpPr/>
          <p:nvPr/>
        </p:nvSpPr>
        <p:spPr>
          <a:xfrm>
            <a:off x="0" y="3592224"/>
            <a:ext cx="2504524" cy="28158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42CAB630-E283-48E4-4137-357582F503F1}"/>
              </a:ext>
            </a:extLst>
          </p:cNvPr>
          <p:cNvSpPr/>
          <p:nvPr/>
        </p:nvSpPr>
        <p:spPr>
          <a:xfrm>
            <a:off x="219491" y="3595541"/>
            <a:ext cx="2073544" cy="1270102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1591525A-D992-5DD8-69BF-02BC36067FAE}"/>
              </a:ext>
            </a:extLst>
          </p:cNvPr>
          <p:cNvSpPr/>
          <p:nvPr/>
        </p:nvSpPr>
        <p:spPr>
          <a:xfrm>
            <a:off x="339063" y="3697854"/>
            <a:ext cx="1827362" cy="1058763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561CD2-4361-20D8-0154-94A9F3892C49}"/>
              </a:ext>
            </a:extLst>
          </p:cNvPr>
          <p:cNvSpPr/>
          <p:nvPr/>
        </p:nvSpPr>
        <p:spPr>
          <a:xfrm>
            <a:off x="7567084" y="1008985"/>
            <a:ext cx="4563397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4D4C291-677F-ADCE-8044-1697EA30B150}"/>
              </a:ext>
            </a:extLst>
          </p:cNvPr>
          <p:cNvSpPr/>
          <p:nvPr/>
        </p:nvSpPr>
        <p:spPr>
          <a:xfrm>
            <a:off x="6604932" y="3738279"/>
            <a:ext cx="2723086" cy="311865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8593EB-E9D9-6836-1735-40D87624A0D0}"/>
              </a:ext>
            </a:extLst>
          </p:cNvPr>
          <p:cNvCxnSpPr>
            <a:cxnSpLocks/>
          </p:cNvCxnSpPr>
          <p:nvPr/>
        </p:nvCxnSpPr>
        <p:spPr>
          <a:xfrm>
            <a:off x="3024554" y="1440000"/>
            <a:ext cx="4093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54DFEF-9746-FE2C-421C-C08202B64798}"/>
              </a:ext>
            </a:extLst>
          </p:cNvPr>
          <p:cNvCxnSpPr>
            <a:cxnSpLocks/>
          </p:cNvCxnSpPr>
          <p:nvPr/>
        </p:nvCxnSpPr>
        <p:spPr>
          <a:xfrm>
            <a:off x="7847428" y="1440000"/>
            <a:ext cx="4093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52BC6-05BC-97FD-B3DC-C28B84131B33}"/>
              </a:ext>
            </a:extLst>
          </p:cNvPr>
          <p:cNvCxnSpPr>
            <a:cxnSpLocks/>
          </p:cNvCxnSpPr>
          <p:nvPr/>
        </p:nvCxnSpPr>
        <p:spPr>
          <a:xfrm>
            <a:off x="3024554" y="4140000"/>
            <a:ext cx="326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D8C3F0-AC1F-434D-2355-920706B0DBBF}"/>
              </a:ext>
            </a:extLst>
          </p:cNvPr>
          <p:cNvCxnSpPr>
            <a:cxnSpLocks/>
          </p:cNvCxnSpPr>
          <p:nvPr/>
        </p:nvCxnSpPr>
        <p:spPr>
          <a:xfrm>
            <a:off x="6794695" y="4140000"/>
            <a:ext cx="2349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668126-6374-E306-77C7-C285E86B8EFF}"/>
              </a:ext>
            </a:extLst>
          </p:cNvPr>
          <p:cNvCxnSpPr>
            <a:cxnSpLocks/>
          </p:cNvCxnSpPr>
          <p:nvPr/>
        </p:nvCxnSpPr>
        <p:spPr>
          <a:xfrm>
            <a:off x="9605889" y="4140000"/>
            <a:ext cx="2349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85D84F-D400-89A4-9B7B-DFE20EEBBE2F}"/>
              </a:ext>
            </a:extLst>
          </p:cNvPr>
          <p:cNvCxnSpPr>
            <a:cxnSpLocks/>
          </p:cNvCxnSpPr>
          <p:nvPr/>
        </p:nvCxnSpPr>
        <p:spPr>
          <a:xfrm>
            <a:off x="155219" y="5371200"/>
            <a:ext cx="2349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Money with solid fill">
            <a:extLst>
              <a:ext uri="{FF2B5EF4-FFF2-40B4-BE49-F238E27FC236}">
                <a16:creationId xmlns:a16="http://schemas.microsoft.com/office/drawing/2014/main" id="{2F7E9642-06F9-1ADD-E637-60F630C4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9" y="1220373"/>
            <a:ext cx="613730" cy="613730"/>
          </a:xfrm>
          <a:prstGeom prst="rect">
            <a:avLst/>
          </a:prstGeom>
        </p:spPr>
      </p:pic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D58DD170-1391-D9FE-5884-4A7F032F3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219" y="2652"/>
            <a:ext cx="914400" cy="914400"/>
          </a:xfrm>
          <a:prstGeom prst="rect">
            <a:avLst/>
          </a:prstGeom>
        </p:spPr>
      </p:pic>
      <p:pic>
        <p:nvPicPr>
          <p:cNvPr id="10" name="Graphic 9" descr="Trophy with solid fill">
            <a:extLst>
              <a:ext uri="{FF2B5EF4-FFF2-40B4-BE49-F238E27FC236}">
                <a16:creationId xmlns:a16="http://schemas.microsoft.com/office/drawing/2014/main" id="{D5C9F435-C74A-D822-7E1A-A791C1097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384" y="2579152"/>
            <a:ext cx="410007" cy="410007"/>
          </a:xfrm>
          <a:prstGeom prst="rect">
            <a:avLst/>
          </a:prstGeom>
        </p:spPr>
      </p:pic>
      <p:pic>
        <p:nvPicPr>
          <p:cNvPr id="11" name="Graphic 10" descr="Trophy with solid fill">
            <a:extLst>
              <a:ext uri="{FF2B5EF4-FFF2-40B4-BE49-F238E27FC236}">
                <a16:creationId xmlns:a16="http://schemas.microsoft.com/office/drawing/2014/main" id="{F59FCCD7-436C-7C0E-02D2-91C3CE712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383" y="4020504"/>
            <a:ext cx="410007" cy="4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A67CE-89C3-93FD-14CB-436D8680DAEF}"/>
              </a:ext>
            </a:extLst>
          </p:cNvPr>
          <p:cNvSpPr/>
          <p:nvPr/>
        </p:nvSpPr>
        <p:spPr>
          <a:xfrm>
            <a:off x="-64318" y="-16446"/>
            <a:ext cx="12256318" cy="6874446"/>
          </a:xfrm>
          <a:prstGeom prst="roundRect">
            <a:avLst>
              <a:gd name="adj" fmla="val 3334"/>
            </a:avLst>
          </a:prstGeom>
          <a:solidFill>
            <a:schemeClr val="tx2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0C1F3A-54E5-262F-0266-561779E348C5}"/>
              </a:ext>
            </a:extLst>
          </p:cNvPr>
          <p:cNvSpPr/>
          <p:nvPr/>
        </p:nvSpPr>
        <p:spPr>
          <a:xfrm>
            <a:off x="0" y="-1106"/>
            <a:ext cx="4837477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714BA-309C-D51A-45D9-B8BBD863007D}"/>
              </a:ext>
            </a:extLst>
          </p:cNvPr>
          <p:cNvSpPr/>
          <p:nvPr/>
        </p:nvSpPr>
        <p:spPr>
          <a:xfrm>
            <a:off x="5091751" y="-16446"/>
            <a:ext cx="7036878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2ADE-F7F1-C028-2997-91CFF3985125}"/>
              </a:ext>
            </a:extLst>
          </p:cNvPr>
          <p:cNvSpPr/>
          <p:nvPr/>
        </p:nvSpPr>
        <p:spPr>
          <a:xfrm>
            <a:off x="0" y="1036581"/>
            <a:ext cx="2504525" cy="83096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220C78B8-5971-EC8A-CEBB-EB639316352B}"/>
              </a:ext>
            </a:extLst>
          </p:cNvPr>
          <p:cNvSpPr/>
          <p:nvPr/>
        </p:nvSpPr>
        <p:spPr>
          <a:xfrm>
            <a:off x="0" y="2155582"/>
            <a:ext cx="2504524" cy="28158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AE0FDD5C-38EF-C7B9-0C62-72C8E9E57414}"/>
              </a:ext>
            </a:extLst>
          </p:cNvPr>
          <p:cNvSpPr/>
          <p:nvPr/>
        </p:nvSpPr>
        <p:spPr>
          <a:xfrm>
            <a:off x="219491" y="2158899"/>
            <a:ext cx="2073544" cy="1270102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401479F8-AC3D-40EB-CDC9-E70305EA8BCF}"/>
              </a:ext>
            </a:extLst>
          </p:cNvPr>
          <p:cNvSpPr/>
          <p:nvPr/>
        </p:nvSpPr>
        <p:spPr>
          <a:xfrm>
            <a:off x="339063" y="2261212"/>
            <a:ext cx="1827362" cy="1058763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4F4BC4-00C1-DB7F-4509-07AA127BCD2A}"/>
              </a:ext>
            </a:extLst>
          </p:cNvPr>
          <p:cNvSpPr/>
          <p:nvPr/>
        </p:nvSpPr>
        <p:spPr>
          <a:xfrm>
            <a:off x="2724015" y="1036581"/>
            <a:ext cx="4563397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1C77CD-19CA-0206-B101-6BE33DB63404}"/>
              </a:ext>
            </a:extLst>
          </p:cNvPr>
          <p:cNvSpPr/>
          <p:nvPr/>
        </p:nvSpPr>
        <p:spPr>
          <a:xfrm>
            <a:off x="9405543" y="3697854"/>
            <a:ext cx="2723086" cy="311865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6DF98C-DD23-3CC3-791A-B61192A313A7}"/>
              </a:ext>
            </a:extLst>
          </p:cNvPr>
          <p:cNvSpPr/>
          <p:nvPr/>
        </p:nvSpPr>
        <p:spPr>
          <a:xfrm>
            <a:off x="2879" y="4967956"/>
            <a:ext cx="2618127" cy="18485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BEC553-104A-1F4C-5506-F7A8FC66C7DE}"/>
              </a:ext>
            </a:extLst>
          </p:cNvPr>
          <p:cNvSpPr/>
          <p:nvPr/>
        </p:nvSpPr>
        <p:spPr>
          <a:xfrm>
            <a:off x="2786457" y="3738280"/>
            <a:ext cx="3740951" cy="30782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14729781-7AB7-FAD1-2E28-69812C35EFCF}"/>
              </a:ext>
            </a:extLst>
          </p:cNvPr>
          <p:cNvSpPr/>
          <p:nvPr/>
        </p:nvSpPr>
        <p:spPr>
          <a:xfrm>
            <a:off x="0" y="3592224"/>
            <a:ext cx="2504524" cy="28158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42CAB630-E283-48E4-4137-357582F503F1}"/>
              </a:ext>
            </a:extLst>
          </p:cNvPr>
          <p:cNvSpPr/>
          <p:nvPr/>
        </p:nvSpPr>
        <p:spPr>
          <a:xfrm>
            <a:off x="219491" y="3595541"/>
            <a:ext cx="2073544" cy="1270102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1591525A-D992-5DD8-69BF-02BC36067FAE}"/>
              </a:ext>
            </a:extLst>
          </p:cNvPr>
          <p:cNvSpPr/>
          <p:nvPr/>
        </p:nvSpPr>
        <p:spPr>
          <a:xfrm>
            <a:off x="339063" y="3697854"/>
            <a:ext cx="1827362" cy="1058763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561CD2-4361-20D8-0154-94A9F3892C49}"/>
              </a:ext>
            </a:extLst>
          </p:cNvPr>
          <p:cNvSpPr/>
          <p:nvPr/>
        </p:nvSpPr>
        <p:spPr>
          <a:xfrm>
            <a:off x="7567084" y="1008985"/>
            <a:ext cx="4563397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4D4C291-677F-ADCE-8044-1697EA30B150}"/>
              </a:ext>
            </a:extLst>
          </p:cNvPr>
          <p:cNvSpPr/>
          <p:nvPr/>
        </p:nvSpPr>
        <p:spPr>
          <a:xfrm>
            <a:off x="6604932" y="3738279"/>
            <a:ext cx="2723086" cy="311865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4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9195"/>
      </a:accent1>
      <a:accent2>
        <a:srgbClr val="21AE62"/>
      </a:accent2>
      <a:accent3>
        <a:srgbClr val="EF4164"/>
      </a:accent3>
      <a:accent4>
        <a:srgbClr val="2AA5C6"/>
      </a:accent4>
      <a:accent5>
        <a:srgbClr val="FFAD01"/>
      </a:accent5>
      <a:accent6>
        <a:srgbClr val="743DA3"/>
      </a:accent6>
      <a:hlink>
        <a:srgbClr val="C0000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Swapnilbandekar</dc:creator>
  <cp:lastModifiedBy>Swapnilbandekar</cp:lastModifiedBy>
  <cp:revision>19</cp:revision>
  <dcterms:created xsi:type="dcterms:W3CDTF">2022-09-24T12:41:35Z</dcterms:created>
  <dcterms:modified xsi:type="dcterms:W3CDTF">2022-10-14T10:06:27Z</dcterms:modified>
</cp:coreProperties>
</file>