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2027CD-3892-4D3C-A456-DB8964EFA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E078-7536-4874-B282-11E74C46F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24E7-4A2D-47DC-953B-03B9C6DC0D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11C8C-1EA2-4204-B870-3F36BF7513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Bandenawaz Bagwan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24560-3032-499E-8C10-D45163DD9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4793-FE27-49B0-AAE4-5FB9FF34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52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491C-FBC1-4085-A309-7C2FE049A5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Bandenawaz Bagwan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42DF-1DE2-4ED0-9743-0BD0FE3B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3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204D-82F2-44C7-AB13-565A69E5B0B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CD6-CF20-4EC0-B9CE-538CF52C7A2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AA24-D023-48BC-A968-76B03A402EE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ABDE-7D30-4901-9002-91760515624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10B-E764-4199-A43E-C2D31E92B79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33DD-7D00-439B-84EB-93019AF6049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5739-4E10-4A6D-856F-06EDF911C24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8D0C578-C55D-4848-BD35-811BEB8E0D5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AA86B-282D-43A7-AB46-F01DA50ECDD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by Bandenawaz Bagwan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E5CB076D-72AD-430C-9670-B1E2D5FD5157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by Bandenawaz Bagwan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601" y="639097"/>
            <a:ext cx="5994398" cy="3494791"/>
          </a:xfrm>
        </p:spPr>
        <p:txBody>
          <a:bodyPr>
            <a:normAutofit/>
          </a:bodyPr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-</a:t>
            </a:r>
            <a:r>
              <a:rPr lang="en-US" sz="4800" dirty="0"/>
              <a:t>a brief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Bandenawaz Bagwan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68544-EC7D-4280-A00E-EA98AEA6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457A-116B-48A4-A828-66204265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Computing with the Titans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5519-DCD3-41F5-AE64-2BDF2F51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Amazon</a:t>
            </a:r>
          </a:p>
          <a:p>
            <a:r>
              <a:rPr lang="en-US" sz="2800" dirty="0"/>
              <a:t>Microsoft</a:t>
            </a:r>
          </a:p>
          <a:p>
            <a:r>
              <a:rPr lang="en-US" sz="2800" dirty="0"/>
              <a:t>IBM</a:t>
            </a:r>
          </a:p>
          <a:p>
            <a:r>
              <a:rPr lang="en-US" sz="2800" dirty="0"/>
              <a:t>Oracle</a:t>
            </a:r>
          </a:p>
          <a:p>
            <a:r>
              <a:rPr lang="en-US" sz="2800" dirty="0"/>
              <a:t>EMC</a:t>
            </a:r>
          </a:p>
          <a:p>
            <a:r>
              <a:rPr lang="en-US" sz="2800" dirty="0"/>
              <a:t>Salesforce.com</a:t>
            </a:r>
          </a:p>
          <a:p>
            <a:r>
              <a:rPr lang="en-US" sz="2800" dirty="0"/>
              <a:t>NetApp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4431-A242-486D-9749-6EA7ECB2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8EC81-74AC-488C-AC54-ABF947F06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742225-84B5-4581-9051-73826FFDE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Brief Overview on Amazon EMR and Windows Azure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68A0-547F-477C-A28F-17F6797E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2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5131-7A94-42EA-AADA-820C51F7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Web Services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2A99-527B-46C1-A799-65F6E62B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Web Services cloud provides a highly reliable and scalable platform for deploying web-scale applications.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We will discuss few key components of the AWS Cloud.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EC2 is a web service which provides resizable compute capacity in the cloud. Using web service calls, multiple instances in the cloud can be scale up or down based on the capacity requirements.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825FC-F5A6-4C44-82C2-1521B5E3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9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723F-0211-4946-8446-30F94962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WebServices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Cloud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935A-43EF-417F-AEB3-B596AB12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7F199B-DB07-4A3A-9C18-66DFCCC9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108201"/>
            <a:ext cx="10263858" cy="42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63B4C-F1F5-48A8-B7A5-FCE0F55F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9AA4-93AF-4D09-89D3-22A9A3E1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Main Components of EC2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89DB-0A44-4AD5-AAE3-14C838BB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Machine Image (AMI)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Elastic Block Storage (EBS) Volume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Auto-scaling </a:t>
            </a: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Cloudwatch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Elastic Load Balancing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409CC-5890-489E-BD21-7CE7943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BF1E-62E0-498A-AD07-862E270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SQS Queues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9389-70A3-498C-8A78-57E359EC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70987" cy="264442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Simple Queue Service is a messaging queue service. It handles messages or work flows between other components in the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70494-411A-47B5-9CAC-60E1D1B4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8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DB20-0C34-421F-A939-ACE71FA0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Amazon Elastic Map Reduce (EMR)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3A60-66C3-4A88-BD8A-1C1DF784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EMR is used to analyze and process high volume data.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This is done by distributing the computational work to virtual servers present in the cluster.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This cluster is managed using Apache Hadoop framework which is an open source framework from Apache.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MapReduce framework contains a Mapper class and a Reducer class.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task is mapped to multiple servers for processing and the result of the computation performed by those servers is then reduced to a single output set.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Master node controls the distribution of tasks and the slave nodes process the data.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DD2B-749F-40EA-A10B-012CBB69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0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DF32-0AB3-411B-8C86-86687F14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Elastic Map Reduce (EMR)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170B-80F0-4052-AEEB-1336C3E0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C13F72-BD90-45CE-8154-FD7AF06B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8201"/>
            <a:ext cx="10058400" cy="3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DA877-D7BF-4D88-9642-24CDA574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B205-1D09-4AA8-B362-F4504E7B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91F4-CE08-452E-AA7B-D12854F2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EMR provides several types of clusters to run Hadoop map-reduce code.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EMR is also integrated with Apache Hive and Apache Pig.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EMR works in conjunction with Amazon EC2 instances to create a cluster.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It also uses Amazon S3 to store input data, output results, log files, scripts etc.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160AB-E96F-48CE-8A94-BB3F52DD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3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5AB6-2D6B-463B-A72F-8E49416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sample set of operations in a job flow involves the following:</a:t>
            </a:r>
            <a:endParaRPr lang="en-US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C81813-497A-4230-A922-71DAEA26CE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90043"/>
            <a:ext cx="10058400" cy="41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E3123-DC9B-425C-9B5D-B7EA3F22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3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DA51-0DCC-480A-9632-723FEE7B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Challenges in Computation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3BC1-E3CB-46F7-998F-1427122F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Exponential growth rate of the amount of data from various sources such as social networks, websites, emails, entertainments and so on.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Building highly scalable applications with unpredictable data traffic (volume) and demand for faster response time (velocity). 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Variety of data both unstructured (images/videos) and structured (relational data).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7EF8-16A1-4E84-AE65-C6E554F2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A271-642E-4F8D-8B8C-481F68D2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Windows Azure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1F81-211A-4A8F-80D1-726CAB1B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Windows Azure is a comprehensive platform for developing cloud applications while providing scalability, availability and geographic distribution services.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Like EC2, Azure follows consumption based pricing model.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It is open and interoperable thus supporting multiple different technologies such as.NET, Java, Python, Ruby, and PHP.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Windows Azure is both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Iaas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Paas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D220-A6D2-4C43-934E-31B53116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C196-1E5B-4C4A-8181-D4B29D13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Windows Azure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13BF-43D6-482E-B87C-27DE0849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57AFEF-BCDB-4AE5-9469-DC6BCC93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8201"/>
            <a:ext cx="10058400" cy="41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34198-8BE5-4D94-9032-180A7277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2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1ADD-4FD6-4504-80F5-B5916D01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Architecture Comparison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9A7E-EE79-4CD6-A27A-0B6500BB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8532142" cy="92851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Vs Azure Amazon Web Services offers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Iaas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(Infrastructure as a Service) whereas Windows Azure offers Platform as a Service(PaaS).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1D811A-5340-4961-B093-11327B02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33" y="2754489"/>
            <a:ext cx="4538133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6D71C-E36F-4324-AEBB-2380075C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368" y="6492875"/>
            <a:ext cx="1815254" cy="365125"/>
          </a:xfrm>
        </p:spPr>
        <p:txBody>
          <a:bodyPr/>
          <a:lstStyle/>
          <a:p>
            <a:r>
              <a:rPr lang="en-US" dirty="0"/>
              <a:t>by Bandenawaz Bagwan</a:t>
            </a:r>
          </a:p>
        </p:txBody>
      </p:sp>
    </p:spTree>
    <p:extLst>
      <p:ext uri="{BB962C8B-B14F-4D97-AF65-F5344CB8AC3E}">
        <p14:creationId xmlns:p14="http://schemas.microsoft.com/office/powerpoint/2010/main" val="2161069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5868A-663A-4DDE-9EC3-C6132CA7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Storage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1CAFDB-9F68-4C91-8004-47601A102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Brief overview on AWS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A5DC-D305-4AAD-B233-98635563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CCEC-E944-44CF-BD7B-90C57917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Amazon AWS Storage options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4962-6D14-4A28-8F74-18618D98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EC2 Elastic Block Storage (EBS) volumes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Amazon EC2 Local Instance Store (Ephemeral) volumes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Simple Storage Service (Amazon S3)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Simple Queue Service (SQS)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SimpleDB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EC2 Relational Databases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Relational Database Service (RDS)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36557-1B86-4A14-A41F-B86B11C8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4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D4A4-4093-4F1D-BA79-7B07A9B3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AWS Cloud Storage</a:t>
            </a:r>
            <a:endParaRPr lang="en-US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7B0739-B3AC-4E5A-A2A9-8F734F882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156" y="2108201"/>
            <a:ext cx="6604000" cy="429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1676-7830-4AED-8CCA-CF1C8E41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5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6C0C-4611-4D61-8F6D-5D833D58E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82BE6B-2CCB-48E3-8D8E-A5CF50F0A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Brief overview on Amazon cloud security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9CC3D-6EB4-4628-880C-B718C25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6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3341-9628-4BBB-B014-1E5F23E8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AWS Security Process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4831-E9EA-4833-89CE-6143D44A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EC2 Security 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Instance Isolation 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Host Operating System 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Guest Operating System 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Firewall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Elastic Block Storage (Amazon EBS) Security 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Elastic Load Balancing Security 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Simple Storage Service (S3) Security 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Relational Database Service (RDS) Security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CB896-08B6-4107-87E3-8140C4D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55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9A5-CDAE-43D5-BE61-85C0BFCC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Amazon Cloud Security</a:t>
            </a:r>
            <a:endParaRPr lang="en-US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534BDA-8D87-4E76-86A2-755BC53D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89" y="1952977"/>
            <a:ext cx="77893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CD30A-CF59-4586-830E-615534DC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C66-4074-4CBB-BBAE-BA53723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Computing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C791-1887-47CC-88B6-C3119D79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Computing handles the Tera byte/Peta byte scale of data, a very reliable and scalable infrastructure is required.</a:t>
            </a:r>
          </a:p>
          <a:p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Computing makes it possible by leveraging the commodity hardware thus reducing storage costs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35579-3198-472D-8DC0-1E750529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1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FA3-5558-4C81-AC3E-374AA72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Components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7035-0291-4AE5-AB94-18484B5B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Clients : Clients are the devices that the end users interact with to manage their information on the cloud.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Datacenter : The datacenter is the collection of servers where the application to which we subscribe is housed.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Distributed Servers : Servers are geographically housed at different locations. As a cloud subscriber, these servers act as they are running co-located.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938F6-6F1A-4DFA-91C1-CB0BF916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8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AF69-0BD8-428A-BFA3-DF67597D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Components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93FB5-B8D0-48EB-AA71-EFE8E7A19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59794"/>
            <a:ext cx="10058400" cy="42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D6F75-8FA6-4A0A-A46D-151BDAB2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02C9-33E9-4768-BAA1-6E750507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Goals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33F0-02DF-4145-8206-BDCEF571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Virtualization and abstraction of resources.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Promises to cut operational costs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Improves focus of IT departments on strategic projects instead of keeping the datacenter running.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Represents a fundamental change in how technology is used to store, computes, and delivers information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7A0F5-81AA-4629-AAF7-489C7ABA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7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5C0-64E7-4FC8-BA75-DF5A9845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Benefits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D2BE-55CD-4E43-993E-883CA1F6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is designed to be highly reliable, highly scalable, minimal support and administration costs and give more flexibility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is designed to be highly reliable, highly scalable, minimal support and administration costs and give more flexibility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Business benefits of Cloud architecture such as minimal infrastructure investment, efficient resource utilization, usage-based costing, improved scalability and response time.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82FA-9FCE-4113-A9F6-EE20745E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91F7-D707-4F2A-9A4B-95ECFAF5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Cloud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D5A1-7481-4B29-AB81-E72F0914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Public cloud: In Public cloud the computing infrastructure is hosted by the cloud vendor at the vendor’s premises.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Private cloud: The computing infrastructure is dedicated to a particular organization and not shared with other organizations.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Hybrid cloud: Organizations may host critical applications on private clouds and applications with relatively less security concerns on the public cloud.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662A6-8596-4FC6-825E-76AA109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2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A295-8B54-4581-9868-3481030B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Services In Cloud Computing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295F-C6EA-482A-B76B-1BEC3257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‘Services’ is the concept of reusable, fine grained components provided by a vendor’s network. Applications run on hosted servers as a service. They are classified as: </a:t>
            </a:r>
          </a:p>
          <a:p>
            <a:pPr lvl="2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Software as a Service (SaaS) </a:t>
            </a:r>
          </a:p>
          <a:p>
            <a:pPr lvl="2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Platform as a Service (PaaS) </a:t>
            </a:r>
          </a:p>
          <a:p>
            <a:pPr lvl="2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Infrastructure as a Service (IaaS)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5277F-54B9-4DF1-B07F-23E38F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Bandenawaz Bagwan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7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{B46C6DFE-721A-4794-9059-8F5C9C1D3EA8}tf11437505_win32</Template>
  <TotalTime>52</TotalTime>
  <Words>1033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 Pro Cond Light</vt:lpstr>
      <vt:lpstr>Open Sans</vt:lpstr>
      <vt:lpstr>Speak Pro</vt:lpstr>
      <vt:lpstr>RetrospectVTI</vt:lpstr>
      <vt:lpstr>Cloud Computing -a brief overview</vt:lpstr>
      <vt:lpstr>Challenges in Computation</vt:lpstr>
      <vt:lpstr>Cloud Computing</vt:lpstr>
      <vt:lpstr>Cloud Components</vt:lpstr>
      <vt:lpstr>Cloud Components</vt:lpstr>
      <vt:lpstr>Goals </vt:lpstr>
      <vt:lpstr>Benefits</vt:lpstr>
      <vt:lpstr>Cloud Types</vt:lpstr>
      <vt:lpstr>Services In Cloud Computing</vt:lpstr>
      <vt:lpstr>Cloud Computing with the Titans</vt:lpstr>
      <vt:lpstr>Cloud Architecture</vt:lpstr>
      <vt:lpstr>Amazon Web Services</vt:lpstr>
      <vt:lpstr>Amazon WebServices Cloud</vt:lpstr>
      <vt:lpstr>Main Components of EC2</vt:lpstr>
      <vt:lpstr>Amazon SQS Queues</vt:lpstr>
      <vt:lpstr> Amazon Elastic Map Reduce (EMR)</vt:lpstr>
      <vt:lpstr>Amazon Elastic Map Reduce (EMR)</vt:lpstr>
      <vt:lpstr>Architecture</vt:lpstr>
      <vt:lpstr>A sample set of operations in a job flow involves the following:</vt:lpstr>
      <vt:lpstr>Windows Azure</vt:lpstr>
      <vt:lpstr>Windows Azure</vt:lpstr>
      <vt:lpstr>Architecture Comparison</vt:lpstr>
      <vt:lpstr>Cloud Storage</vt:lpstr>
      <vt:lpstr> Amazon AWS Storage options</vt:lpstr>
      <vt:lpstr>Amazon AWS Cloud Storage</vt:lpstr>
      <vt:lpstr>Cloud Security</vt:lpstr>
      <vt:lpstr>AWS Security Process</vt:lpstr>
      <vt:lpstr>Amazon Cloud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-a brief overview</dc:title>
  <dc:creator>Bandenawaz Bagwan</dc:creator>
  <cp:lastModifiedBy>Bandenawaz Bagwan</cp:lastModifiedBy>
  <cp:revision>5</cp:revision>
  <dcterms:created xsi:type="dcterms:W3CDTF">2022-04-12T00:13:26Z</dcterms:created>
  <dcterms:modified xsi:type="dcterms:W3CDTF">2022-04-12T01:05:42Z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