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0" r:id="rId3"/>
    <p:sldId id="47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4"/>
    <a:srgbClr val="76BC1E"/>
    <a:srgbClr val="004274"/>
    <a:srgbClr val="213965"/>
    <a:srgbClr val="192D34"/>
    <a:srgbClr val="7ABC32"/>
    <a:srgbClr val="002B4C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CBC1-25AB-4745-875B-7E889030193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89761-E130-4841-A2B3-127F973E4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7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82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66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3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9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3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0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ee&#10;&#10;Description generated with high confidence">
            <a:extLst>
              <a:ext uri="{FF2B5EF4-FFF2-40B4-BE49-F238E27FC236}">
                <a16:creationId xmlns:a16="http://schemas.microsoft.com/office/drawing/2014/main" id="{3C5EE712-AC55-4F77-931D-84938E53F7B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7840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071616"/>
            <a:ext cx="12192000" cy="786384"/>
          </a:xfrm>
          <a:prstGeom prst="rect">
            <a:avLst/>
          </a:prstGeom>
          <a:solidFill>
            <a:srgbClr val="19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3" name="Picture 5" descr="Related image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0654283" y="0"/>
            <a:ext cx="1537717" cy="1045649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 userDrawn="1"/>
        </p:nvSpPr>
        <p:spPr>
          <a:xfrm>
            <a:off x="0" y="980660"/>
            <a:ext cx="12192000" cy="45719"/>
          </a:xfrm>
          <a:prstGeom prst="rect">
            <a:avLst/>
          </a:prstGeom>
          <a:solidFill>
            <a:srgbClr val="76B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6030112"/>
            <a:ext cx="12192000" cy="45719"/>
          </a:xfrm>
          <a:prstGeom prst="rect">
            <a:avLst/>
          </a:prstGeom>
          <a:solidFill>
            <a:srgbClr val="00A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vip\Desktop\1 copy.png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0607898" y="6091707"/>
            <a:ext cx="1506828" cy="753414"/>
          </a:xfrm>
          <a:prstGeom prst="rect">
            <a:avLst/>
          </a:prstGeom>
          <a:noFill/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D41727-4A50-4703-B8F2-6549EDF0777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2971"/>
            <a:ext cx="1294326" cy="7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702080B2-4C81-46FF-910A-C51919EE66F3" descr="63C7C74C-896B-4720-A81C-6B4DA6D63DAA@Home">
            <a:extLst>
              <a:ext uri="{FF2B5EF4-FFF2-40B4-BE49-F238E27FC236}">
                <a16:creationId xmlns:a16="http://schemas.microsoft.com/office/drawing/2014/main" id="{254C1231-1B4C-4ED8-9860-97C08C6B7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23"/>
          <a:stretch/>
        </p:blipFill>
        <p:spPr bwMode="auto">
          <a:xfrm rot="5400000">
            <a:off x="-783844" y="786735"/>
            <a:ext cx="6106378" cy="45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CBEDB182-E78D-4907-A0B2-2EBC2B3997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0" y="2890"/>
            <a:ext cx="5734850" cy="6106377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A3AA0F6-3BC9-44E2-9C57-58E28DAC8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39" y="5619403"/>
            <a:ext cx="2124269" cy="12385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E95FB7-64DE-413E-9EE1-E11F2E5E6822}"/>
              </a:ext>
            </a:extLst>
          </p:cNvPr>
          <p:cNvSpPr/>
          <p:nvPr/>
        </p:nvSpPr>
        <p:spPr>
          <a:xfrm>
            <a:off x="3253314" y="2522526"/>
            <a:ext cx="6235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213965"/>
                </a:solidFill>
                <a:latin typeface="Arial" pitchFamily="34" charset="0"/>
                <a:cs typeface="Arial" pitchFamily="34" charset="0"/>
              </a:rPr>
              <a:t>Saudi Stock Exchange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F5C28-0E43-431D-83AC-EDA4082B1356}"/>
              </a:ext>
            </a:extLst>
          </p:cNvPr>
          <p:cNvSpPr/>
          <p:nvPr/>
        </p:nvSpPr>
        <p:spPr>
          <a:xfrm>
            <a:off x="3561410" y="3322164"/>
            <a:ext cx="693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  <a:r>
              <a:rPr lang="en-US" sz="3200" b="1" dirty="0">
                <a:solidFill>
                  <a:srgbClr val="7ABC32"/>
                </a:solidFill>
                <a:latin typeface="Arial" pitchFamily="34" charset="0"/>
                <a:cs typeface="Arial" pitchFamily="34" charset="0"/>
              </a:rPr>
              <a:t>“Tadawul”  Annual Gathering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E3F9D-403F-4CAA-8391-4AF2F7FEB851}"/>
              </a:ext>
            </a:extLst>
          </p:cNvPr>
          <p:cNvSpPr/>
          <p:nvPr/>
        </p:nvSpPr>
        <p:spPr>
          <a:xfrm>
            <a:off x="102637" y="6090605"/>
            <a:ext cx="1511559" cy="620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67B8ED0-D7CA-47D6-B306-925C7883AE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" y="6109267"/>
            <a:ext cx="1810139" cy="6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365759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EVENT DAY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70" y="1302099"/>
            <a:ext cx="11713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92D34"/>
                </a:solidFill>
                <a:cs typeface="Arial" panose="020B0604020202020204" pitchFamily="34" charset="0"/>
              </a:rPr>
              <a:t>Event Details : </a:t>
            </a:r>
          </a:p>
          <a:p>
            <a:endParaRPr lang="en-US" dirty="0">
              <a:solidFill>
                <a:srgbClr val="192D34"/>
              </a:solidFill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192D34"/>
                </a:solidFill>
                <a:cs typeface="Arial" panose="020B0604020202020204" pitchFamily="34" charset="0"/>
              </a:rPr>
              <a:t>   City : Riyadh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192D34"/>
                </a:solidFill>
                <a:cs typeface="Arial" panose="020B0604020202020204" pitchFamily="34" charset="0"/>
              </a:rPr>
              <a:t>   Attendees : </a:t>
            </a: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300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192D34"/>
              </a:solidFill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192D34"/>
                </a:solidFill>
                <a:cs typeface="Arial" panose="020B0604020202020204" pitchFamily="34" charset="0"/>
              </a:rPr>
              <a:t>Location 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  </a:t>
            </a:r>
            <a:r>
              <a:rPr lang="en-US" dirty="0" err="1" smtClean="0">
                <a:solidFill>
                  <a:srgbClr val="192D34"/>
                </a:solidFill>
                <a:cs typeface="Arial" panose="020B0604020202020204" pitchFamily="34" charset="0"/>
              </a:rPr>
              <a:t>Kapsark</a:t>
            </a: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 – Apex convention center 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192D34"/>
              </a:solidFill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192D34"/>
                </a:solidFill>
                <a:cs typeface="Arial" panose="020B0604020202020204" pitchFamily="34" charset="0"/>
              </a:rPr>
              <a:t>Timing :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  Saturday, February 24</a:t>
            </a:r>
            <a:r>
              <a:rPr lang="en-US" baseline="30000" dirty="0" smtClean="0">
                <a:solidFill>
                  <a:srgbClr val="192D34"/>
                </a:solidFill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 , 2018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192D34"/>
                </a:solidFill>
                <a:cs typeface="Arial" panose="020B0604020202020204" pitchFamily="34" charset="0"/>
              </a:rPr>
              <a:t>  From 12:00 pm till 5:15 pm</a:t>
            </a:r>
            <a:endParaRPr lang="en-US" dirty="0">
              <a:solidFill>
                <a:srgbClr val="192D34"/>
              </a:solidFill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rgbClr val="192D34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062" y="365759"/>
            <a:ext cx="637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EVENT </a:t>
            </a:r>
            <a:r>
              <a:rPr lang="en-US" sz="2400" b="1" dirty="0" smtClean="0">
                <a:solidFill>
                  <a:schemeClr val="bg1"/>
                </a:solidFill>
              </a:rPr>
              <a:t>AGENDA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30803"/>
              </p:ext>
            </p:extLst>
          </p:nvPr>
        </p:nvGraphicFramePr>
        <p:xfrm>
          <a:off x="13647" y="1070871"/>
          <a:ext cx="12151057" cy="507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9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TIMING (PM)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Reception</a:t>
                      </a:r>
                      <a:r>
                        <a:rPr lang="en-US" sz="1800" baseline="0" dirty="0" smtClean="0"/>
                        <a:t> &amp; Registration &amp; Praying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hour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12:00 – 1:00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Historical Movie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r>
                        <a:rPr lang="en-US" sz="1800" baseline="0" dirty="0" smtClean="0"/>
                        <a:t> 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1:00 – 1:05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CEO Speech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1:05</a:t>
                      </a:r>
                      <a:r>
                        <a:rPr lang="en-US" sz="1800" baseline="0" dirty="0" smtClean="0"/>
                        <a:t> – 1:15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Mission</a:t>
                      </a:r>
                      <a:r>
                        <a:rPr lang="en-US" sz="1800" baseline="0" dirty="0" smtClean="0"/>
                        <a:t> and vision activity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1:15 – 1:30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Pillar</a:t>
                      </a:r>
                      <a:r>
                        <a:rPr lang="en-US" sz="1800" baseline="0" dirty="0" smtClean="0"/>
                        <a:t> on stage and </a:t>
                      </a:r>
                      <a:r>
                        <a:rPr lang="en-US" sz="1800" dirty="0" smtClean="0"/>
                        <a:t>Initiative motion graphic movie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1:30 -1:35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Strategy activity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 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1:35 – 2:00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Q&amp;A session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2:00 – 2:15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Lunch and</a:t>
                      </a:r>
                      <a:r>
                        <a:rPr lang="en-US" sz="1800" baseline="0" dirty="0" smtClean="0"/>
                        <a:t> Prayer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1h 15 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2:15 – 3:30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Anniversary Surprise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min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3:30 – 3:35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Awarding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r>
                        <a:rPr lang="en-US" sz="1800" baseline="0" dirty="0" smtClean="0"/>
                        <a:t> 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3:35 – 3:50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Raffle draw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min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3:50 – 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Break the obstacles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 min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4:00 – 4:15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Coffee</a:t>
                      </a:r>
                      <a:r>
                        <a:rPr lang="en-US" sz="1800" baseline="0" dirty="0" smtClean="0"/>
                        <a:t> break and games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 min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4:15  - 5:15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5849D-B6D0-4E2B-BC23-AAD593314D49}"/>
              </a:ext>
            </a:extLst>
          </p:cNvPr>
          <p:cNvSpPr/>
          <p:nvPr/>
        </p:nvSpPr>
        <p:spPr>
          <a:xfrm>
            <a:off x="3336729" y="2862416"/>
            <a:ext cx="5987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rgbClr val="213965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  <a:p>
            <a:pPr algn="ctr"/>
            <a:endParaRPr lang="en-US" sz="4800" dirty="0">
              <a:solidFill>
                <a:srgbClr val="7ABC32"/>
              </a:solidFill>
            </a:endParaRPr>
          </a:p>
        </p:txBody>
      </p:sp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CBEDB182-E78D-4907-A0B2-2EBC2B3997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0" y="2890"/>
            <a:ext cx="5734850" cy="6106377"/>
          </a:xfrm>
          <a:prstGeom prst="rect">
            <a:avLst/>
          </a:prstGeom>
        </p:spPr>
      </p:pic>
      <p:pic>
        <p:nvPicPr>
          <p:cNvPr id="6" name="702080B2-4C81-46FF-910A-C51919EE66F3" descr="63C7C74C-896B-4720-A81C-6B4DA6D63DAA@Home">
            <a:extLst>
              <a:ext uri="{FF2B5EF4-FFF2-40B4-BE49-F238E27FC236}">
                <a16:creationId xmlns:a16="http://schemas.microsoft.com/office/drawing/2014/main" id="{12DCA23D-67B4-4AC3-90F7-1EA0DA05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50246" y="1153137"/>
            <a:ext cx="6855112" cy="455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6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160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Rabih Akar</dc:creator>
  <cp:lastModifiedBy>Bandar I. Al Sowayeh</cp:lastModifiedBy>
  <cp:revision>390</cp:revision>
  <dcterms:created xsi:type="dcterms:W3CDTF">2017-11-05T11:30:03Z</dcterms:created>
  <dcterms:modified xsi:type="dcterms:W3CDTF">2018-02-05T09:40:47Z</dcterms:modified>
</cp:coreProperties>
</file>