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4"/>
  </p:sldMasterIdLst>
  <p:notesMasterIdLst>
    <p:notesMasterId r:id="rId6"/>
  </p:notesMasterIdLst>
  <p:handoutMasterIdLst>
    <p:handoutMasterId r:id="rId7"/>
  </p:handoutMasterIdLst>
  <p:sldIdLst>
    <p:sldId id="3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F00"/>
    <a:srgbClr val="F5F5F5"/>
    <a:srgbClr val="2C2C2C"/>
    <a:srgbClr val="414141"/>
    <a:srgbClr val="ED2424"/>
    <a:srgbClr val="7F7F7F"/>
    <a:srgbClr val="DDE9F4"/>
    <a:srgbClr val="9EA6AE"/>
    <a:srgbClr val="FF6666"/>
    <a:srgbClr val="A15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5986"/>
  </p:normalViewPr>
  <p:slideViewPr>
    <p:cSldViewPr snapToGrid="0" snapToObjects="1">
      <p:cViewPr varScale="1">
        <p:scale>
          <a:sx n="112" d="100"/>
          <a:sy n="112" d="100"/>
        </p:scale>
        <p:origin x="408" y="60"/>
      </p:cViewPr>
      <p:guideLst>
        <p:guide pos="3840"/>
        <p:guide pos="2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59" d="100"/>
          <a:sy n="159" d="100"/>
        </p:scale>
        <p:origin x="5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540CC4-3805-5440-BAF5-14662BA462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D4A97-306B-5140-BE71-1D8FF1F339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A720E-0FA3-164E-A9BD-33032D76CB2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A045A-29A0-2C40-AA51-E44D965346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F6D3A-AD66-1542-9D38-F4634C13A5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BF097-5AFE-3447-809C-5E190D9F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8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E95B5-9144-4447-893D-1C1240377C7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6DA2-74C2-0942-8EC1-B909DF1A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3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79084A-2375-446C-803B-D98146722F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2DE1-CD92-D54D-95C5-5BDEECA1D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3299" y="2796819"/>
            <a:ext cx="5919381" cy="12130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7721-2719-4EF5-B587-B2A75D1803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87AE6B1-28AC-984F-8729-6491560E59A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3299" y="4123739"/>
            <a:ext cx="5909954" cy="1078057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Adobe Clean Han Light" panose="020B0500000000000000" pitchFamily="34" charset="-128"/>
                <a:ea typeface="Adobe Clean Han Light" panose="020B0500000000000000" pitchFamily="34" charset="-128"/>
              </a:defRPr>
            </a:lvl1pPr>
          </a:lstStyle>
          <a:p>
            <a:r>
              <a:rPr lang="en-US" altLang="ja-JP" sz="1700" dirty="0">
                <a:latin typeface="Adobe Clean Han ExtraBold" panose="020B0800000000000000" pitchFamily="34" charset="-128"/>
                <a:ea typeface="Adobe Clean Han ExtraBold" panose="020B0800000000000000" pitchFamily="34" charset="-128"/>
              </a:rPr>
              <a:t>Title: Adobe Clean Han </a:t>
            </a:r>
            <a:r>
              <a:rPr lang="en-US" altLang="ja-JP" sz="1700" dirty="0" err="1">
                <a:latin typeface="Adobe Clean Han ExtraBold" panose="020B0800000000000000" pitchFamily="34" charset="-128"/>
                <a:ea typeface="Adobe Clean Han ExtraBold" panose="020B0800000000000000" pitchFamily="34" charset="-128"/>
              </a:rPr>
              <a:t>ExtraBold</a:t>
            </a:r>
            <a:r>
              <a:rPr lang="en-US" altLang="ja-JP" sz="1700" dirty="0">
                <a:latin typeface="Adobe Clean Han ExtraBold" panose="020B0800000000000000" pitchFamily="34" charset="-128"/>
                <a:ea typeface="Adobe Clean Han ExtraBold" panose="020B0800000000000000" pitchFamily="34" charset="-128"/>
              </a:rPr>
              <a:t>, 16pt</a:t>
            </a:r>
            <a:br>
              <a:rPr lang="en-US" altLang="ja-JP" dirty="0"/>
            </a:br>
            <a:r>
              <a:rPr lang="en-US" altLang="ja-JP" sz="1700" dirty="0">
                <a:latin typeface="Adobe Clean Han Light" panose="020B0300000000000000" pitchFamily="34" charset="-128"/>
                <a:ea typeface="Adobe Clean Han Light" panose="020B0300000000000000" pitchFamily="34" charset="-128"/>
              </a:rPr>
              <a:t>Subtitle: Adobe Clean Han Light, 16pt</a:t>
            </a:r>
          </a:p>
        </p:txBody>
      </p:sp>
    </p:spTree>
    <p:extLst>
      <p:ext uri="{BB962C8B-B14F-4D97-AF65-F5344CB8AC3E}">
        <p14:creationId xmlns:p14="http://schemas.microsoft.com/office/powerpoint/2010/main" val="33917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[White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C69EB3E-ED19-4474-8439-F48431B62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200" b="1" i="0" baseline="0">
                <a:solidFill>
                  <a:schemeClr val="accent6"/>
                </a:solidFill>
                <a:latin typeface="Adobe Clean Han ExtraBold" panose="020B0500000000000000" pitchFamily="34" charset="-128"/>
                <a:ea typeface="Adobe Clean Han ExtraBold" panose="020B0500000000000000" pitchFamily="34" charset="-128"/>
              </a:defRPr>
            </a:lvl1pPr>
          </a:lstStyle>
          <a:p>
            <a:pPr lvl="0"/>
            <a:r>
              <a:rPr lang="en-US" dirty="0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91210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[White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BCDD68E-6A21-4946-A44A-CB84F98FF1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200" b="1" i="0" baseline="0">
                <a:solidFill>
                  <a:schemeClr val="accent6"/>
                </a:solidFill>
                <a:latin typeface="Adobe Clean Han ExtraBold" panose="020B0500000000000000" pitchFamily="34" charset="-128"/>
                <a:ea typeface="Adobe Clean Han ExtraBold" panose="020B0500000000000000" pitchFamily="34" charset="-128"/>
              </a:defRPr>
            </a:lvl1pPr>
          </a:lstStyle>
          <a:p>
            <a:pPr lvl="0"/>
            <a:r>
              <a:rPr lang="en-US" dirty="0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218729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[Dark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AD3869F-D3E8-4162-AC9C-5E105DCDCD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200" b="1" i="0" baseline="0">
                <a:solidFill>
                  <a:schemeClr val="bg1"/>
                </a:solidFill>
                <a:latin typeface="Adobe Clean Han ExtraBold" panose="020B0500000000000000" pitchFamily="34" charset="-128"/>
                <a:ea typeface="Adobe Clean Han ExtraBold" panose="020B0500000000000000" pitchFamily="34" charset="-128"/>
              </a:defRPr>
            </a:lvl1pPr>
          </a:lstStyle>
          <a:p>
            <a:pPr lvl="0"/>
            <a:r>
              <a:rPr lang="en-US" dirty="0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3257469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[Dark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E84E48-4621-413D-8B33-D60987BD97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200" b="1" i="0" baseline="0">
                <a:solidFill>
                  <a:schemeClr val="bg1"/>
                </a:solidFill>
                <a:latin typeface="Adobe Clean Han ExtraBold" panose="020B0500000000000000" pitchFamily="34" charset="-128"/>
                <a:ea typeface="Adobe Clean Han ExtraBold" panose="020B0500000000000000" pitchFamily="34" charset="-128"/>
              </a:defRPr>
            </a:lvl1pPr>
          </a:lstStyle>
          <a:p>
            <a:pPr lvl="0"/>
            <a:r>
              <a:rPr lang="en-US" dirty="0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3215911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>
            <a:lvl1pPr>
              <a:defRPr sz="2400" baseline="0">
                <a:latin typeface="Adobe Clean Han ExtraBold" panose="020B0800000000000000" pitchFamily="34" charset="-128"/>
                <a:ea typeface="Adobe Clean Han ExtraBold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8CB0EC54-4295-4C49-9904-62E624678780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BF7-EC33-204F-A680-BCCE3CA2411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521440" cy="4636008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latin typeface="Adobe Clean Han Light" panose="020B0300000000000000" pitchFamily="34" charset="-128"/>
                <a:ea typeface="Adobe Clean Han Light" panose="020B0300000000000000" pitchFamily="34" charset="-128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dobe Clean Han Light" panose="020B0300000000000000" pitchFamily="34" charset="-128"/>
                <a:ea typeface="Adobe Clean Han Light" panose="020B0300000000000000" pitchFamily="34" charset="-128"/>
              </a:defRPr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Adobe Clean Han Light" panose="020B0300000000000000" pitchFamily="34" charset="-128"/>
                <a:ea typeface="Adobe Clean Han Light" panose="020B0300000000000000" pitchFamily="34" charset="-128"/>
              </a:defRPr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latin typeface="Adobe Clean Han Light" panose="020B0300000000000000" pitchFamily="34" charset="-128"/>
                <a:ea typeface="Adobe Clean Han Light" panose="020B0300000000000000" pitchFamily="34" charset="-128"/>
              </a:defRPr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latin typeface="Adobe Clean Han Light" panose="020B0300000000000000" pitchFamily="34" charset="-128"/>
                <a:ea typeface="Adobe Clean Han Light" panose="020B0300000000000000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[Dark]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ECCFEF-2E34-41AB-8DA0-38A34C0B15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B0B12-ED72-E742-A04D-80FB3DE67B12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00D5AA-51AA-4615-B224-7F76F87AE2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613" y="6578695"/>
            <a:ext cx="566079" cy="147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0" y="312661"/>
            <a:ext cx="11498704" cy="646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E68-8AA3-4F04-9D54-83CA8C1FA3D2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BF7-EC33-204F-A680-BCCE3CA2411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498704" cy="4646950"/>
          </a:xfrm>
        </p:spPr>
        <p:txBody>
          <a:bodyPr anchor="t"/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98F48D3-EC8B-4901-861B-167FE5EBECED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>
                <a:solidFill>
                  <a:srgbClr val="6E6E6E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62694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7D1A37-D98F-8844-AF99-5DCC9E674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05832" y="2759987"/>
            <a:ext cx="980335" cy="1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B56F46-A6CE-664B-A333-C2ABA8BB0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559241" y="6921698"/>
            <a:ext cx="632759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 b="0" i="0">
                <a:solidFill>
                  <a:srgbClr val="6E6E6E"/>
                </a:solidFill>
                <a:latin typeface="Adobe Clean" panose="020B0503020404020204" pitchFamily="34" charset="0"/>
              </a:defRPr>
            </a:lvl1pPr>
          </a:lstStyle>
          <a:p>
            <a:fld id="{C13374DE-F523-4144-90A2-C47F06AF466D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E3A79FF-5E5A-2542-8EE6-C0AC5DC24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4499" y="6560363"/>
            <a:ext cx="4348378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100000"/>
              </a:lnSpc>
              <a:defRPr sz="800" b="0" i="0">
                <a:solidFill>
                  <a:srgbClr val="6E6E6E"/>
                </a:solidFill>
                <a:latin typeface="Adobe Clean Han Regular" panose="020B0500000000000000" pitchFamily="34" charset="-128"/>
                <a:ea typeface="Adobe Clean Han Regular" panose="020B0500000000000000" pitchFamily="34" charset="-128"/>
              </a:defRPr>
            </a:lvl1pPr>
          </a:lstStyle>
          <a:p>
            <a:r>
              <a:rPr lang="en-US"/>
              <a:t>Footer Goes Here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984DC9-2E6F-4F4D-995A-3BDA04912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95407" y="6560363"/>
            <a:ext cx="401186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Adobe Clean" panose="020B0503020404020204" pitchFamily="34" charset="0"/>
              </a:defRPr>
            </a:lvl1pPr>
          </a:lstStyle>
          <a:p>
            <a:fld id="{2D54ABF7-EC33-204F-A680-BCCE3CA2411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353DCA3C-5094-B14F-B080-18DFB2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50" y="312660"/>
            <a:ext cx="11494008" cy="647458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EB161B-A0C5-1C48-A3B3-3D947E98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612" y="1401699"/>
            <a:ext cx="11518083" cy="46329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D2B9E-6BA2-414A-A3E6-165875CDED8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78923" y="6578695"/>
            <a:ext cx="566078" cy="14713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3C8BD2E-F820-48C1-9E0B-681BB0E8517D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>
                <a:solidFill>
                  <a:srgbClr val="6E6E6E"/>
                </a:solidFill>
                <a:latin typeface="Adobe Clean" panose="020B0503020404020204" pitchFamily="34" charset="0"/>
              </a:rPr>
              <a:t>©2022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51420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9" r:id="rId2"/>
    <p:sldLayoutId id="2147483724" r:id="rId3"/>
    <p:sldLayoutId id="2147483720" r:id="rId4"/>
    <p:sldLayoutId id="2147483725" r:id="rId5"/>
    <p:sldLayoutId id="2147483721" r:id="rId6"/>
    <p:sldLayoutId id="2147483722" r:id="rId7"/>
    <p:sldLayoutId id="2147483723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FA0F00"/>
          </a:solidFill>
          <a:latin typeface="Adobe Clean Han ExtraBold" panose="020B0500000000000000" pitchFamily="34" charset="-128"/>
          <a:ea typeface="Adobe Clean Han ExtraBold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dobe Clean Han Light" panose="020B0500000000000000" pitchFamily="34" charset="-128"/>
          <a:ea typeface="Adobe Clean Han Light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dobe Clean Han Light" panose="020B0500000000000000" pitchFamily="34" charset="-128"/>
          <a:ea typeface="Adobe Clean Han Light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dobe Clean Han Light" panose="020B0500000000000000" pitchFamily="34" charset="-128"/>
          <a:ea typeface="Adobe Clean Han Light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dobe Clean Han Light" panose="020B0500000000000000" pitchFamily="34" charset="-128"/>
          <a:ea typeface="Adobe Clean Han Light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Adobe Clean Han Light" panose="020B0500000000000000" pitchFamily="34" charset="-128"/>
          <a:ea typeface="Adobe Clean Han Light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4">
          <p15:clr>
            <a:srgbClr val="F26B43"/>
          </p15:clr>
        </p15:guide>
        <p15:guide id="2" orient="horz" pos="4055">
          <p15:clr>
            <a:srgbClr val="F26B43"/>
          </p15:clr>
        </p15:guide>
        <p15:guide id="3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4DC75-68B1-4982-9B3F-B81052D1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300" y="2796819"/>
            <a:ext cx="6355074" cy="1213050"/>
          </a:xfrm>
        </p:spPr>
        <p:txBody>
          <a:bodyPr/>
          <a:lstStyle/>
          <a:p>
            <a:r>
              <a:rPr lang="en-US" sz="3000" dirty="0">
                <a:latin typeface="Adobe Clean 角ゴシック ExtraBold" panose="020B0800000000000000" pitchFamily="34" charset="-128"/>
                <a:ea typeface="Adobe Clean 角ゴシック ExtraBold" panose="020B0800000000000000" pitchFamily="34" charset="-128"/>
              </a:rPr>
              <a:t>{{greeting}} {{name}}</a:t>
            </a:r>
          </a:p>
        </p:txBody>
      </p:sp>
    </p:spTree>
    <p:extLst>
      <p:ext uri="{BB962C8B-B14F-4D97-AF65-F5344CB8AC3E}">
        <p14:creationId xmlns:p14="http://schemas.microsoft.com/office/powerpoint/2010/main" val="12608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obe Corporate Master 2020">
  <a:themeElements>
    <a:clrScheme name="Adobe Template 2020 v03">
      <a:dk1>
        <a:srgbClr val="000000"/>
      </a:dk1>
      <a:lt1>
        <a:srgbClr val="FFFFFF"/>
      </a:lt1>
      <a:dk2>
        <a:srgbClr val="2C2C2C"/>
      </a:dk2>
      <a:lt2>
        <a:srgbClr val="B3B3B3"/>
      </a:lt2>
      <a:accent1>
        <a:srgbClr val="49DE51"/>
      </a:accent1>
      <a:accent2>
        <a:srgbClr val="308FFF"/>
      </a:accent2>
      <a:accent3>
        <a:srgbClr val="FF51F5"/>
      </a:accent3>
      <a:accent4>
        <a:srgbClr val="FF9900"/>
      </a:accent4>
      <a:accent5>
        <a:srgbClr val="FFD11F"/>
      </a:accent5>
      <a:accent6>
        <a:srgbClr val="FA0F00"/>
      </a:accent6>
      <a:hlink>
        <a:srgbClr val="5F5F5F"/>
      </a:hlink>
      <a:folHlink>
        <a:srgbClr val="919191"/>
      </a:folHlink>
    </a:clrScheme>
    <a:fontScheme name="Adobe clean 角ゴシック">
      <a:majorFont>
        <a:latin typeface="Adobe Clean 角ゴシック Light"/>
        <a:ea typeface="Adobe Clean 角ゴシック Light"/>
        <a:cs typeface=""/>
      </a:majorFont>
      <a:minorFont>
        <a:latin typeface="Adobe Clean 角ゴシック Light"/>
        <a:ea typeface="Adobe Clean 角ゴシック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be_Corporate_Presentation_Template-JPN 2.pptx" id="{3AEA6B00-C456-4716-8EF5-E9D3E9A80F7C}" vid="{A1B815FA-F2D2-4D6F-81DF-3EB7B1F74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8D5D71E8AA39944AAA0260FDDF267CF" ma:contentTypeVersion="7" ma:contentTypeDescription="新しいドキュメントを作成します。" ma:contentTypeScope="" ma:versionID="b577beb65dcb9b0278f37ef646ecdcdb">
  <xsd:schema xmlns:xsd="http://www.w3.org/2001/XMLSchema" xmlns:xs="http://www.w3.org/2001/XMLSchema" xmlns:p="http://schemas.microsoft.com/office/2006/metadata/properties" xmlns:ns2="4c6c47f1-8abf-41c3-af29-d38170eb2a07" xmlns:ns3="03edad6b-8c78-4046-83d2-dfad8f81f802" targetNamespace="http://schemas.microsoft.com/office/2006/metadata/properties" ma:root="true" ma:fieldsID="b05afaac4a34daed19d5cdd64622fa10" ns2:_="" ns3:_="">
    <xsd:import namespace="4c6c47f1-8abf-41c3-af29-d38170eb2a07"/>
    <xsd:import namespace="03edad6b-8c78-4046-83d2-dfad8f81f8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c47f1-8abf-41c3-af29-d38170eb2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dad6b-8c78-4046-83d2-dfad8f81f8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A704AE-84F6-4AC8-B441-0AC25851CD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CD8814-8DFC-4958-ACC9-E258DD88775B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ea60f51e-15d6-47bd-8133-664f8403d3c6"/>
    <ds:schemaRef ds:uri="5b8fd9f7-81d4-4f83-8add-230c8bfa01a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9A9008-BADA-4F48-BE5B-BF3DE8E1B8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6c47f1-8abf-41c3-af29-d38170eb2a07"/>
    <ds:schemaRef ds:uri="03edad6b-8c78-4046-83d2-dfad8f81f8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Adobe_Corporate_Presentation_Template-JPN 2</Template>
  <TotalTime>1</TotalTime>
  <Words>6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Adobe Clean Han ExtraBold</vt:lpstr>
      <vt:lpstr>Adobe Clean Han Light</vt:lpstr>
      <vt:lpstr>Adobe Clean Han Regular</vt:lpstr>
      <vt:lpstr>Adobe Clean 角ゴシック ExtraBold</vt:lpstr>
      <vt:lpstr>Adobe Clean 角ゴシック Light</vt:lpstr>
      <vt:lpstr>Adobe Clean</vt:lpstr>
      <vt:lpstr>Arial</vt:lpstr>
      <vt:lpstr>Calibri</vt:lpstr>
      <vt:lpstr>Adobe Corporate Master 2020</vt:lpstr>
      <vt:lpstr>{{greeting}} {{name}}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{{greeting}} {{name}}</dc:title>
  <dc:creator>Yoshihiko Aochi</dc:creator>
  <cp:lastModifiedBy>Yoshihiko Aochi</cp:lastModifiedBy>
  <cp:revision>1</cp:revision>
  <dcterms:created xsi:type="dcterms:W3CDTF">2022-10-05T09:01:55Z</dcterms:created>
  <dcterms:modified xsi:type="dcterms:W3CDTF">2022-10-05T09:03:18Z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0x01010078D5D71E8AA39944AAA0260FDDF267CF</vt:lpwstr>
  </property>
</Properties>
</file>