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94" r:id="rId5"/>
    <p:sldId id="291" r:id="rId6"/>
    <p:sldId id="295" r:id="rId7"/>
    <p:sldId id="296" r:id="rId8"/>
    <p:sldId id="302" r:id="rId9"/>
    <p:sldId id="299" r:id="rId10"/>
    <p:sldId id="301" r:id="rId11"/>
    <p:sldId id="297" r:id="rId12"/>
    <p:sldId id="298" r:id="rId13"/>
    <p:sldId id="300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125" d="100"/>
          <a:sy n="125" d="100"/>
        </p:scale>
        <p:origin x="-926" y="-82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GST BILLING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42875"/>
            <a:ext cx="10671048" cy="588645"/>
          </a:xfrm>
        </p:spPr>
        <p:txBody>
          <a:bodyPr anchor="t">
            <a:normAutofit/>
          </a:bodyPr>
          <a:lstStyle/>
          <a:p>
            <a:pPr marL="635" marR="0" indent="-1905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level 2 DFD diagram</a:t>
            </a:r>
            <a:endParaRPr lang="en-US" sz="1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err="1"/>
              <a:t>Gst</a:t>
            </a:r>
            <a:r>
              <a:rPr lang="en-US" sz="700"/>
              <a:t> billing app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image9.png">
            <a:extLst>
              <a:ext uri="{FF2B5EF4-FFF2-40B4-BE49-F238E27FC236}">
                <a16:creationId xmlns:a16="http://schemas.microsoft.com/office/drawing/2014/main" id="{D8D5D26F-A65E-9AF0-110F-ACB99A12311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2862" y="949912"/>
            <a:ext cx="11819138" cy="55874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2421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Gst</a:t>
            </a:r>
            <a:r>
              <a:rPr lang="en-US" dirty="0"/>
              <a:t> billing app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728" y="1298448"/>
            <a:ext cx="6766560" cy="1606769"/>
          </a:xfrm>
        </p:spPr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Flowchart diagram</a:t>
            </a:r>
            <a:b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</a:br>
            <a:endParaRPr lang="en-US" sz="2400" dirty="0"/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873F79DF-3619-1B7F-CC8D-D08D56A866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10042" y="1988598"/>
            <a:ext cx="8481958" cy="46252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074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Gst</a:t>
            </a:r>
            <a:r>
              <a:rPr lang="en-US" dirty="0"/>
              <a:t> billing app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728" y="1298448"/>
            <a:ext cx="6766560" cy="1606769"/>
          </a:xfrm>
        </p:spPr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Activity diagram</a:t>
            </a:r>
            <a:b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</a:br>
            <a:endParaRPr lang="en-US" sz="2400"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EB3952EA-9950-7761-158F-A85577F62C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16274" y="1883035"/>
            <a:ext cx="8516646" cy="48817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6630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Gst</a:t>
            </a:r>
            <a:r>
              <a:rPr lang="en-US" dirty="0"/>
              <a:t> billing app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074" y="757709"/>
            <a:ext cx="6766560" cy="1606769"/>
          </a:xfrm>
        </p:spPr>
        <p:txBody>
          <a:bodyPr/>
          <a:lstStyle/>
          <a:p>
            <a:pPr marL="635" indent="-1905">
              <a:lnSpc>
                <a:spcPts val="12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case diagram</a:t>
            </a:r>
            <a:b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</a:br>
            <a:endParaRPr lang="en-US" sz="2400" dirty="0"/>
          </a:p>
        </p:txBody>
      </p:sp>
      <p:pic>
        <p:nvPicPr>
          <p:cNvPr id="2" name="image7.png">
            <a:extLst>
              <a:ext uri="{FF2B5EF4-FFF2-40B4-BE49-F238E27FC236}">
                <a16:creationId xmlns:a16="http://schemas.microsoft.com/office/drawing/2014/main" id="{41F8022C-D3FC-4B56-9AE5-BD37D06803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24528" y="1091954"/>
            <a:ext cx="7405220" cy="55396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5887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D84C9-3EAB-BC06-799E-63052FA7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8" y="1975104"/>
            <a:ext cx="41879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Team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Bandhan </a:t>
            </a:r>
            <a:r>
              <a:rPr lang="en-US"/>
              <a:t>Kalkani</a:t>
            </a:r>
            <a:r>
              <a:rPr lang="en-US" dirty="0"/>
              <a:t> – 20SOEIT11010</a:t>
            </a:r>
          </a:p>
          <a:p>
            <a:r>
              <a:rPr lang="en-US" dirty="0"/>
              <a:t>Dhaval Harkhani – 20SOECE11019</a:t>
            </a:r>
          </a:p>
          <a:p>
            <a:r>
              <a:rPr lang="en-US" dirty="0"/>
              <a:t>Jenil Donga – 20SOEIT11007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1870625"/>
          </a:xfrm>
        </p:spPr>
        <p:txBody>
          <a:bodyPr/>
          <a:lstStyle/>
          <a:p>
            <a:r>
              <a:rPr lang="en-US" sz="2800" dirty="0"/>
              <a:t>Need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Purpose of this application is to make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gst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bill. We can make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gst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bill with all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gst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Times" panose="02020603050405020304" pitchFamily="18" charset="0"/>
              </a:rPr>
              <a:t>It allows business owners to easily and accurately manage various aspects of GST billing like invoicing, inventory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Times" panose="02020603050405020304" pitchFamily="18" charset="0"/>
              </a:rPr>
              <a:t> It also helps with account administration and tax calculations.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Gst</a:t>
            </a:r>
            <a:r>
              <a:rPr lang="en-US" dirty="0"/>
              <a:t> billing app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01351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DFBF6"/>
                </a:highlight>
                <a:latin typeface="Arial" panose="020B0604020202020204" pitchFamily="34" charset="0"/>
                <a:ea typeface="Arial" panose="020B0604020202020204" pitchFamily="34" charset="0"/>
                <a:cs typeface="Times" panose="02020603050405020304" pitchFamily="18" charset="0"/>
              </a:rPr>
              <a:t>Scope of this project is to investigate and design a software solution which can facilitate both customer and salesperson in performing.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DFBF6"/>
                </a:highlight>
                <a:latin typeface="Arial" panose="020B0604020202020204" pitchFamily="34" charset="0"/>
                <a:ea typeface="Arial" panose="020B0604020202020204" pitchFamily="34" charset="0"/>
                <a:cs typeface="Times" panose="02020603050405020304" pitchFamily="18" charset="0"/>
              </a:rPr>
              <a:t>Billing management/software accessible anywhere With access to the data from everywhere and anywhere, it is quite an advantage to have cloud inventory management/software as it will provide every access to the stock data.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DFBF6"/>
              </a:highlight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Gst</a:t>
            </a:r>
            <a:r>
              <a:rPr lang="en-US" dirty="0"/>
              <a:t> billing app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438183"/>
            <a:ext cx="6766560" cy="1606769"/>
          </a:xfrm>
        </p:spPr>
        <p:txBody>
          <a:bodyPr/>
          <a:lstStyle/>
          <a:p>
            <a:r>
              <a:rPr lang="en-US" sz="2400" dirty="0"/>
              <a:t>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00868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" y="731520"/>
            <a:ext cx="10671048" cy="768096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340" y="1773935"/>
            <a:ext cx="3328416" cy="4526279"/>
          </a:xfrm>
        </p:spPr>
        <p:txBody>
          <a:bodyPr/>
          <a:lstStyle/>
          <a:p>
            <a:r>
              <a:rPr lang="en-US" dirty="0"/>
              <a:t>User specification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632204" y="1307592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792" y="2846832"/>
            <a:ext cx="2770632" cy="2206752"/>
          </a:xfrm>
        </p:spPr>
        <p:txBody>
          <a:bodyPr/>
          <a:lstStyle/>
          <a:p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In this application there is only one user. he/she can make </a:t>
            </a:r>
            <a:r>
              <a:rPr lang="en-US" sz="1800" dirty="0" err="1">
                <a:effectLst/>
                <a:latin typeface="Times" panose="02020603050405020304" pitchFamily="18" charset="0"/>
                <a:ea typeface="Times" panose="02020603050405020304" pitchFamily="18" charset="0"/>
              </a:rPr>
              <a:t>gst</a:t>
            </a:r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 bill.</a:t>
            </a:r>
          </a:p>
          <a:p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he/she add customer in this application. user can make pdf file easily in this application.</a:t>
            </a:r>
          </a:p>
          <a:p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user directly can call to customer.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IDE tools : android studio</a:t>
            </a:r>
          </a:p>
          <a:p>
            <a:r>
              <a:rPr lang="en-US"/>
              <a:t>Firebase</a:t>
            </a:r>
            <a:endParaRPr lang="en-US" dirty="0"/>
          </a:p>
          <a:p>
            <a:r>
              <a:rPr lang="en-US" dirty="0"/>
              <a:t>User interface : XML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1773936"/>
            <a:ext cx="3328416" cy="4526280"/>
          </a:xfrm>
        </p:spPr>
        <p:txBody>
          <a:bodyPr/>
          <a:lstStyle/>
          <a:p>
            <a:r>
              <a:rPr lang="en-US" dirty="0"/>
              <a:t>Ram &amp; rom specification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>
          <a:xfrm>
            <a:off x="9290304" y="1307591"/>
            <a:ext cx="932688" cy="9326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85213" y="3191256"/>
            <a:ext cx="3142694" cy="29657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Hardware requirements:</a:t>
            </a:r>
          </a:p>
          <a:p>
            <a:r>
              <a:rPr lang="en-US" dirty="0"/>
              <a:t>Android mobile : version 4.4 or</a:t>
            </a:r>
          </a:p>
          <a:p>
            <a:pPr marL="0" indent="0">
              <a:buNone/>
            </a:pPr>
            <a:r>
              <a:rPr lang="en-US" dirty="0"/>
              <a:t>       Higher</a:t>
            </a:r>
          </a:p>
          <a:p>
            <a:r>
              <a:rPr lang="en-US" dirty="0"/>
              <a:t>RAM : 512 MB or higher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Software requirements :</a:t>
            </a:r>
          </a:p>
          <a:p>
            <a:r>
              <a:rPr lang="en-US" dirty="0"/>
              <a:t>IDE tools : android studio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User interface : XML</a:t>
            </a:r>
          </a:p>
        </p:txBody>
      </p:sp>
    </p:spTree>
    <p:extLst>
      <p:ext uri="{BB962C8B-B14F-4D97-AF65-F5344CB8AC3E}">
        <p14:creationId xmlns:p14="http://schemas.microsoft.com/office/powerpoint/2010/main" val="9318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86113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This app is helpful only to make GST bill.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We are  not use real time data base .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Gst</a:t>
            </a:r>
            <a:r>
              <a:rPr lang="en-US" dirty="0"/>
              <a:t> billing app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438183"/>
            <a:ext cx="6766560" cy="1606769"/>
          </a:xfrm>
        </p:spPr>
        <p:txBody>
          <a:bodyPr/>
          <a:lstStyle/>
          <a:p>
            <a:r>
              <a:rPr lang="en-US" sz="2400" dirty="0"/>
              <a:t>Limitation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678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Gst</a:t>
            </a:r>
            <a:r>
              <a:rPr lang="en-US" dirty="0"/>
              <a:t> billing app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1606769"/>
          </a:xfrm>
        </p:spPr>
        <p:txBody>
          <a:bodyPr/>
          <a:lstStyle/>
          <a:p>
            <a:r>
              <a:rPr lang="en-US" sz="2400" dirty="0"/>
              <a:t>wireframe</a:t>
            </a:r>
          </a:p>
        </p:txBody>
      </p:sp>
      <p:pic>
        <p:nvPicPr>
          <p:cNvPr id="2" name="image4.png">
            <a:extLst>
              <a:ext uri="{FF2B5EF4-FFF2-40B4-BE49-F238E27FC236}">
                <a16:creationId xmlns:a16="http://schemas.microsoft.com/office/drawing/2014/main" id="{1C9DF3CD-D782-60CF-0100-6ACA66895B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90728" y="1207363"/>
            <a:ext cx="7419423" cy="54153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6198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42875"/>
            <a:ext cx="10671048" cy="588645"/>
          </a:xfrm>
        </p:spPr>
        <p:txBody>
          <a:bodyPr anchor="t">
            <a:normAutofit/>
          </a:bodyPr>
          <a:lstStyle/>
          <a:p>
            <a:pPr marL="635" indent="-1905">
              <a:lnSpc>
                <a:spcPct val="90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 level DFD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diagam</a:t>
            </a:r>
            <a:b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</a:br>
            <a:endParaRPr lang="en-US" sz="1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 err="1"/>
              <a:t>Gst</a:t>
            </a:r>
            <a:r>
              <a:rPr lang="en-US" sz="700" dirty="0"/>
              <a:t> billing app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image5.png">
            <a:extLst>
              <a:ext uri="{FF2B5EF4-FFF2-40B4-BE49-F238E27FC236}">
                <a16:creationId xmlns:a16="http://schemas.microsoft.com/office/drawing/2014/main" id="{B957BD2C-EB9A-7E23-338B-F7A1A45E7A6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6430" y="1269507"/>
            <a:ext cx="12005569" cy="5268453"/>
          </a:xfrm>
          <a:prstGeom prst="rect">
            <a:avLst/>
          </a:prstGeom>
          <a:ln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1E557-D080-0E1C-D9EE-CD8B54DDB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7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75CEB3-82C3-DE26-1CBD-640616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42875"/>
            <a:ext cx="10671048" cy="588645"/>
          </a:xfrm>
        </p:spPr>
        <p:txBody>
          <a:bodyPr anchor="t">
            <a:normAutofit fontScale="90000"/>
          </a:bodyPr>
          <a:lstStyle/>
          <a:p>
            <a:pPr marL="635" marR="0" indent="-1905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</a:rPr>
              <a:t>1 level DFD diagram</a:t>
            </a:r>
            <a:br>
              <a:rPr lang="en-US" sz="1400" dirty="0">
                <a:effectLst/>
              </a:rPr>
            </a:br>
            <a:r>
              <a:rPr lang="en-US" sz="1400" b="1" dirty="0">
                <a:effectLst/>
              </a:rPr>
              <a:t> </a:t>
            </a:r>
            <a:br>
              <a:rPr lang="en-US" sz="1400" dirty="0">
                <a:effectLst/>
              </a:rPr>
            </a:br>
            <a:endParaRPr lang="en-US" sz="1400" dirty="0"/>
          </a:p>
        </p:txBody>
      </p:sp>
      <p:pic>
        <p:nvPicPr>
          <p:cNvPr id="2" name="image8.png">
            <a:extLst>
              <a:ext uri="{FF2B5EF4-FFF2-40B4-BE49-F238E27FC236}">
                <a16:creationId xmlns:a16="http://schemas.microsoft.com/office/drawing/2014/main" id="{4DEEF20F-867A-5C34-FB1A-B84A9BAE0D1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350" y="581025"/>
            <a:ext cx="12296776" cy="6071235"/>
          </a:xfrm>
          <a:prstGeom prst="rect">
            <a:avLst/>
          </a:prstGeom>
          <a:noFill/>
          <a:ln/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err="1"/>
              <a:t>Gst</a:t>
            </a:r>
            <a:r>
              <a:rPr lang="en-US" sz="700"/>
              <a:t> billing app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{81C241C8-FA2C-42BD-A1D3-7DC15BFD0C11}tf78438558_win32</Template>
  <TotalTime>234</TotalTime>
  <Words>323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 Extra Light</vt:lpstr>
      <vt:lpstr>Arial</vt:lpstr>
      <vt:lpstr>Arial Black</vt:lpstr>
      <vt:lpstr>Sabon Next LT</vt:lpstr>
      <vt:lpstr>Times</vt:lpstr>
      <vt:lpstr>Office Theme</vt:lpstr>
      <vt:lpstr>GST BILLING APP </vt:lpstr>
      <vt:lpstr>Team</vt:lpstr>
      <vt:lpstr>Need of application</vt:lpstr>
      <vt:lpstr>Scope of the project</vt:lpstr>
      <vt:lpstr>technology</vt:lpstr>
      <vt:lpstr>Limitation </vt:lpstr>
      <vt:lpstr>wireframe</vt:lpstr>
      <vt:lpstr>0 level DFD diagam </vt:lpstr>
      <vt:lpstr>1 level DFD diagram   </vt:lpstr>
      <vt:lpstr>level 2 DFD diagram</vt:lpstr>
      <vt:lpstr>Flowchart diagram </vt:lpstr>
      <vt:lpstr>Activity diagram </vt:lpstr>
      <vt:lpstr>Use case diagram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 BILLING APP</dc:title>
  <dc:subject/>
  <dc:creator>Divy Kakadiya</dc:creator>
  <cp:lastModifiedBy>Divy Kakadiya</cp:lastModifiedBy>
  <cp:revision>5</cp:revision>
  <dcterms:created xsi:type="dcterms:W3CDTF">2022-10-07T05:05:27Z</dcterms:created>
  <dcterms:modified xsi:type="dcterms:W3CDTF">2022-10-07T11:57:35Z</dcterms:modified>
</cp:coreProperties>
</file>