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72-3E35-4068-97F0-0D3E25EEB51E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C7DB-B056-46BA-B108-23F66672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3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for data extraction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Data Source:</a:t>
            </a:r>
          </a:p>
          <a:p>
            <a:r>
              <a:rPr lang="en-US" dirty="0"/>
              <a:t>Step 1: choose data source</a:t>
            </a:r>
          </a:p>
          <a:p>
            <a:pPr marL="0" indent="0">
              <a:buNone/>
            </a:pPr>
            <a:r>
              <a:rPr lang="en-US" b="1" dirty="0"/>
              <a:t>Data extraction:</a:t>
            </a:r>
          </a:p>
          <a:p>
            <a:r>
              <a:rPr lang="en-US" dirty="0"/>
              <a:t>Step 2: connect data source to excel</a:t>
            </a:r>
          </a:p>
          <a:p>
            <a:r>
              <a:rPr lang="en-US" dirty="0"/>
              <a:t>Step 3: clean the data using excel formulas</a:t>
            </a:r>
          </a:p>
          <a:p>
            <a:pPr marL="0" indent="0">
              <a:buNone/>
            </a:pPr>
            <a:r>
              <a:rPr lang="en-US" b="1" dirty="0"/>
              <a:t>Data collection:</a:t>
            </a:r>
          </a:p>
          <a:p>
            <a:r>
              <a:rPr lang="en-US" dirty="0"/>
              <a:t>Step 4: append the new data for every one minute</a:t>
            </a:r>
          </a:p>
          <a:p>
            <a:pPr marL="0" indent="0">
              <a:buNone/>
            </a:pPr>
            <a:r>
              <a:rPr lang="en-US" b="1" dirty="0"/>
              <a:t>Data computations:</a:t>
            </a:r>
          </a:p>
          <a:p>
            <a:pPr marL="0" indent="0">
              <a:buNone/>
            </a:pPr>
            <a:r>
              <a:rPr lang="en-US" dirty="0"/>
              <a:t>Step 5: calculate the price change in last 24 hours</a:t>
            </a:r>
          </a:p>
          <a:p>
            <a:pPr marL="0" indent="0">
              <a:buNone/>
            </a:pPr>
            <a:r>
              <a:rPr lang="en-US" b="1" dirty="0"/>
              <a:t>Data Aggregations:</a:t>
            </a:r>
          </a:p>
          <a:p>
            <a:pPr marL="0" indent="0">
              <a:buNone/>
            </a:pPr>
            <a:r>
              <a:rPr lang="en-US" dirty="0"/>
              <a:t>Step 6: calculate the min, max of each company and append.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to visualize data in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1: Using VBScript code convert macro enabled excel file to .csv format for the sheet “</a:t>
            </a:r>
            <a:r>
              <a:rPr lang="en-US" dirty="0" err="1"/>
              <a:t>CleanedData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Step 2: Extract the CleanedData.csv file data using papa parse library.</a:t>
            </a:r>
          </a:p>
          <a:p>
            <a:r>
              <a:rPr lang="en-US" dirty="0" smtClean="0"/>
              <a:t>Step 3: Push the CleanedData.csv data to the respective arrays.</a:t>
            </a:r>
          </a:p>
          <a:p>
            <a:r>
              <a:rPr lang="en-US" dirty="0" smtClean="0"/>
              <a:t>Step 4: Generate line chart using C3 library by mentioning time as X-axis and </a:t>
            </a:r>
            <a:r>
              <a:rPr lang="en-US" dirty="0" err="1" smtClean="0"/>
              <a:t>cryptos</a:t>
            </a:r>
            <a:r>
              <a:rPr lang="en-US" dirty="0" smtClean="0"/>
              <a:t> and stocks as  Y-axis.</a:t>
            </a:r>
          </a:p>
          <a:p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Execute the below command to run the program in localhost         from the root directory i.e., “Streaming-Visualization\Web Visualization”</a:t>
            </a:r>
          </a:p>
          <a:p>
            <a:pPr marL="457200" lvl="1" indent="0">
              <a:buNone/>
            </a:pPr>
            <a:r>
              <a:rPr lang="en-US" dirty="0"/>
              <a:t> Command: python -m </a:t>
            </a:r>
            <a:r>
              <a:rPr lang="en-US" dirty="0" err="1"/>
              <a:t>SimpleHTTPServer</a:t>
            </a:r>
            <a:endParaRPr lang="en-US" dirty="0"/>
          </a:p>
          <a:p>
            <a:r>
              <a:rPr lang="en-US" dirty="0"/>
              <a:t>Step </a:t>
            </a:r>
            <a:r>
              <a:rPr lang="en-US" dirty="0"/>
              <a:t>6</a:t>
            </a:r>
            <a:r>
              <a:rPr lang="en-US" dirty="0" smtClean="0"/>
              <a:t>: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http://localhost:8000/</a:t>
            </a:r>
            <a:r>
              <a:rPr lang="en-US" dirty="0"/>
              <a:t> </a:t>
            </a:r>
            <a:r>
              <a:rPr lang="en-US" dirty="0" smtClean="0"/>
              <a:t>to see the line chart for the </a:t>
            </a:r>
            <a:r>
              <a:rPr lang="en-US" smtClean="0"/>
              <a:t>source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9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4B0-E21F-414B-82A0-B5420C4C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 Visualization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DC88-12BF-4AA0-AB70-4BC37FC1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Import excel data through the Microsoft excel.</a:t>
            </a:r>
          </a:p>
          <a:p>
            <a:r>
              <a:rPr lang="en-US" dirty="0"/>
              <a:t>Step 2: Drag your corresponding sheet in to the dashboard then you will see the data in the data source.</a:t>
            </a:r>
          </a:p>
          <a:p>
            <a:r>
              <a:rPr lang="en-US" dirty="0"/>
              <a:t>Step 3: Create a parameter by right clicking in the tableau.</a:t>
            </a:r>
          </a:p>
          <a:p>
            <a:r>
              <a:rPr lang="en-US" dirty="0"/>
              <a:t>Step 4: Change the allowable values from all to list.</a:t>
            </a:r>
          </a:p>
          <a:p>
            <a:r>
              <a:rPr lang="en-US" dirty="0"/>
              <a:t>Step 5: Write the crypto currency names according to the data in the Display as column and click on OK.</a:t>
            </a:r>
          </a:p>
          <a:p>
            <a:r>
              <a:rPr lang="en-US" dirty="0"/>
              <a:t>Step 6: Create a calculated field by right clicking in the tableau and write some code.</a:t>
            </a:r>
          </a:p>
          <a:p>
            <a:r>
              <a:rPr lang="en-US" dirty="0"/>
              <a:t>Step 7: Insert time in the columns row and parameter in the rows and select line graph in the 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Steps for data extraction and transformation</vt:lpstr>
      <vt:lpstr>Steps to visualize data in web</vt:lpstr>
      <vt:lpstr>   Visualization Using Tableau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Malempati,Deepak</dc:creator>
  <cp:lastModifiedBy>Bobbilla,Saiprasad</cp:lastModifiedBy>
  <cp:revision>6</cp:revision>
  <dcterms:created xsi:type="dcterms:W3CDTF">2020-11-25T23:38:43Z</dcterms:created>
  <dcterms:modified xsi:type="dcterms:W3CDTF">2020-11-26T01:48:01Z</dcterms:modified>
</cp:coreProperties>
</file>