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for data extraction and 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Source:</a:t>
            </a:r>
          </a:p>
          <a:p>
            <a:r>
              <a:rPr lang="en-US" dirty="0" smtClean="0"/>
              <a:t>Step 1: choose data source</a:t>
            </a:r>
          </a:p>
          <a:p>
            <a:pPr marL="0" indent="0">
              <a:buNone/>
            </a:pPr>
            <a:r>
              <a:rPr lang="en-US" b="1" dirty="0" smtClean="0"/>
              <a:t>Data extraction:</a:t>
            </a:r>
          </a:p>
          <a:p>
            <a:r>
              <a:rPr lang="en-US" dirty="0" smtClean="0"/>
              <a:t>Step 2: connect data source to excel</a:t>
            </a:r>
          </a:p>
          <a:p>
            <a:r>
              <a:rPr lang="en-US" dirty="0" smtClean="0"/>
              <a:t>Step 3: clean the data using excel formulas</a:t>
            </a:r>
          </a:p>
          <a:p>
            <a:pPr marL="0" indent="0">
              <a:buNone/>
            </a:pPr>
            <a:r>
              <a:rPr lang="en-US" b="1" dirty="0" smtClean="0"/>
              <a:t>Data collection:</a:t>
            </a:r>
          </a:p>
          <a:p>
            <a:r>
              <a:rPr lang="en-US" dirty="0" smtClean="0"/>
              <a:t>Step 4: append the new data for every one minute</a:t>
            </a:r>
          </a:p>
          <a:p>
            <a:pPr marL="0" indent="0">
              <a:buNone/>
            </a:pPr>
            <a:r>
              <a:rPr lang="en-US" b="1" dirty="0" smtClean="0"/>
              <a:t>Data computations:</a:t>
            </a:r>
          </a:p>
          <a:p>
            <a:pPr marL="0" indent="0">
              <a:buNone/>
            </a:pPr>
            <a:r>
              <a:rPr lang="en-US" dirty="0" smtClean="0"/>
              <a:t>Step 5: calculate the price change in last 24 hours</a:t>
            </a:r>
          </a:p>
          <a:p>
            <a:pPr marL="0" indent="0">
              <a:buNone/>
            </a:pPr>
            <a:r>
              <a:rPr lang="en-US" b="1" dirty="0" smtClean="0"/>
              <a:t>Data Aggregations:</a:t>
            </a:r>
          </a:p>
          <a:p>
            <a:pPr marL="0" indent="0">
              <a:buNone/>
            </a:pPr>
            <a:r>
              <a:rPr lang="en-US" dirty="0" smtClean="0"/>
              <a:t>Step 6: calculate the min, max of each company and append.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to visualize data in web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Execute the below command to run the program in localhost         from the root </a:t>
            </a:r>
            <a:r>
              <a:rPr lang="en-US" dirty="0"/>
              <a:t>directory i.e., </a:t>
            </a:r>
            <a:r>
              <a:rPr lang="en-US" dirty="0" smtClean="0"/>
              <a:t>“Streaming-Visualization\Web Visualization”</a:t>
            </a:r>
          </a:p>
          <a:p>
            <a:pPr marL="457200" lvl="1" indent="0">
              <a:buNone/>
            </a:pPr>
            <a:r>
              <a:rPr lang="en-US" dirty="0" smtClean="0"/>
              <a:t> Command</a:t>
            </a:r>
            <a:r>
              <a:rPr lang="en-US" dirty="0"/>
              <a:t>: python -m </a:t>
            </a:r>
            <a:r>
              <a:rPr lang="en-US" dirty="0" err="1" smtClean="0"/>
              <a:t>SimpleHTTPServer</a:t>
            </a:r>
            <a:endParaRPr lang="en-US" dirty="0"/>
          </a:p>
          <a:p>
            <a:r>
              <a:rPr lang="en-US" dirty="0" smtClean="0"/>
              <a:t>Step 2: </a:t>
            </a:r>
            <a:r>
              <a:rPr lang="en-US" dirty="0" err="1" smtClean="0"/>
              <a:t>Goto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http://localhost:8000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Step 3: Below is the screen displayed in the web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15" y="4414429"/>
            <a:ext cx="5726431" cy="24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Steps for data extraction and transformation</vt:lpstr>
      <vt:lpstr>Steps to visualize data in web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Malempati,Deepak</dc:creator>
  <cp:lastModifiedBy>Bobbilla,Saiprasad</cp:lastModifiedBy>
  <cp:revision>4</cp:revision>
  <dcterms:created xsi:type="dcterms:W3CDTF">2020-11-25T23:38:43Z</dcterms:created>
  <dcterms:modified xsi:type="dcterms:W3CDTF">2020-11-26T01:15:51Z</dcterms:modified>
</cp:coreProperties>
</file>