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1FD-50BE-4026-BA61-006B4AF758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41FD-50BE-4026-BA61-006B4AF7589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0321-BF13-4503-BE1C-4F89471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ynamic Radar Cruise Control and How Do You Use It? | Toyota of  Napervi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12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392" y="-112077"/>
            <a:ext cx="9144000" cy="2387600"/>
          </a:xfrm>
        </p:spPr>
        <p:txBody>
          <a:bodyPr/>
          <a:lstStyle/>
          <a:p>
            <a:r>
              <a:rPr lang="en-US" b="1" dirty="0" smtClean="0"/>
              <a:t>Proiect la </a:t>
            </a:r>
            <a:r>
              <a:rPr lang="en-US" b="1" dirty="0" err="1" smtClean="0"/>
              <a:t>Ingineria</a:t>
            </a:r>
            <a:r>
              <a:rPr lang="en-US" b="1" dirty="0" smtClean="0"/>
              <a:t> </a:t>
            </a:r>
            <a:r>
              <a:rPr lang="en-US" b="1" dirty="0" err="1" smtClean="0"/>
              <a:t>Reglarii</a:t>
            </a:r>
            <a:r>
              <a:rPr lang="en-US" b="1" dirty="0" smtClean="0"/>
              <a:t> Automate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392" y="2275523"/>
            <a:ext cx="9144000" cy="1655762"/>
          </a:xfrm>
        </p:spPr>
        <p:txBody>
          <a:bodyPr/>
          <a:lstStyle/>
          <a:p>
            <a:r>
              <a:rPr lang="en-US" dirty="0" smtClean="0"/>
              <a:t>- Cruse Control -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1688" y="4777930"/>
            <a:ext cx="5465064" cy="166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Student: Bandics Daniel</a:t>
            </a:r>
          </a:p>
          <a:p>
            <a:pPr algn="l"/>
            <a:r>
              <a:rPr lang="en-US" dirty="0" smtClean="0"/>
              <a:t>Prof </a:t>
            </a:r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Pintea</a:t>
            </a:r>
            <a:r>
              <a:rPr lang="en-US" dirty="0" smtClean="0"/>
              <a:t> Paul Andrei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840" y="1843880"/>
            <a:ext cx="5593080" cy="1325563"/>
          </a:xfrm>
        </p:spPr>
        <p:txBody>
          <a:bodyPr/>
          <a:lstStyle/>
          <a:p>
            <a:pPr algn="ctr"/>
            <a:r>
              <a:rPr lang="en-US" b="1" dirty="0" err="1" smtClean="0"/>
              <a:t>Despre</a:t>
            </a:r>
            <a:r>
              <a:rPr lang="en-US" b="1" dirty="0" smtClean="0"/>
              <a:t> proiect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3217575"/>
            <a:ext cx="54559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proiect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model Simulink care poate </a:t>
            </a:r>
            <a:r>
              <a:rPr lang="en-US" dirty="0" err="1" smtClean="0"/>
              <a:t>controla</a:t>
            </a:r>
            <a:r>
              <a:rPr lang="en-US" dirty="0" smtClean="0"/>
              <a:t> automat viteza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vehicul</a:t>
            </a:r>
            <a:endParaRPr lang="en-US" dirty="0"/>
          </a:p>
        </p:txBody>
      </p:sp>
      <p:pic>
        <p:nvPicPr>
          <p:cNvPr id="2050" name="Picture 2" descr="Cruise Control Adaptiv Inteligent - Tehnolog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7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55664" y="2593721"/>
            <a:ext cx="5632704" cy="35327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833" y="2593721"/>
            <a:ext cx="6016752" cy="35327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Modelul</a:t>
            </a:r>
            <a:r>
              <a:rPr lang="en-US" b="1" dirty="0" smtClean="0"/>
              <a:t> Simulink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impartit</a:t>
            </a:r>
            <a:r>
              <a:rPr lang="en-US" b="1" dirty="0" smtClean="0"/>
              <a:t> in 2 </a:t>
            </a:r>
            <a:r>
              <a:rPr lang="en-US" b="1" dirty="0" err="1" smtClean="0"/>
              <a:t>parti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767" y="2877184"/>
            <a:ext cx="4200144" cy="24354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Parte principal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tot </a:t>
            </a:r>
            <a:r>
              <a:rPr lang="en-US" dirty="0" err="1" smtClean="0"/>
              <a:t>ansamblul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3" y="3901824"/>
            <a:ext cx="5820351" cy="15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42" y="3665442"/>
            <a:ext cx="4852947" cy="21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3823" y="2877184"/>
            <a:ext cx="459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Parte </a:t>
            </a:r>
            <a:r>
              <a:rPr lang="en-US" sz="2800" dirty="0" err="1" smtClean="0"/>
              <a:t>propriu</a:t>
            </a:r>
            <a:r>
              <a:rPr lang="en-US" sz="2800" dirty="0" smtClean="0"/>
              <a:t> </a:t>
            </a:r>
            <a:r>
              <a:rPr lang="en-US" sz="2800" dirty="0" err="1" smtClean="0"/>
              <a:t>zisa</a:t>
            </a:r>
            <a:r>
              <a:rPr lang="en-US" sz="2800" dirty="0" smtClean="0"/>
              <a:t> de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86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96862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Are </a:t>
            </a:r>
            <a:r>
              <a:rPr lang="en-US" b="1" dirty="0" err="1" smtClean="0"/>
              <a:t>doua</a:t>
            </a:r>
            <a:r>
              <a:rPr lang="en-US" b="1" dirty="0" smtClean="0"/>
              <a:t> </a:t>
            </a:r>
            <a:r>
              <a:rPr lang="en-US" b="1" dirty="0" err="1" smtClean="0"/>
              <a:t>moduri</a:t>
            </a:r>
            <a:r>
              <a:rPr lang="en-US" b="1" dirty="0" smtClean="0"/>
              <a:t> de </a:t>
            </a:r>
            <a:r>
              <a:rPr lang="en-US" b="1" dirty="0" err="1" smtClean="0"/>
              <a:t>functionare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2895473"/>
            <a:ext cx="5242560" cy="4351338"/>
          </a:xfrm>
        </p:spPr>
        <p:txBody>
          <a:bodyPr/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dirty="0" err="1" smtClean="0"/>
              <a:t>Accelereaza</a:t>
            </a:r>
            <a:r>
              <a:rPr lang="en-US" dirty="0" smtClean="0"/>
              <a:t> la viteza </a:t>
            </a:r>
            <a:r>
              <a:rPr lang="en-US" dirty="0" err="1" smtClean="0"/>
              <a:t>prestabilita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sofer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mentine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5416" y="2895473"/>
            <a:ext cx="5431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Safe distance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Verifica</a:t>
            </a:r>
            <a:r>
              <a:rPr lang="en-US" sz="2400" dirty="0" smtClean="0"/>
              <a:t>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vreun</a:t>
            </a:r>
            <a:r>
              <a:rPr lang="en-US" sz="2400" dirty="0" smtClean="0"/>
              <a:t> </a:t>
            </a:r>
            <a:r>
              <a:rPr lang="en-US" sz="2400" dirty="0" err="1" smtClean="0"/>
              <a:t>vehicul</a:t>
            </a:r>
            <a:r>
              <a:rPr lang="en-US" sz="2400" dirty="0" smtClean="0"/>
              <a:t> se </a:t>
            </a:r>
            <a:r>
              <a:rPr lang="en-US" sz="2400" dirty="0" err="1" smtClean="0"/>
              <a:t>afla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aproape</a:t>
            </a:r>
            <a:r>
              <a:rPr lang="en-US" sz="2400" dirty="0" smtClean="0"/>
              <a:t> </a:t>
            </a:r>
            <a:r>
              <a:rPr lang="en-US" sz="2400" dirty="0" err="1" smtClean="0"/>
              <a:t>decat</a:t>
            </a:r>
            <a:r>
              <a:rPr lang="en-US" sz="2400" dirty="0" smtClean="0"/>
              <a:t> </a:t>
            </a:r>
            <a:r>
              <a:rPr lang="en-US" sz="2400" dirty="0" err="1" smtClean="0"/>
              <a:t>distanta</a:t>
            </a:r>
            <a:r>
              <a:rPr lang="en-US" sz="2400" dirty="0" smtClean="0"/>
              <a:t> </a:t>
            </a:r>
            <a:r>
              <a:rPr lang="en-US" sz="2400" dirty="0" err="1" smtClean="0"/>
              <a:t>sigura</a:t>
            </a:r>
            <a:r>
              <a:rPr lang="en-US" sz="2400" dirty="0" smtClean="0"/>
              <a:t> </a:t>
            </a:r>
            <a:r>
              <a:rPr lang="en-US" sz="2400" dirty="0" err="1" smtClean="0"/>
              <a:t>stabilita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Daca</a:t>
            </a:r>
            <a:r>
              <a:rPr lang="en-US" sz="2400" dirty="0" smtClean="0"/>
              <a:t> u </a:t>
            </a:r>
            <a:r>
              <a:rPr lang="en-US" sz="2400" dirty="0" err="1" smtClean="0"/>
              <a:t>vehicul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aproape</a:t>
            </a:r>
            <a:r>
              <a:rPr lang="en-US" sz="2400" dirty="0" smtClean="0"/>
              <a:t> acesta </a:t>
            </a:r>
            <a:r>
              <a:rPr lang="en-US" sz="2400" dirty="0" err="1" smtClean="0"/>
              <a:t>franeaza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viteza </a:t>
            </a:r>
            <a:r>
              <a:rPr lang="en-US" sz="2400" dirty="0" err="1" smtClean="0"/>
              <a:t>vehicului</a:t>
            </a:r>
            <a:r>
              <a:rPr lang="en-US" sz="2400" dirty="0" smtClean="0"/>
              <a:t> din fata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26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ive cruise control for passenger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18"/>
            <a:ext cx="12192000" cy="68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5177098"/>
            <a:ext cx="8010144" cy="14532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90288" y="3511296"/>
            <a:ext cx="7601712" cy="1298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37944"/>
            <a:ext cx="6172200" cy="15819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0560" y="365125"/>
            <a:ext cx="7711440" cy="12442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Functia de transfer a </a:t>
            </a:r>
            <a:r>
              <a:rPr lang="en-US" b="1" dirty="0" err="1" smtClean="0"/>
              <a:t>vehicului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89699" y="2112264"/>
                <a:ext cx="2981721" cy="1162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99" y="2112264"/>
                <a:ext cx="2981721" cy="1162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82896" y="3775799"/>
            <a:ext cx="295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Regulatorul</a:t>
            </a:r>
            <a:endParaRPr lang="en-US" sz="4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68657" y="5418210"/>
                <a:ext cx="5367751" cy="1148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0.329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+0.6645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+0.01316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0.625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57" y="5418210"/>
                <a:ext cx="5367751" cy="1148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5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13581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Multumesc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pentru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098" name="Picture 2" descr="Adaptive Cruise Control | ADAS Guides | The WIndscreen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53848" cy="3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rstanding Cruise Control Choices - eBay Motor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48" y="0"/>
            <a:ext cx="6238152" cy="3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0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103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Proiect la Ingineria Reglarii Automate</vt:lpstr>
      <vt:lpstr>Despre proiect</vt:lpstr>
      <vt:lpstr>Modelul Simulink este impartit in 2 parti</vt:lpstr>
      <vt:lpstr>Are doua moduri de functionare</vt:lpstr>
      <vt:lpstr>Functia de transfer a vehicului</vt:lpstr>
      <vt:lpstr>Multumesc  pentru atentie!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la Ingineria Reglarii Automate</dc:title>
  <dc:creator>Microsoft account</dc:creator>
  <cp:lastModifiedBy>Microsoft account</cp:lastModifiedBy>
  <cp:revision>7</cp:revision>
  <dcterms:created xsi:type="dcterms:W3CDTF">2024-05-25T13:45:54Z</dcterms:created>
  <dcterms:modified xsi:type="dcterms:W3CDTF">2024-05-26T06:21:39Z</dcterms:modified>
</cp:coreProperties>
</file>