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cd1957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cd1957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5" y="938750"/>
            <a:ext cx="8751900" cy="26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b="1" dirty="0" err="1">
                <a:solidFill>
                  <a:schemeClr val="dk2"/>
                </a:solidFill>
              </a:rPr>
              <a:t>uchiha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Leader Name: T.LOHITH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Member Names: 4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 Category:</a:t>
            </a:r>
            <a:r>
              <a:rPr lang="en-GB" sz="1800" dirty="0">
                <a:solidFill>
                  <a:schemeClr val="dk2"/>
                </a:solidFill>
              </a:rPr>
              <a:t> Foundational or Scalable Solution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Statement: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85800" y="860500"/>
            <a:ext cx="6991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Architecture &amp; Design for the innovative solution.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Modular architecture that provides flexible integration options.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Tech evaluation would include the following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Reusability - of APIs, algorithms, data sets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Extensibility - to other use-cases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Scalability - working at population scale with optimal capacity &amp; minimal latency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Security - ensuring transactional guarantees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55615" y="737977"/>
            <a:ext cx="8399774" cy="366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Define customizatio</a:t>
            </a:r>
            <a:r>
              <a:rPr lang="en-GB" sz="1600" b="1" dirty="0">
                <a:solidFill>
                  <a:schemeClr val="tx1"/>
                </a:solidFill>
              </a:rPr>
              <a:t>n</a:t>
            </a:r>
            <a:r>
              <a:rPr lang="en-US" sz="1600" b="1" dirty="0">
                <a:solidFill>
                  <a:schemeClr val="tx1"/>
                </a:solidFill>
                <a:latin typeface="Söhne"/>
              </a:rPr>
              <a:t>&amp;</a:t>
            </a:r>
            <a:r>
              <a:rPr lang="en-US" sz="1600" b="1" dirty="0">
                <a:solidFill>
                  <a:schemeClr val="dk2"/>
                </a:solidFill>
              </a:rPr>
              <a:t>deployment options of your proposed 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</a:rPr>
              <a:t>The proposed catalog scoring solution offers customizable parameters and weights to tailor the assessment according to buyer app preferences. It can be deployed on-premises or in the cloud, ensuring scalability to handle varying catalog volumes. With seamless API integration, the solution can be easily incorporated into existing buyer app systems for real-time assessment. Its modular architecture allows for flexibility and future expansion, while white-labeling options ensure alignment with buyer app branding strategies. Overall, the solution provides a versatile and adaptable approach to catalog quality evaluation for buyer apps.</a:t>
            </a:r>
          </a:p>
        </p:txBody>
      </p:sp>
      <p:sp>
        <p:nvSpPr>
          <p:cNvPr id="75" name="Google Shape;75;p16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359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Test cases &amp; data (as applicable) against which the eval criteria can be assessed: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2"/>
                </a:solidFill>
              </a:rPr>
              <a:t>Testing compliance with different legal requirements by examining simulated catalog entries.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2"/>
                </a:solidFill>
              </a:rPr>
              <a:t>Ensuring data consistency across various catalog datasets to assess solution adaptability.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2"/>
                </a:solidFill>
              </a:rPr>
              <a:t>Evaluating scalability with increasingly large catalog datasets to measure processing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2"/>
                </a:solidFill>
              </a:rPr>
              <a:t>Analyzing parameter weight adjustments' impact on catalog scores using synthetic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2"/>
                </a:solidFill>
              </a:rPr>
              <a:t>Validating seamless integration with buyer app systems through end-to-end tests with real catalog data.</a:t>
            </a:r>
            <a:endParaRPr sz="1650" dirty="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64025" y="835376"/>
            <a:ext cx="8356464" cy="383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Demonstrate working of the solution to the evaluation team: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2"/>
                </a:solidFill>
              </a:rPr>
              <a:t>"</a:t>
            </a:r>
            <a:r>
              <a:rPr lang="en-US" dirty="0">
                <a:solidFill>
                  <a:schemeClr val="dk2"/>
                </a:solidFill>
              </a:rPr>
              <a:t>Let's begin by retrieving catalog data from seller apps through APIs or data feeds."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"Next, we preprocess the data to normalize and prepare it for analysis."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"Now, we'll demonstrate how the solution assesses compliance, correctness, and completeness parameters using sample catalog entries."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"After assessing parameters, we assign weights based on their importance and compute weighted scores."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"Let's calculate the overall catalog score by summing up the weighted scores for each parameter."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"We'll now conduct a scalability test to demonstrate the solution's performance with large catalog datasets."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"Integrating with a sample buyer app system, we showcase how catalog scoring results seamlessly appear within the app interface."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2"/>
                </a:solidFill>
              </a:rPr>
              <a:t>Important Links:-</a:t>
            </a:r>
            <a:endParaRPr sz="1800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GitHub Public Repository Link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Link to test cases and data files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519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Devana</dc:creator>
  <cp:lastModifiedBy>Naveen Devana</cp:lastModifiedBy>
  <cp:revision>3</cp:revision>
  <dcterms:modified xsi:type="dcterms:W3CDTF">2024-02-10T09:13:04Z</dcterms:modified>
</cp:coreProperties>
</file>