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73" r:id="rId2"/>
    <p:sldId id="274" r:id="rId3"/>
    <p:sldId id="257" r:id="rId4"/>
    <p:sldId id="258" r:id="rId5"/>
    <p:sldId id="259" r:id="rId6"/>
    <p:sldId id="260" r:id="rId7"/>
    <p:sldId id="271" r:id="rId8"/>
    <p:sldId id="272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FBD6A-4E5E-4BAE-A77C-EC960C32E87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384F01-2112-4F9E-BE15-6CB26D95356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763530DD-5AA1-4C7D-A054-0C5B7016E0FB}" type="parTrans" cxnId="{9109F590-C836-4136-B34C-304775AD5B9D}">
      <dgm:prSet/>
      <dgm:spPr/>
      <dgm:t>
        <a:bodyPr/>
        <a:lstStyle/>
        <a:p>
          <a:endParaRPr lang="en-US"/>
        </a:p>
      </dgm:t>
    </dgm:pt>
    <dgm:pt modelId="{75431CC8-7F92-4931-AE02-BE8B6F928B2A}" type="sibTrans" cxnId="{9109F590-C836-4136-B34C-304775AD5B9D}">
      <dgm:prSet/>
      <dgm:spPr/>
      <dgm:t>
        <a:bodyPr/>
        <a:lstStyle/>
        <a:p>
          <a:endParaRPr lang="en-US"/>
        </a:p>
      </dgm:t>
    </dgm:pt>
    <dgm:pt modelId="{331401DC-5AC2-4A8D-B142-DE439B9445C1}">
      <dgm:prSet/>
      <dgm:spPr/>
      <dgm:t>
        <a:bodyPr/>
        <a:lstStyle/>
        <a:p>
          <a:r>
            <a:rPr lang="en-US"/>
            <a:t>Objectives</a:t>
          </a:r>
        </a:p>
      </dgm:t>
    </dgm:pt>
    <dgm:pt modelId="{8A8BDFAB-CCD8-4E3A-AB8D-0B7B9AA928C8}" type="parTrans" cxnId="{96B2E682-2E45-4C93-B76D-67E53CB35D09}">
      <dgm:prSet/>
      <dgm:spPr/>
      <dgm:t>
        <a:bodyPr/>
        <a:lstStyle/>
        <a:p>
          <a:endParaRPr lang="en-US"/>
        </a:p>
      </dgm:t>
    </dgm:pt>
    <dgm:pt modelId="{B327E960-657C-4573-8A51-8B879B824DD1}" type="sibTrans" cxnId="{96B2E682-2E45-4C93-B76D-67E53CB35D09}">
      <dgm:prSet/>
      <dgm:spPr/>
      <dgm:t>
        <a:bodyPr/>
        <a:lstStyle/>
        <a:p>
          <a:endParaRPr lang="en-US"/>
        </a:p>
      </dgm:t>
    </dgm:pt>
    <dgm:pt modelId="{1FBF4E01-9E1F-4F42-89F4-F0B9C74066C6}">
      <dgm:prSet/>
      <dgm:spPr/>
      <dgm:t>
        <a:bodyPr/>
        <a:lstStyle/>
        <a:p>
          <a:r>
            <a:rPr lang="en-US"/>
            <a:t>Methodology</a:t>
          </a:r>
        </a:p>
      </dgm:t>
    </dgm:pt>
    <dgm:pt modelId="{358614F8-B1B6-41C5-BC3B-668EBE3C64D5}" type="parTrans" cxnId="{2529449E-5D28-47F9-A566-A8A9D8958C2C}">
      <dgm:prSet/>
      <dgm:spPr/>
      <dgm:t>
        <a:bodyPr/>
        <a:lstStyle/>
        <a:p>
          <a:endParaRPr lang="en-US"/>
        </a:p>
      </dgm:t>
    </dgm:pt>
    <dgm:pt modelId="{7678D93C-2B36-4C0A-B922-22CCBF96936D}" type="sibTrans" cxnId="{2529449E-5D28-47F9-A566-A8A9D8958C2C}">
      <dgm:prSet/>
      <dgm:spPr/>
      <dgm:t>
        <a:bodyPr/>
        <a:lstStyle/>
        <a:p>
          <a:endParaRPr lang="en-US"/>
        </a:p>
      </dgm:t>
    </dgm:pt>
    <dgm:pt modelId="{8974A5C0-2898-4DFF-B2F7-98F89B47E0F8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C5B4874D-3064-4A20-B649-11DF6F5A0962}" type="parTrans" cxnId="{4802E727-C93E-467C-B27C-7FF28C737A62}">
      <dgm:prSet/>
      <dgm:spPr/>
      <dgm:t>
        <a:bodyPr/>
        <a:lstStyle/>
        <a:p>
          <a:endParaRPr lang="en-US"/>
        </a:p>
      </dgm:t>
    </dgm:pt>
    <dgm:pt modelId="{163ED779-9FE8-453B-9826-CDEA6A2B9FD2}" type="sibTrans" cxnId="{4802E727-C93E-467C-B27C-7FF28C737A62}">
      <dgm:prSet/>
      <dgm:spPr/>
      <dgm:t>
        <a:bodyPr/>
        <a:lstStyle/>
        <a:p>
          <a:endParaRPr lang="en-US"/>
        </a:p>
      </dgm:t>
    </dgm:pt>
    <dgm:pt modelId="{204C8308-CF7B-4CBB-92B6-E26E6F4694FB}">
      <dgm:prSet/>
      <dgm:spPr/>
      <dgm:t>
        <a:bodyPr/>
        <a:lstStyle/>
        <a:p>
          <a:r>
            <a:rPr lang="en-US"/>
            <a:t>Key Findings</a:t>
          </a:r>
        </a:p>
      </dgm:t>
    </dgm:pt>
    <dgm:pt modelId="{3802ABF2-7BFC-4C73-92BB-25A752D0D9C0}" type="parTrans" cxnId="{5993C6EB-33B0-4593-851B-C9FFE7E8C673}">
      <dgm:prSet/>
      <dgm:spPr/>
      <dgm:t>
        <a:bodyPr/>
        <a:lstStyle/>
        <a:p>
          <a:endParaRPr lang="en-US"/>
        </a:p>
      </dgm:t>
    </dgm:pt>
    <dgm:pt modelId="{271E276B-FDAC-4050-92B8-CA5ABE9CA92D}" type="sibTrans" cxnId="{5993C6EB-33B0-4593-851B-C9FFE7E8C673}">
      <dgm:prSet/>
      <dgm:spPr/>
      <dgm:t>
        <a:bodyPr/>
        <a:lstStyle/>
        <a:p>
          <a:endParaRPr lang="en-US"/>
        </a:p>
      </dgm:t>
    </dgm:pt>
    <dgm:pt modelId="{3E71FF46-F956-45A6-8DE5-A4544B5255F9}">
      <dgm:prSet/>
      <dgm:spPr/>
      <dgm:t>
        <a:bodyPr/>
        <a:lstStyle/>
        <a:p>
          <a:r>
            <a:rPr lang="en-US"/>
            <a:t>Visual Insights</a:t>
          </a:r>
        </a:p>
      </dgm:t>
    </dgm:pt>
    <dgm:pt modelId="{F16EFF97-7E25-4E86-80F4-C1BC5A7476D2}" type="parTrans" cxnId="{73EE1803-E071-4DCD-8A7C-271E9FF906AE}">
      <dgm:prSet/>
      <dgm:spPr/>
      <dgm:t>
        <a:bodyPr/>
        <a:lstStyle/>
        <a:p>
          <a:endParaRPr lang="en-US"/>
        </a:p>
      </dgm:t>
    </dgm:pt>
    <dgm:pt modelId="{E064645D-B953-42EB-A24B-1420098BBFF7}" type="sibTrans" cxnId="{73EE1803-E071-4DCD-8A7C-271E9FF906AE}">
      <dgm:prSet/>
      <dgm:spPr/>
      <dgm:t>
        <a:bodyPr/>
        <a:lstStyle/>
        <a:p>
          <a:endParaRPr lang="en-US"/>
        </a:p>
      </dgm:t>
    </dgm:pt>
    <dgm:pt modelId="{65EF2E53-869E-4E83-977E-E406FC92CA29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A1139FFA-09D8-4D93-BC04-5CD6BB6C8446}" type="parTrans" cxnId="{5493899D-9BC8-4660-B755-3BEA113817C7}">
      <dgm:prSet/>
      <dgm:spPr/>
      <dgm:t>
        <a:bodyPr/>
        <a:lstStyle/>
        <a:p>
          <a:endParaRPr lang="en-US"/>
        </a:p>
      </dgm:t>
    </dgm:pt>
    <dgm:pt modelId="{07E8E970-5ED2-45A5-A727-007CFBC26AF0}" type="sibTrans" cxnId="{5493899D-9BC8-4660-B755-3BEA113817C7}">
      <dgm:prSet/>
      <dgm:spPr/>
      <dgm:t>
        <a:bodyPr/>
        <a:lstStyle/>
        <a:p>
          <a:endParaRPr lang="en-US"/>
        </a:p>
      </dgm:t>
    </dgm:pt>
    <dgm:pt modelId="{A2AE3F46-BBCB-4E68-A0DA-5999FCAA37B8}">
      <dgm:prSet/>
      <dgm:spPr/>
      <dgm:t>
        <a:bodyPr/>
        <a:lstStyle/>
        <a:p>
          <a:r>
            <a:rPr lang="en-US"/>
            <a:t>Conclusion</a:t>
          </a:r>
        </a:p>
      </dgm:t>
    </dgm:pt>
    <dgm:pt modelId="{0B6A3EEB-1306-4506-B6AE-BC79F01F4382}" type="parTrans" cxnId="{34D98EFE-C362-4A87-BC2C-15BBF4A68534}">
      <dgm:prSet/>
      <dgm:spPr/>
      <dgm:t>
        <a:bodyPr/>
        <a:lstStyle/>
        <a:p>
          <a:endParaRPr lang="en-US"/>
        </a:p>
      </dgm:t>
    </dgm:pt>
    <dgm:pt modelId="{F30A85E2-59CA-4D2C-81C7-5CF03CA57E6F}" type="sibTrans" cxnId="{34D98EFE-C362-4A87-BC2C-15BBF4A68534}">
      <dgm:prSet/>
      <dgm:spPr/>
      <dgm:t>
        <a:bodyPr/>
        <a:lstStyle/>
        <a:p>
          <a:endParaRPr lang="en-US"/>
        </a:p>
      </dgm:t>
    </dgm:pt>
    <dgm:pt modelId="{C8A06CD4-9D72-4FA9-8016-40644A13ABB2}">
      <dgm:prSet/>
      <dgm:spPr/>
      <dgm:t>
        <a:bodyPr/>
        <a:lstStyle/>
        <a:p>
          <a:r>
            <a:rPr lang="en-US"/>
            <a:t>Future Opportunities</a:t>
          </a:r>
        </a:p>
      </dgm:t>
    </dgm:pt>
    <dgm:pt modelId="{6759E3F4-5CB4-4253-A613-5E65E42D180E}" type="parTrans" cxnId="{3F0E634A-09A2-47FC-BEEA-AE06B2B8AF7B}">
      <dgm:prSet/>
      <dgm:spPr/>
      <dgm:t>
        <a:bodyPr/>
        <a:lstStyle/>
        <a:p>
          <a:endParaRPr lang="en-US"/>
        </a:p>
      </dgm:t>
    </dgm:pt>
    <dgm:pt modelId="{FCE1A174-AA73-48B8-8385-9667CD7AA418}" type="sibTrans" cxnId="{3F0E634A-09A2-47FC-BEEA-AE06B2B8AF7B}">
      <dgm:prSet/>
      <dgm:spPr/>
      <dgm:t>
        <a:bodyPr/>
        <a:lstStyle/>
        <a:p>
          <a:endParaRPr lang="en-US"/>
        </a:p>
      </dgm:t>
    </dgm:pt>
    <dgm:pt modelId="{7DFBA66E-BBB1-476B-BECD-E6A16765D38D}">
      <dgm:prSet/>
      <dgm:spPr/>
      <dgm:t>
        <a:bodyPr/>
        <a:lstStyle/>
        <a:p>
          <a:r>
            <a:rPr lang="en-US"/>
            <a:t>Q&amp;A</a:t>
          </a:r>
        </a:p>
      </dgm:t>
    </dgm:pt>
    <dgm:pt modelId="{05855C8D-5095-42D9-B354-BFA6E51F0D1D}" type="parTrans" cxnId="{674A7CB1-4E0E-478E-843D-99067B469330}">
      <dgm:prSet/>
      <dgm:spPr/>
      <dgm:t>
        <a:bodyPr/>
        <a:lstStyle/>
        <a:p>
          <a:endParaRPr lang="en-US"/>
        </a:p>
      </dgm:t>
    </dgm:pt>
    <dgm:pt modelId="{BAD187B6-B93E-4310-BFEE-6C650829DF02}" type="sibTrans" cxnId="{674A7CB1-4E0E-478E-843D-99067B469330}">
      <dgm:prSet/>
      <dgm:spPr/>
      <dgm:t>
        <a:bodyPr/>
        <a:lstStyle/>
        <a:p>
          <a:endParaRPr lang="en-US"/>
        </a:p>
      </dgm:t>
    </dgm:pt>
    <dgm:pt modelId="{E4892A93-62BA-46BD-B178-DE6FAB462C97}" type="pres">
      <dgm:prSet presAssocID="{C33FBD6A-4E5E-4BAE-A77C-EC960C32E874}" presName="vert0" presStyleCnt="0">
        <dgm:presLayoutVars>
          <dgm:dir/>
          <dgm:animOne val="branch"/>
          <dgm:animLvl val="lvl"/>
        </dgm:presLayoutVars>
      </dgm:prSet>
      <dgm:spPr/>
    </dgm:pt>
    <dgm:pt modelId="{5DC3E9C5-AEFB-4332-BFF9-4AB993F3E065}" type="pres">
      <dgm:prSet presAssocID="{FB384F01-2112-4F9E-BE15-6CB26D953561}" presName="thickLine" presStyleLbl="alignNode1" presStyleIdx="0" presStyleCnt="10"/>
      <dgm:spPr/>
    </dgm:pt>
    <dgm:pt modelId="{F0F54045-3FDB-429B-AF83-1B2DBBAC64CC}" type="pres">
      <dgm:prSet presAssocID="{FB384F01-2112-4F9E-BE15-6CB26D953561}" presName="horz1" presStyleCnt="0"/>
      <dgm:spPr/>
    </dgm:pt>
    <dgm:pt modelId="{F8164922-6B07-44A0-9D07-0561C9102192}" type="pres">
      <dgm:prSet presAssocID="{FB384F01-2112-4F9E-BE15-6CB26D953561}" presName="tx1" presStyleLbl="revTx" presStyleIdx="0" presStyleCnt="10"/>
      <dgm:spPr/>
    </dgm:pt>
    <dgm:pt modelId="{25BE12D0-99CF-47F9-9A70-F84EF3E75C39}" type="pres">
      <dgm:prSet presAssocID="{FB384F01-2112-4F9E-BE15-6CB26D953561}" presName="vert1" presStyleCnt="0"/>
      <dgm:spPr/>
    </dgm:pt>
    <dgm:pt modelId="{1027393D-2530-4F49-BA84-6CF9F74B9D5C}" type="pres">
      <dgm:prSet presAssocID="{331401DC-5AC2-4A8D-B142-DE439B9445C1}" presName="thickLine" presStyleLbl="alignNode1" presStyleIdx="1" presStyleCnt="10"/>
      <dgm:spPr/>
    </dgm:pt>
    <dgm:pt modelId="{5C573BC2-1AFC-4074-A466-078DD6CCB891}" type="pres">
      <dgm:prSet presAssocID="{331401DC-5AC2-4A8D-B142-DE439B9445C1}" presName="horz1" presStyleCnt="0"/>
      <dgm:spPr/>
    </dgm:pt>
    <dgm:pt modelId="{211E624F-7BFF-4AAE-AA0E-1541B9965250}" type="pres">
      <dgm:prSet presAssocID="{331401DC-5AC2-4A8D-B142-DE439B9445C1}" presName="tx1" presStyleLbl="revTx" presStyleIdx="1" presStyleCnt="10"/>
      <dgm:spPr/>
    </dgm:pt>
    <dgm:pt modelId="{4A428901-CD29-4958-BE77-1BBBB88CF5CA}" type="pres">
      <dgm:prSet presAssocID="{331401DC-5AC2-4A8D-B142-DE439B9445C1}" presName="vert1" presStyleCnt="0"/>
      <dgm:spPr/>
    </dgm:pt>
    <dgm:pt modelId="{57DF970B-511B-4E6D-B380-E27AE9DBE0E0}" type="pres">
      <dgm:prSet presAssocID="{1FBF4E01-9E1F-4F42-89F4-F0B9C74066C6}" presName="thickLine" presStyleLbl="alignNode1" presStyleIdx="2" presStyleCnt="10"/>
      <dgm:spPr/>
    </dgm:pt>
    <dgm:pt modelId="{87435FFC-2E8C-4FE5-8E46-79D9A51EAE8A}" type="pres">
      <dgm:prSet presAssocID="{1FBF4E01-9E1F-4F42-89F4-F0B9C74066C6}" presName="horz1" presStyleCnt="0"/>
      <dgm:spPr/>
    </dgm:pt>
    <dgm:pt modelId="{9AD4BAEC-2797-4794-A8B4-E4D4EF69202E}" type="pres">
      <dgm:prSet presAssocID="{1FBF4E01-9E1F-4F42-89F4-F0B9C74066C6}" presName="tx1" presStyleLbl="revTx" presStyleIdx="2" presStyleCnt="10"/>
      <dgm:spPr/>
    </dgm:pt>
    <dgm:pt modelId="{7503ADB0-B988-4335-989B-ECF1A91817F6}" type="pres">
      <dgm:prSet presAssocID="{1FBF4E01-9E1F-4F42-89F4-F0B9C74066C6}" presName="vert1" presStyleCnt="0"/>
      <dgm:spPr/>
    </dgm:pt>
    <dgm:pt modelId="{90F1FAD5-4CA8-4DE2-BFDB-0DEA5397124B}" type="pres">
      <dgm:prSet presAssocID="{8974A5C0-2898-4DFF-B2F7-98F89B47E0F8}" presName="thickLine" presStyleLbl="alignNode1" presStyleIdx="3" presStyleCnt="10"/>
      <dgm:spPr/>
    </dgm:pt>
    <dgm:pt modelId="{EB391857-EB52-4111-A1CF-494D4E747C5E}" type="pres">
      <dgm:prSet presAssocID="{8974A5C0-2898-4DFF-B2F7-98F89B47E0F8}" presName="horz1" presStyleCnt="0"/>
      <dgm:spPr/>
    </dgm:pt>
    <dgm:pt modelId="{764D1426-54B1-4D37-B76A-DAE09CB3D4B8}" type="pres">
      <dgm:prSet presAssocID="{8974A5C0-2898-4DFF-B2F7-98F89B47E0F8}" presName="tx1" presStyleLbl="revTx" presStyleIdx="3" presStyleCnt="10"/>
      <dgm:spPr/>
    </dgm:pt>
    <dgm:pt modelId="{00937E3E-95E9-4FAB-9281-0586E60D755A}" type="pres">
      <dgm:prSet presAssocID="{8974A5C0-2898-4DFF-B2F7-98F89B47E0F8}" presName="vert1" presStyleCnt="0"/>
      <dgm:spPr/>
    </dgm:pt>
    <dgm:pt modelId="{E67E5C22-70C0-4470-B5A6-D5AB9B47BD8E}" type="pres">
      <dgm:prSet presAssocID="{204C8308-CF7B-4CBB-92B6-E26E6F4694FB}" presName="thickLine" presStyleLbl="alignNode1" presStyleIdx="4" presStyleCnt="10"/>
      <dgm:spPr/>
    </dgm:pt>
    <dgm:pt modelId="{7105AEAA-5FC6-4896-B017-6F69522711AD}" type="pres">
      <dgm:prSet presAssocID="{204C8308-CF7B-4CBB-92B6-E26E6F4694FB}" presName="horz1" presStyleCnt="0"/>
      <dgm:spPr/>
    </dgm:pt>
    <dgm:pt modelId="{B907F3B0-0D53-4B98-B4D0-57BCA714E587}" type="pres">
      <dgm:prSet presAssocID="{204C8308-CF7B-4CBB-92B6-E26E6F4694FB}" presName="tx1" presStyleLbl="revTx" presStyleIdx="4" presStyleCnt="10"/>
      <dgm:spPr/>
    </dgm:pt>
    <dgm:pt modelId="{98BB1888-A57C-4B21-89B1-E99573752E20}" type="pres">
      <dgm:prSet presAssocID="{204C8308-CF7B-4CBB-92B6-E26E6F4694FB}" presName="vert1" presStyleCnt="0"/>
      <dgm:spPr/>
    </dgm:pt>
    <dgm:pt modelId="{A5F97848-0DD4-46A8-8B92-45131F0FAA5A}" type="pres">
      <dgm:prSet presAssocID="{3E71FF46-F956-45A6-8DE5-A4544B5255F9}" presName="thickLine" presStyleLbl="alignNode1" presStyleIdx="5" presStyleCnt="10"/>
      <dgm:spPr/>
    </dgm:pt>
    <dgm:pt modelId="{8C748D82-A61B-4FBB-B11B-ED1D6624CE0D}" type="pres">
      <dgm:prSet presAssocID="{3E71FF46-F956-45A6-8DE5-A4544B5255F9}" presName="horz1" presStyleCnt="0"/>
      <dgm:spPr/>
    </dgm:pt>
    <dgm:pt modelId="{1057BEBB-BD1C-4062-9CD8-6A7548DE38E5}" type="pres">
      <dgm:prSet presAssocID="{3E71FF46-F956-45A6-8DE5-A4544B5255F9}" presName="tx1" presStyleLbl="revTx" presStyleIdx="5" presStyleCnt="10"/>
      <dgm:spPr/>
    </dgm:pt>
    <dgm:pt modelId="{F3CEB85E-8DE1-4095-BBE3-B3D43BBC0E45}" type="pres">
      <dgm:prSet presAssocID="{3E71FF46-F956-45A6-8DE5-A4544B5255F9}" presName="vert1" presStyleCnt="0"/>
      <dgm:spPr/>
    </dgm:pt>
    <dgm:pt modelId="{4EDAE89A-F7BA-408A-949D-4361C042EAA3}" type="pres">
      <dgm:prSet presAssocID="{65EF2E53-869E-4E83-977E-E406FC92CA29}" presName="thickLine" presStyleLbl="alignNode1" presStyleIdx="6" presStyleCnt="10"/>
      <dgm:spPr/>
    </dgm:pt>
    <dgm:pt modelId="{FEC5FE1D-7726-451F-92C2-B55889428E9C}" type="pres">
      <dgm:prSet presAssocID="{65EF2E53-869E-4E83-977E-E406FC92CA29}" presName="horz1" presStyleCnt="0"/>
      <dgm:spPr/>
    </dgm:pt>
    <dgm:pt modelId="{539280A5-28EF-4460-9993-D542CB4F2C0E}" type="pres">
      <dgm:prSet presAssocID="{65EF2E53-869E-4E83-977E-E406FC92CA29}" presName="tx1" presStyleLbl="revTx" presStyleIdx="6" presStyleCnt="10"/>
      <dgm:spPr/>
    </dgm:pt>
    <dgm:pt modelId="{80BE6AC2-8004-4080-935E-8FD5CD1CE6FF}" type="pres">
      <dgm:prSet presAssocID="{65EF2E53-869E-4E83-977E-E406FC92CA29}" presName="vert1" presStyleCnt="0"/>
      <dgm:spPr/>
    </dgm:pt>
    <dgm:pt modelId="{1F3ADB5E-0EAF-4285-B6F8-B41FD6EF7795}" type="pres">
      <dgm:prSet presAssocID="{A2AE3F46-BBCB-4E68-A0DA-5999FCAA37B8}" presName="thickLine" presStyleLbl="alignNode1" presStyleIdx="7" presStyleCnt="10"/>
      <dgm:spPr/>
    </dgm:pt>
    <dgm:pt modelId="{5B357100-FF87-41BC-8258-E9AA7ED4B416}" type="pres">
      <dgm:prSet presAssocID="{A2AE3F46-BBCB-4E68-A0DA-5999FCAA37B8}" presName="horz1" presStyleCnt="0"/>
      <dgm:spPr/>
    </dgm:pt>
    <dgm:pt modelId="{EFFC74F6-160D-4F30-A63F-88FB5FF1D33D}" type="pres">
      <dgm:prSet presAssocID="{A2AE3F46-BBCB-4E68-A0DA-5999FCAA37B8}" presName="tx1" presStyleLbl="revTx" presStyleIdx="7" presStyleCnt="10"/>
      <dgm:spPr/>
    </dgm:pt>
    <dgm:pt modelId="{DB8B582D-7F01-4C34-8653-FF460E0EC2A1}" type="pres">
      <dgm:prSet presAssocID="{A2AE3F46-BBCB-4E68-A0DA-5999FCAA37B8}" presName="vert1" presStyleCnt="0"/>
      <dgm:spPr/>
    </dgm:pt>
    <dgm:pt modelId="{0641A613-329F-4938-AAE4-0D8F539D84A1}" type="pres">
      <dgm:prSet presAssocID="{C8A06CD4-9D72-4FA9-8016-40644A13ABB2}" presName="thickLine" presStyleLbl="alignNode1" presStyleIdx="8" presStyleCnt="10"/>
      <dgm:spPr/>
    </dgm:pt>
    <dgm:pt modelId="{55F12CA0-6193-4B59-AD9A-FEE9A6F441FD}" type="pres">
      <dgm:prSet presAssocID="{C8A06CD4-9D72-4FA9-8016-40644A13ABB2}" presName="horz1" presStyleCnt="0"/>
      <dgm:spPr/>
    </dgm:pt>
    <dgm:pt modelId="{E2E006B0-0516-484B-9E75-FEEE9FC7FA10}" type="pres">
      <dgm:prSet presAssocID="{C8A06CD4-9D72-4FA9-8016-40644A13ABB2}" presName="tx1" presStyleLbl="revTx" presStyleIdx="8" presStyleCnt="10"/>
      <dgm:spPr/>
    </dgm:pt>
    <dgm:pt modelId="{D4064E49-3570-433B-93A7-944B18CCAF8C}" type="pres">
      <dgm:prSet presAssocID="{C8A06CD4-9D72-4FA9-8016-40644A13ABB2}" presName="vert1" presStyleCnt="0"/>
      <dgm:spPr/>
    </dgm:pt>
    <dgm:pt modelId="{D65A1DD7-AAA0-4823-A468-BBCB8008BBF8}" type="pres">
      <dgm:prSet presAssocID="{7DFBA66E-BBB1-476B-BECD-E6A16765D38D}" presName="thickLine" presStyleLbl="alignNode1" presStyleIdx="9" presStyleCnt="10"/>
      <dgm:spPr/>
    </dgm:pt>
    <dgm:pt modelId="{3DD9F9AE-A94D-4164-941A-6334AB4FBB18}" type="pres">
      <dgm:prSet presAssocID="{7DFBA66E-BBB1-476B-BECD-E6A16765D38D}" presName="horz1" presStyleCnt="0"/>
      <dgm:spPr/>
    </dgm:pt>
    <dgm:pt modelId="{2F078559-7129-43D9-AAB5-D67A3BC42AD9}" type="pres">
      <dgm:prSet presAssocID="{7DFBA66E-BBB1-476B-BECD-E6A16765D38D}" presName="tx1" presStyleLbl="revTx" presStyleIdx="9" presStyleCnt="10"/>
      <dgm:spPr/>
    </dgm:pt>
    <dgm:pt modelId="{818699FF-13F4-4BE7-A39B-F03C0EA95BD0}" type="pres">
      <dgm:prSet presAssocID="{7DFBA66E-BBB1-476B-BECD-E6A16765D38D}" presName="vert1" presStyleCnt="0"/>
      <dgm:spPr/>
    </dgm:pt>
  </dgm:ptLst>
  <dgm:cxnLst>
    <dgm:cxn modelId="{73EE1803-E071-4DCD-8A7C-271E9FF906AE}" srcId="{C33FBD6A-4E5E-4BAE-A77C-EC960C32E874}" destId="{3E71FF46-F956-45A6-8DE5-A4544B5255F9}" srcOrd="5" destOrd="0" parTransId="{F16EFF97-7E25-4E86-80F4-C1BC5A7476D2}" sibTransId="{E064645D-B953-42EB-A24B-1420098BBFF7}"/>
    <dgm:cxn modelId="{3798C403-8D5A-492C-A24C-6456FC4DA05A}" type="presOf" srcId="{FB384F01-2112-4F9E-BE15-6CB26D953561}" destId="{F8164922-6B07-44A0-9D07-0561C9102192}" srcOrd="0" destOrd="0" presId="urn:microsoft.com/office/officeart/2008/layout/LinedList"/>
    <dgm:cxn modelId="{4802E727-C93E-467C-B27C-7FF28C737A62}" srcId="{C33FBD6A-4E5E-4BAE-A77C-EC960C32E874}" destId="{8974A5C0-2898-4DFF-B2F7-98F89B47E0F8}" srcOrd="3" destOrd="0" parTransId="{C5B4874D-3064-4A20-B649-11DF6F5A0962}" sibTransId="{163ED779-9FE8-453B-9826-CDEA6A2B9FD2}"/>
    <dgm:cxn modelId="{59118B3B-26C8-4B21-834C-8ADA406A8A54}" type="presOf" srcId="{C8A06CD4-9D72-4FA9-8016-40644A13ABB2}" destId="{E2E006B0-0516-484B-9E75-FEEE9FC7FA10}" srcOrd="0" destOrd="0" presId="urn:microsoft.com/office/officeart/2008/layout/LinedList"/>
    <dgm:cxn modelId="{F1A61A62-E61B-46FA-BF42-7966C0A73489}" type="presOf" srcId="{65EF2E53-869E-4E83-977E-E406FC92CA29}" destId="{539280A5-28EF-4460-9993-D542CB4F2C0E}" srcOrd="0" destOrd="0" presId="urn:microsoft.com/office/officeart/2008/layout/LinedList"/>
    <dgm:cxn modelId="{3F0E634A-09A2-47FC-BEEA-AE06B2B8AF7B}" srcId="{C33FBD6A-4E5E-4BAE-A77C-EC960C32E874}" destId="{C8A06CD4-9D72-4FA9-8016-40644A13ABB2}" srcOrd="8" destOrd="0" parTransId="{6759E3F4-5CB4-4253-A613-5E65E42D180E}" sibTransId="{FCE1A174-AA73-48B8-8385-9667CD7AA418}"/>
    <dgm:cxn modelId="{99EEEB73-B833-4A54-A840-28811249657C}" type="presOf" srcId="{8974A5C0-2898-4DFF-B2F7-98F89B47E0F8}" destId="{764D1426-54B1-4D37-B76A-DAE09CB3D4B8}" srcOrd="0" destOrd="0" presId="urn:microsoft.com/office/officeart/2008/layout/LinedList"/>
    <dgm:cxn modelId="{5B80BF7C-5C70-484B-94A7-0B3229BF1F16}" type="presOf" srcId="{1FBF4E01-9E1F-4F42-89F4-F0B9C74066C6}" destId="{9AD4BAEC-2797-4794-A8B4-E4D4EF69202E}" srcOrd="0" destOrd="0" presId="urn:microsoft.com/office/officeart/2008/layout/LinedList"/>
    <dgm:cxn modelId="{7552007D-D99A-4472-8CF0-DE4647DD1964}" type="presOf" srcId="{331401DC-5AC2-4A8D-B142-DE439B9445C1}" destId="{211E624F-7BFF-4AAE-AA0E-1541B9965250}" srcOrd="0" destOrd="0" presId="urn:microsoft.com/office/officeart/2008/layout/LinedList"/>
    <dgm:cxn modelId="{96B2E682-2E45-4C93-B76D-67E53CB35D09}" srcId="{C33FBD6A-4E5E-4BAE-A77C-EC960C32E874}" destId="{331401DC-5AC2-4A8D-B142-DE439B9445C1}" srcOrd="1" destOrd="0" parTransId="{8A8BDFAB-CCD8-4E3A-AB8D-0B7B9AA928C8}" sibTransId="{B327E960-657C-4573-8A51-8B879B824DD1}"/>
    <dgm:cxn modelId="{2C8BD788-0EE7-46A8-8662-0A9B97EABCF9}" type="presOf" srcId="{7DFBA66E-BBB1-476B-BECD-E6A16765D38D}" destId="{2F078559-7129-43D9-AAB5-D67A3BC42AD9}" srcOrd="0" destOrd="0" presId="urn:microsoft.com/office/officeart/2008/layout/LinedList"/>
    <dgm:cxn modelId="{9109F590-C836-4136-B34C-304775AD5B9D}" srcId="{C33FBD6A-4E5E-4BAE-A77C-EC960C32E874}" destId="{FB384F01-2112-4F9E-BE15-6CB26D953561}" srcOrd="0" destOrd="0" parTransId="{763530DD-5AA1-4C7D-A054-0C5B7016E0FB}" sibTransId="{75431CC8-7F92-4931-AE02-BE8B6F928B2A}"/>
    <dgm:cxn modelId="{79E4EE98-C7C3-404E-BABC-5D31DF4578C9}" type="presOf" srcId="{A2AE3F46-BBCB-4E68-A0DA-5999FCAA37B8}" destId="{EFFC74F6-160D-4F30-A63F-88FB5FF1D33D}" srcOrd="0" destOrd="0" presId="urn:microsoft.com/office/officeart/2008/layout/LinedList"/>
    <dgm:cxn modelId="{5493899D-9BC8-4660-B755-3BEA113817C7}" srcId="{C33FBD6A-4E5E-4BAE-A77C-EC960C32E874}" destId="{65EF2E53-869E-4E83-977E-E406FC92CA29}" srcOrd="6" destOrd="0" parTransId="{A1139FFA-09D8-4D93-BC04-5CD6BB6C8446}" sibTransId="{07E8E970-5ED2-45A5-A727-007CFBC26AF0}"/>
    <dgm:cxn modelId="{2529449E-5D28-47F9-A566-A8A9D8958C2C}" srcId="{C33FBD6A-4E5E-4BAE-A77C-EC960C32E874}" destId="{1FBF4E01-9E1F-4F42-89F4-F0B9C74066C6}" srcOrd="2" destOrd="0" parTransId="{358614F8-B1B6-41C5-BC3B-668EBE3C64D5}" sibTransId="{7678D93C-2B36-4C0A-B922-22CCBF96936D}"/>
    <dgm:cxn modelId="{674A7CB1-4E0E-478E-843D-99067B469330}" srcId="{C33FBD6A-4E5E-4BAE-A77C-EC960C32E874}" destId="{7DFBA66E-BBB1-476B-BECD-E6A16765D38D}" srcOrd="9" destOrd="0" parTransId="{05855C8D-5095-42D9-B354-BFA6E51F0D1D}" sibTransId="{BAD187B6-B93E-4310-BFEE-6C650829DF02}"/>
    <dgm:cxn modelId="{7F9292E2-301D-430B-A809-7A40A66F655A}" type="presOf" srcId="{204C8308-CF7B-4CBB-92B6-E26E6F4694FB}" destId="{B907F3B0-0D53-4B98-B4D0-57BCA714E587}" srcOrd="0" destOrd="0" presId="urn:microsoft.com/office/officeart/2008/layout/LinedList"/>
    <dgm:cxn modelId="{BE892AE3-3A25-4ADD-AF53-EA49DA32B58F}" type="presOf" srcId="{C33FBD6A-4E5E-4BAE-A77C-EC960C32E874}" destId="{E4892A93-62BA-46BD-B178-DE6FAB462C97}" srcOrd="0" destOrd="0" presId="urn:microsoft.com/office/officeart/2008/layout/LinedList"/>
    <dgm:cxn modelId="{5993C6EB-33B0-4593-851B-C9FFE7E8C673}" srcId="{C33FBD6A-4E5E-4BAE-A77C-EC960C32E874}" destId="{204C8308-CF7B-4CBB-92B6-E26E6F4694FB}" srcOrd="4" destOrd="0" parTransId="{3802ABF2-7BFC-4C73-92BB-25A752D0D9C0}" sibTransId="{271E276B-FDAC-4050-92B8-CA5ABE9CA92D}"/>
    <dgm:cxn modelId="{698C8EEC-97C4-4797-BEF0-3A2F4E1D8C9E}" type="presOf" srcId="{3E71FF46-F956-45A6-8DE5-A4544B5255F9}" destId="{1057BEBB-BD1C-4062-9CD8-6A7548DE38E5}" srcOrd="0" destOrd="0" presId="urn:microsoft.com/office/officeart/2008/layout/LinedList"/>
    <dgm:cxn modelId="{34D98EFE-C362-4A87-BC2C-15BBF4A68534}" srcId="{C33FBD6A-4E5E-4BAE-A77C-EC960C32E874}" destId="{A2AE3F46-BBCB-4E68-A0DA-5999FCAA37B8}" srcOrd="7" destOrd="0" parTransId="{0B6A3EEB-1306-4506-B6AE-BC79F01F4382}" sibTransId="{F30A85E2-59CA-4D2C-81C7-5CF03CA57E6F}"/>
    <dgm:cxn modelId="{4BAFD38F-6C4B-4B16-96C3-9A9EE5D539A2}" type="presParOf" srcId="{E4892A93-62BA-46BD-B178-DE6FAB462C97}" destId="{5DC3E9C5-AEFB-4332-BFF9-4AB993F3E065}" srcOrd="0" destOrd="0" presId="urn:microsoft.com/office/officeart/2008/layout/LinedList"/>
    <dgm:cxn modelId="{2E903E20-E78C-49F4-BB14-B26A81DA8974}" type="presParOf" srcId="{E4892A93-62BA-46BD-B178-DE6FAB462C97}" destId="{F0F54045-3FDB-429B-AF83-1B2DBBAC64CC}" srcOrd="1" destOrd="0" presId="urn:microsoft.com/office/officeart/2008/layout/LinedList"/>
    <dgm:cxn modelId="{A4F9007F-990C-4AA1-9D53-0754C77C362B}" type="presParOf" srcId="{F0F54045-3FDB-429B-AF83-1B2DBBAC64CC}" destId="{F8164922-6B07-44A0-9D07-0561C9102192}" srcOrd="0" destOrd="0" presId="urn:microsoft.com/office/officeart/2008/layout/LinedList"/>
    <dgm:cxn modelId="{7D4790BD-E92E-42AB-8C04-FCFADE086A29}" type="presParOf" srcId="{F0F54045-3FDB-429B-AF83-1B2DBBAC64CC}" destId="{25BE12D0-99CF-47F9-9A70-F84EF3E75C39}" srcOrd="1" destOrd="0" presId="urn:microsoft.com/office/officeart/2008/layout/LinedList"/>
    <dgm:cxn modelId="{D8C0AC81-2F67-4D96-BE6C-29518CC4ACB3}" type="presParOf" srcId="{E4892A93-62BA-46BD-B178-DE6FAB462C97}" destId="{1027393D-2530-4F49-BA84-6CF9F74B9D5C}" srcOrd="2" destOrd="0" presId="urn:microsoft.com/office/officeart/2008/layout/LinedList"/>
    <dgm:cxn modelId="{B33155F6-9FA4-4761-A1C0-65BE9440CEAE}" type="presParOf" srcId="{E4892A93-62BA-46BD-B178-DE6FAB462C97}" destId="{5C573BC2-1AFC-4074-A466-078DD6CCB891}" srcOrd="3" destOrd="0" presId="urn:microsoft.com/office/officeart/2008/layout/LinedList"/>
    <dgm:cxn modelId="{56073D3D-9EB5-4218-97E6-EA5B2A7066F6}" type="presParOf" srcId="{5C573BC2-1AFC-4074-A466-078DD6CCB891}" destId="{211E624F-7BFF-4AAE-AA0E-1541B9965250}" srcOrd="0" destOrd="0" presId="urn:microsoft.com/office/officeart/2008/layout/LinedList"/>
    <dgm:cxn modelId="{D452A80A-DC20-4F0C-9496-D20678110503}" type="presParOf" srcId="{5C573BC2-1AFC-4074-A466-078DD6CCB891}" destId="{4A428901-CD29-4958-BE77-1BBBB88CF5CA}" srcOrd="1" destOrd="0" presId="urn:microsoft.com/office/officeart/2008/layout/LinedList"/>
    <dgm:cxn modelId="{56719757-30B5-4769-94C2-7F2C8DA12EBC}" type="presParOf" srcId="{E4892A93-62BA-46BD-B178-DE6FAB462C97}" destId="{57DF970B-511B-4E6D-B380-E27AE9DBE0E0}" srcOrd="4" destOrd="0" presId="urn:microsoft.com/office/officeart/2008/layout/LinedList"/>
    <dgm:cxn modelId="{D6ABCBC2-D219-4E5D-98BC-3ADFF2318911}" type="presParOf" srcId="{E4892A93-62BA-46BD-B178-DE6FAB462C97}" destId="{87435FFC-2E8C-4FE5-8E46-79D9A51EAE8A}" srcOrd="5" destOrd="0" presId="urn:microsoft.com/office/officeart/2008/layout/LinedList"/>
    <dgm:cxn modelId="{EACF33A0-AC8C-43FE-AA3F-9340C300A02F}" type="presParOf" srcId="{87435FFC-2E8C-4FE5-8E46-79D9A51EAE8A}" destId="{9AD4BAEC-2797-4794-A8B4-E4D4EF69202E}" srcOrd="0" destOrd="0" presId="urn:microsoft.com/office/officeart/2008/layout/LinedList"/>
    <dgm:cxn modelId="{B4F1581C-2027-4FB2-8B84-137A243A9A77}" type="presParOf" srcId="{87435FFC-2E8C-4FE5-8E46-79D9A51EAE8A}" destId="{7503ADB0-B988-4335-989B-ECF1A91817F6}" srcOrd="1" destOrd="0" presId="urn:microsoft.com/office/officeart/2008/layout/LinedList"/>
    <dgm:cxn modelId="{ADCD2717-CDA7-4652-B795-F23B9E443FE4}" type="presParOf" srcId="{E4892A93-62BA-46BD-B178-DE6FAB462C97}" destId="{90F1FAD5-4CA8-4DE2-BFDB-0DEA5397124B}" srcOrd="6" destOrd="0" presId="urn:microsoft.com/office/officeart/2008/layout/LinedList"/>
    <dgm:cxn modelId="{B5D81D96-49B3-4FF9-9E7D-62E67A1EEE78}" type="presParOf" srcId="{E4892A93-62BA-46BD-B178-DE6FAB462C97}" destId="{EB391857-EB52-4111-A1CF-494D4E747C5E}" srcOrd="7" destOrd="0" presId="urn:microsoft.com/office/officeart/2008/layout/LinedList"/>
    <dgm:cxn modelId="{679E5414-AD23-4751-948F-8CA5343FABB6}" type="presParOf" srcId="{EB391857-EB52-4111-A1CF-494D4E747C5E}" destId="{764D1426-54B1-4D37-B76A-DAE09CB3D4B8}" srcOrd="0" destOrd="0" presId="urn:microsoft.com/office/officeart/2008/layout/LinedList"/>
    <dgm:cxn modelId="{FEB1B2F0-3AE6-423E-8357-AD0066136614}" type="presParOf" srcId="{EB391857-EB52-4111-A1CF-494D4E747C5E}" destId="{00937E3E-95E9-4FAB-9281-0586E60D755A}" srcOrd="1" destOrd="0" presId="urn:microsoft.com/office/officeart/2008/layout/LinedList"/>
    <dgm:cxn modelId="{8ED1535F-A910-403D-A9D7-F0F528BBACD4}" type="presParOf" srcId="{E4892A93-62BA-46BD-B178-DE6FAB462C97}" destId="{E67E5C22-70C0-4470-B5A6-D5AB9B47BD8E}" srcOrd="8" destOrd="0" presId="urn:microsoft.com/office/officeart/2008/layout/LinedList"/>
    <dgm:cxn modelId="{11CD7EE4-FA01-445A-97FF-7316A78D0229}" type="presParOf" srcId="{E4892A93-62BA-46BD-B178-DE6FAB462C97}" destId="{7105AEAA-5FC6-4896-B017-6F69522711AD}" srcOrd="9" destOrd="0" presId="urn:microsoft.com/office/officeart/2008/layout/LinedList"/>
    <dgm:cxn modelId="{4902437B-6183-4584-A044-3A9A07A643B6}" type="presParOf" srcId="{7105AEAA-5FC6-4896-B017-6F69522711AD}" destId="{B907F3B0-0D53-4B98-B4D0-57BCA714E587}" srcOrd="0" destOrd="0" presId="urn:microsoft.com/office/officeart/2008/layout/LinedList"/>
    <dgm:cxn modelId="{0B3AC777-4DB8-4DA5-9B79-7513250E959A}" type="presParOf" srcId="{7105AEAA-5FC6-4896-B017-6F69522711AD}" destId="{98BB1888-A57C-4B21-89B1-E99573752E20}" srcOrd="1" destOrd="0" presId="urn:microsoft.com/office/officeart/2008/layout/LinedList"/>
    <dgm:cxn modelId="{125E2771-A2B8-469C-9207-D1DB5007CE08}" type="presParOf" srcId="{E4892A93-62BA-46BD-B178-DE6FAB462C97}" destId="{A5F97848-0DD4-46A8-8B92-45131F0FAA5A}" srcOrd="10" destOrd="0" presId="urn:microsoft.com/office/officeart/2008/layout/LinedList"/>
    <dgm:cxn modelId="{12B683E1-E758-4AC2-912C-935C9C063B9E}" type="presParOf" srcId="{E4892A93-62BA-46BD-B178-DE6FAB462C97}" destId="{8C748D82-A61B-4FBB-B11B-ED1D6624CE0D}" srcOrd="11" destOrd="0" presId="urn:microsoft.com/office/officeart/2008/layout/LinedList"/>
    <dgm:cxn modelId="{830B596E-58B4-43CC-8D72-BB24574D0F54}" type="presParOf" srcId="{8C748D82-A61B-4FBB-B11B-ED1D6624CE0D}" destId="{1057BEBB-BD1C-4062-9CD8-6A7548DE38E5}" srcOrd="0" destOrd="0" presId="urn:microsoft.com/office/officeart/2008/layout/LinedList"/>
    <dgm:cxn modelId="{5BFF1F8F-69CD-4714-889D-99687483D193}" type="presParOf" srcId="{8C748D82-A61B-4FBB-B11B-ED1D6624CE0D}" destId="{F3CEB85E-8DE1-4095-BBE3-B3D43BBC0E45}" srcOrd="1" destOrd="0" presId="urn:microsoft.com/office/officeart/2008/layout/LinedList"/>
    <dgm:cxn modelId="{8FF9177E-E93E-4BD7-A693-53BE1CDA3C30}" type="presParOf" srcId="{E4892A93-62BA-46BD-B178-DE6FAB462C97}" destId="{4EDAE89A-F7BA-408A-949D-4361C042EAA3}" srcOrd="12" destOrd="0" presId="urn:microsoft.com/office/officeart/2008/layout/LinedList"/>
    <dgm:cxn modelId="{C990635F-4FD8-4045-BB99-8AF522ED6B71}" type="presParOf" srcId="{E4892A93-62BA-46BD-B178-DE6FAB462C97}" destId="{FEC5FE1D-7726-451F-92C2-B55889428E9C}" srcOrd="13" destOrd="0" presId="urn:microsoft.com/office/officeart/2008/layout/LinedList"/>
    <dgm:cxn modelId="{927A033A-0228-49DF-8179-E4A8C1172EEC}" type="presParOf" srcId="{FEC5FE1D-7726-451F-92C2-B55889428E9C}" destId="{539280A5-28EF-4460-9993-D542CB4F2C0E}" srcOrd="0" destOrd="0" presId="urn:microsoft.com/office/officeart/2008/layout/LinedList"/>
    <dgm:cxn modelId="{FE41F762-CCFB-4E66-9E53-A89A9A9696AA}" type="presParOf" srcId="{FEC5FE1D-7726-451F-92C2-B55889428E9C}" destId="{80BE6AC2-8004-4080-935E-8FD5CD1CE6FF}" srcOrd="1" destOrd="0" presId="urn:microsoft.com/office/officeart/2008/layout/LinedList"/>
    <dgm:cxn modelId="{F64FE2F3-A7C7-45A8-A6E6-8347CF60A82C}" type="presParOf" srcId="{E4892A93-62BA-46BD-B178-DE6FAB462C97}" destId="{1F3ADB5E-0EAF-4285-B6F8-B41FD6EF7795}" srcOrd="14" destOrd="0" presId="urn:microsoft.com/office/officeart/2008/layout/LinedList"/>
    <dgm:cxn modelId="{88A8B9C0-3292-49CB-9622-B74E6835D856}" type="presParOf" srcId="{E4892A93-62BA-46BD-B178-DE6FAB462C97}" destId="{5B357100-FF87-41BC-8258-E9AA7ED4B416}" srcOrd="15" destOrd="0" presId="urn:microsoft.com/office/officeart/2008/layout/LinedList"/>
    <dgm:cxn modelId="{846D1076-9D2B-44C4-86EA-87EE8F834DD7}" type="presParOf" srcId="{5B357100-FF87-41BC-8258-E9AA7ED4B416}" destId="{EFFC74F6-160D-4F30-A63F-88FB5FF1D33D}" srcOrd="0" destOrd="0" presId="urn:microsoft.com/office/officeart/2008/layout/LinedList"/>
    <dgm:cxn modelId="{7709F307-F2A2-475B-8D6A-2B805551BAAB}" type="presParOf" srcId="{5B357100-FF87-41BC-8258-E9AA7ED4B416}" destId="{DB8B582D-7F01-4C34-8653-FF460E0EC2A1}" srcOrd="1" destOrd="0" presId="urn:microsoft.com/office/officeart/2008/layout/LinedList"/>
    <dgm:cxn modelId="{15235C89-2D53-48B4-BE3F-3D3C90285FF6}" type="presParOf" srcId="{E4892A93-62BA-46BD-B178-DE6FAB462C97}" destId="{0641A613-329F-4938-AAE4-0D8F539D84A1}" srcOrd="16" destOrd="0" presId="urn:microsoft.com/office/officeart/2008/layout/LinedList"/>
    <dgm:cxn modelId="{E0EDAA19-635E-4EB3-B711-BDDF926D099C}" type="presParOf" srcId="{E4892A93-62BA-46BD-B178-DE6FAB462C97}" destId="{55F12CA0-6193-4B59-AD9A-FEE9A6F441FD}" srcOrd="17" destOrd="0" presId="urn:microsoft.com/office/officeart/2008/layout/LinedList"/>
    <dgm:cxn modelId="{961CFB58-73AC-453B-B6F9-58FCF3C6CB40}" type="presParOf" srcId="{55F12CA0-6193-4B59-AD9A-FEE9A6F441FD}" destId="{E2E006B0-0516-484B-9E75-FEEE9FC7FA10}" srcOrd="0" destOrd="0" presId="urn:microsoft.com/office/officeart/2008/layout/LinedList"/>
    <dgm:cxn modelId="{BC201450-6484-4A4A-A0B7-FDC8B14F8B37}" type="presParOf" srcId="{55F12CA0-6193-4B59-AD9A-FEE9A6F441FD}" destId="{D4064E49-3570-433B-93A7-944B18CCAF8C}" srcOrd="1" destOrd="0" presId="urn:microsoft.com/office/officeart/2008/layout/LinedList"/>
    <dgm:cxn modelId="{67145C97-56F3-4DD5-9542-B9A7A6300A30}" type="presParOf" srcId="{E4892A93-62BA-46BD-B178-DE6FAB462C97}" destId="{D65A1DD7-AAA0-4823-A468-BBCB8008BBF8}" srcOrd="18" destOrd="0" presId="urn:microsoft.com/office/officeart/2008/layout/LinedList"/>
    <dgm:cxn modelId="{9F033A48-D5CA-42C5-825E-A45BA967099A}" type="presParOf" srcId="{E4892A93-62BA-46BD-B178-DE6FAB462C97}" destId="{3DD9F9AE-A94D-4164-941A-6334AB4FBB18}" srcOrd="19" destOrd="0" presId="urn:microsoft.com/office/officeart/2008/layout/LinedList"/>
    <dgm:cxn modelId="{C930EDF4-D37B-496B-9133-99F56B5A8810}" type="presParOf" srcId="{3DD9F9AE-A94D-4164-941A-6334AB4FBB18}" destId="{2F078559-7129-43D9-AAB5-D67A3BC42AD9}" srcOrd="0" destOrd="0" presId="urn:microsoft.com/office/officeart/2008/layout/LinedList"/>
    <dgm:cxn modelId="{E550A116-F079-42CB-BC13-9DB6FABE4FAE}" type="presParOf" srcId="{3DD9F9AE-A94D-4164-941A-6334AB4FBB18}" destId="{818699FF-13F4-4BE7-A39B-F03C0EA95B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AB155F-8346-4FB9-A2D2-A60CDE49D1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C99B4A-DE96-4A44-88C8-4536D9C5370C}">
      <dgm:prSet/>
      <dgm:spPr/>
      <dgm:t>
        <a:bodyPr/>
        <a:lstStyle/>
        <a:p>
          <a:r>
            <a:rPr lang="en-US" b="1"/>
            <a:t>Who is Cyclistic?</a:t>
          </a:r>
          <a:endParaRPr lang="en-US"/>
        </a:p>
      </dgm:t>
    </dgm:pt>
    <dgm:pt modelId="{7D0A0FDF-57BE-40A0-BBC8-80EE74C49D00}" type="parTrans" cxnId="{1D127EE0-391E-4D0D-A211-D55C54A58C6E}">
      <dgm:prSet/>
      <dgm:spPr/>
      <dgm:t>
        <a:bodyPr/>
        <a:lstStyle/>
        <a:p>
          <a:endParaRPr lang="en-US"/>
        </a:p>
      </dgm:t>
    </dgm:pt>
    <dgm:pt modelId="{BA2F686D-AA8A-43A8-847D-F72EFCE69C86}" type="sibTrans" cxnId="{1D127EE0-391E-4D0D-A211-D55C54A58C6E}">
      <dgm:prSet/>
      <dgm:spPr/>
      <dgm:t>
        <a:bodyPr/>
        <a:lstStyle/>
        <a:p>
          <a:endParaRPr lang="en-US"/>
        </a:p>
      </dgm:t>
    </dgm:pt>
    <dgm:pt modelId="{66AA27DD-A9F5-462A-9DE2-CE5B6A730919}">
      <dgm:prSet/>
      <dgm:spPr/>
      <dgm:t>
        <a:bodyPr/>
        <a:lstStyle/>
        <a:p>
          <a:r>
            <a:rPr lang="en-US"/>
            <a:t>A Chicago-based bike-share program.</a:t>
          </a:r>
        </a:p>
      </dgm:t>
    </dgm:pt>
    <dgm:pt modelId="{70D19AB7-F835-4C64-B1B4-81D7CF75D2D5}" type="parTrans" cxnId="{532FEBE7-FDEC-4F75-A786-BAEDE2C6C416}">
      <dgm:prSet/>
      <dgm:spPr/>
      <dgm:t>
        <a:bodyPr/>
        <a:lstStyle/>
        <a:p>
          <a:endParaRPr lang="en-US"/>
        </a:p>
      </dgm:t>
    </dgm:pt>
    <dgm:pt modelId="{211B51DD-5E0D-440B-9FC6-66AD75255172}" type="sibTrans" cxnId="{532FEBE7-FDEC-4F75-A786-BAEDE2C6C416}">
      <dgm:prSet/>
      <dgm:spPr/>
      <dgm:t>
        <a:bodyPr/>
        <a:lstStyle/>
        <a:p>
          <a:endParaRPr lang="en-US"/>
        </a:p>
      </dgm:t>
    </dgm:pt>
    <dgm:pt modelId="{C68F6F9B-4E84-441E-9E32-177C60986CBF}">
      <dgm:prSet/>
      <dgm:spPr/>
      <dgm:t>
        <a:bodyPr/>
        <a:lstStyle/>
        <a:p>
          <a:r>
            <a:rPr lang="en-US"/>
            <a:t>Fleet: 5,800+ bikes and 692 docking stations.</a:t>
          </a:r>
        </a:p>
      </dgm:t>
    </dgm:pt>
    <dgm:pt modelId="{35E03EE2-1EFD-47B0-B055-03AF58DD1B97}" type="parTrans" cxnId="{74BCD824-C9C8-4E1B-B5E6-3D0711F2AE55}">
      <dgm:prSet/>
      <dgm:spPr/>
      <dgm:t>
        <a:bodyPr/>
        <a:lstStyle/>
        <a:p>
          <a:endParaRPr lang="en-US"/>
        </a:p>
      </dgm:t>
    </dgm:pt>
    <dgm:pt modelId="{723DC0BC-2F04-4C3B-9124-0A4383D6210A}" type="sibTrans" cxnId="{74BCD824-C9C8-4E1B-B5E6-3D0711F2AE55}">
      <dgm:prSet/>
      <dgm:spPr/>
      <dgm:t>
        <a:bodyPr/>
        <a:lstStyle/>
        <a:p>
          <a:endParaRPr lang="en-US"/>
        </a:p>
      </dgm:t>
    </dgm:pt>
    <dgm:pt modelId="{BDB10C82-7039-4F0D-99E6-4C79F74ABED7}">
      <dgm:prSet/>
      <dgm:spPr/>
      <dgm:t>
        <a:bodyPr/>
        <a:lstStyle/>
        <a:p>
          <a:r>
            <a:rPr lang="en-US" b="1"/>
            <a:t>Goal</a:t>
          </a:r>
          <a:r>
            <a:rPr lang="en-US"/>
            <a:t>: Increase annual memberships by converting casual riders.</a:t>
          </a:r>
        </a:p>
      </dgm:t>
    </dgm:pt>
    <dgm:pt modelId="{CFEC7E7B-37FE-4477-A70C-9FB211483403}" type="parTrans" cxnId="{10872D68-FE97-4FDB-B40E-BC5C72260C2B}">
      <dgm:prSet/>
      <dgm:spPr/>
      <dgm:t>
        <a:bodyPr/>
        <a:lstStyle/>
        <a:p>
          <a:endParaRPr lang="en-US"/>
        </a:p>
      </dgm:t>
    </dgm:pt>
    <dgm:pt modelId="{E412BDDF-9B2E-4B85-9FEF-7DE465A4823C}" type="sibTrans" cxnId="{10872D68-FE97-4FDB-B40E-BC5C72260C2B}">
      <dgm:prSet/>
      <dgm:spPr/>
      <dgm:t>
        <a:bodyPr/>
        <a:lstStyle/>
        <a:p>
          <a:endParaRPr lang="en-US"/>
        </a:p>
      </dgm:t>
    </dgm:pt>
    <dgm:pt modelId="{E979658D-40BB-43C0-B49C-576BA4D96979}" type="pres">
      <dgm:prSet presAssocID="{6AAB155F-8346-4FB9-A2D2-A60CDE49D191}" presName="root" presStyleCnt="0">
        <dgm:presLayoutVars>
          <dgm:dir/>
          <dgm:resizeHandles val="exact"/>
        </dgm:presLayoutVars>
      </dgm:prSet>
      <dgm:spPr/>
    </dgm:pt>
    <dgm:pt modelId="{AC4AE0DB-1402-4203-9D6E-8C48867FB71D}" type="pres">
      <dgm:prSet presAssocID="{53C99B4A-DE96-4A44-88C8-4536D9C5370C}" presName="compNode" presStyleCnt="0"/>
      <dgm:spPr/>
    </dgm:pt>
    <dgm:pt modelId="{F195CD2F-E2CF-46F4-B1C2-F404B2C5FA56}" type="pres">
      <dgm:prSet presAssocID="{53C99B4A-DE96-4A44-88C8-4536D9C5370C}" presName="bgRect" presStyleLbl="bgShp" presStyleIdx="0" presStyleCnt="2"/>
      <dgm:spPr/>
    </dgm:pt>
    <dgm:pt modelId="{42FB55B5-9CB5-4F75-BB0A-E41AB7950BB3}" type="pres">
      <dgm:prSet presAssocID="{53C99B4A-DE96-4A44-88C8-4536D9C537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E8AAEA8A-A573-4073-98BB-FF600B688F94}" type="pres">
      <dgm:prSet presAssocID="{53C99B4A-DE96-4A44-88C8-4536D9C5370C}" presName="spaceRect" presStyleCnt="0"/>
      <dgm:spPr/>
    </dgm:pt>
    <dgm:pt modelId="{77CECC0A-EED0-47A1-983D-5C831DB9E133}" type="pres">
      <dgm:prSet presAssocID="{53C99B4A-DE96-4A44-88C8-4536D9C5370C}" presName="parTx" presStyleLbl="revTx" presStyleIdx="0" presStyleCnt="3">
        <dgm:presLayoutVars>
          <dgm:chMax val="0"/>
          <dgm:chPref val="0"/>
        </dgm:presLayoutVars>
      </dgm:prSet>
      <dgm:spPr/>
    </dgm:pt>
    <dgm:pt modelId="{35F727E5-1DDE-4A59-B372-B8A5835DEB8B}" type="pres">
      <dgm:prSet presAssocID="{53C99B4A-DE96-4A44-88C8-4536D9C5370C}" presName="desTx" presStyleLbl="revTx" presStyleIdx="1" presStyleCnt="3">
        <dgm:presLayoutVars/>
      </dgm:prSet>
      <dgm:spPr/>
    </dgm:pt>
    <dgm:pt modelId="{F37A7B4D-0144-4EC4-8FA7-35FA8F700B37}" type="pres">
      <dgm:prSet presAssocID="{BA2F686D-AA8A-43A8-847D-F72EFCE69C86}" presName="sibTrans" presStyleCnt="0"/>
      <dgm:spPr/>
    </dgm:pt>
    <dgm:pt modelId="{DF1E6B14-8A7A-404D-8E2F-860E48BA82CD}" type="pres">
      <dgm:prSet presAssocID="{BDB10C82-7039-4F0D-99E6-4C79F74ABED7}" presName="compNode" presStyleCnt="0"/>
      <dgm:spPr/>
    </dgm:pt>
    <dgm:pt modelId="{C0253203-9FE9-4BB8-BF23-B363A9205BEF}" type="pres">
      <dgm:prSet presAssocID="{BDB10C82-7039-4F0D-99E6-4C79F74ABED7}" presName="bgRect" presStyleLbl="bgShp" presStyleIdx="1" presStyleCnt="2"/>
      <dgm:spPr/>
    </dgm:pt>
    <dgm:pt modelId="{66925C14-6FC2-4C3F-B360-72100D0772E0}" type="pres">
      <dgm:prSet presAssocID="{BDB10C82-7039-4F0D-99E6-4C79F74ABE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23520739-375F-4D11-A1E1-134B70335460}" type="pres">
      <dgm:prSet presAssocID="{BDB10C82-7039-4F0D-99E6-4C79F74ABED7}" presName="spaceRect" presStyleCnt="0"/>
      <dgm:spPr/>
    </dgm:pt>
    <dgm:pt modelId="{43FFBB82-D72F-4D34-9F7B-F7816F7ECB13}" type="pres">
      <dgm:prSet presAssocID="{BDB10C82-7039-4F0D-99E6-4C79F74ABE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BCD824-C9C8-4E1B-B5E6-3D0711F2AE55}" srcId="{53C99B4A-DE96-4A44-88C8-4536D9C5370C}" destId="{C68F6F9B-4E84-441E-9E32-177C60986CBF}" srcOrd="1" destOrd="0" parTransId="{35E03EE2-1EFD-47B0-B055-03AF58DD1B97}" sibTransId="{723DC0BC-2F04-4C3B-9124-0A4383D6210A}"/>
    <dgm:cxn modelId="{B3A51D36-8F8B-469D-BBDD-5CEE5EDA61FD}" type="presOf" srcId="{66AA27DD-A9F5-462A-9DE2-CE5B6A730919}" destId="{35F727E5-1DDE-4A59-B372-B8A5835DEB8B}" srcOrd="0" destOrd="0" presId="urn:microsoft.com/office/officeart/2018/2/layout/IconVerticalSolidList"/>
    <dgm:cxn modelId="{8BD33C37-9F67-4861-BBB6-72FFA416352F}" type="presOf" srcId="{BDB10C82-7039-4F0D-99E6-4C79F74ABED7}" destId="{43FFBB82-D72F-4D34-9F7B-F7816F7ECB13}" srcOrd="0" destOrd="0" presId="urn:microsoft.com/office/officeart/2018/2/layout/IconVerticalSolidList"/>
    <dgm:cxn modelId="{B7CEA867-1814-4F5D-B496-623D7711512F}" type="presOf" srcId="{53C99B4A-DE96-4A44-88C8-4536D9C5370C}" destId="{77CECC0A-EED0-47A1-983D-5C831DB9E133}" srcOrd="0" destOrd="0" presId="urn:microsoft.com/office/officeart/2018/2/layout/IconVerticalSolidList"/>
    <dgm:cxn modelId="{10872D68-FE97-4FDB-B40E-BC5C72260C2B}" srcId="{6AAB155F-8346-4FB9-A2D2-A60CDE49D191}" destId="{BDB10C82-7039-4F0D-99E6-4C79F74ABED7}" srcOrd="1" destOrd="0" parTransId="{CFEC7E7B-37FE-4477-A70C-9FB211483403}" sibTransId="{E412BDDF-9B2E-4B85-9FEF-7DE465A4823C}"/>
    <dgm:cxn modelId="{2BC1747F-CBD0-4E91-9BE3-0AAE4FCE2F91}" type="presOf" srcId="{6AAB155F-8346-4FB9-A2D2-A60CDE49D191}" destId="{E979658D-40BB-43C0-B49C-576BA4D96979}" srcOrd="0" destOrd="0" presId="urn:microsoft.com/office/officeart/2018/2/layout/IconVerticalSolidList"/>
    <dgm:cxn modelId="{4820C8C2-3D11-4068-9426-DFDB9BB3C9BC}" type="presOf" srcId="{C68F6F9B-4E84-441E-9E32-177C60986CBF}" destId="{35F727E5-1DDE-4A59-B372-B8A5835DEB8B}" srcOrd="0" destOrd="1" presId="urn:microsoft.com/office/officeart/2018/2/layout/IconVerticalSolidList"/>
    <dgm:cxn modelId="{1D127EE0-391E-4D0D-A211-D55C54A58C6E}" srcId="{6AAB155F-8346-4FB9-A2D2-A60CDE49D191}" destId="{53C99B4A-DE96-4A44-88C8-4536D9C5370C}" srcOrd="0" destOrd="0" parTransId="{7D0A0FDF-57BE-40A0-BBC8-80EE74C49D00}" sibTransId="{BA2F686D-AA8A-43A8-847D-F72EFCE69C86}"/>
    <dgm:cxn modelId="{532FEBE7-FDEC-4F75-A786-BAEDE2C6C416}" srcId="{53C99B4A-DE96-4A44-88C8-4536D9C5370C}" destId="{66AA27DD-A9F5-462A-9DE2-CE5B6A730919}" srcOrd="0" destOrd="0" parTransId="{70D19AB7-F835-4C64-B1B4-81D7CF75D2D5}" sibTransId="{211B51DD-5E0D-440B-9FC6-66AD75255172}"/>
    <dgm:cxn modelId="{A3BCF47F-AC1C-459D-86F8-97535537E76A}" type="presParOf" srcId="{E979658D-40BB-43C0-B49C-576BA4D96979}" destId="{AC4AE0DB-1402-4203-9D6E-8C48867FB71D}" srcOrd="0" destOrd="0" presId="urn:microsoft.com/office/officeart/2018/2/layout/IconVerticalSolidList"/>
    <dgm:cxn modelId="{2E97E40F-4BCD-4BCC-9FC5-F00CF8C9D555}" type="presParOf" srcId="{AC4AE0DB-1402-4203-9D6E-8C48867FB71D}" destId="{F195CD2F-E2CF-46F4-B1C2-F404B2C5FA56}" srcOrd="0" destOrd="0" presId="urn:microsoft.com/office/officeart/2018/2/layout/IconVerticalSolidList"/>
    <dgm:cxn modelId="{4690BC5D-9D09-435E-B0BD-4CAC9F58D0FE}" type="presParOf" srcId="{AC4AE0DB-1402-4203-9D6E-8C48867FB71D}" destId="{42FB55B5-9CB5-4F75-BB0A-E41AB7950BB3}" srcOrd="1" destOrd="0" presId="urn:microsoft.com/office/officeart/2018/2/layout/IconVerticalSolidList"/>
    <dgm:cxn modelId="{E01E1034-3BE5-4FCB-A08F-359C9FAF98F4}" type="presParOf" srcId="{AC4AE0DB-1402-4203-9D6E-8C48867FB71D}" destId="{E8AAEA8A-A573-4073-98BB-FF600B688F94}" srcOrd="2" destOrd="0" presId="urn:microsoft.com/office/officeart/2018/2/layout/IconVerticalSolidList"/>
    <dgm:cxn modelId="{F4CB33CB-96D2-4BE1-922E-B03F7C11D377}" type="presParOf" srcId="{AC4AE0DB-1402-4203-9D6E-8C48867FB71D}" destId="{77CECC0A-EED0-47A1-983D-5C831DB9E133}" srcOrd="3" destOrd="0" presId="urn:microsoft.com/office/officeart/2018/2/layout/IconVerticalSolidList"/>
    <dgm:cxn modelId="{07F4F074-B6E0-4260-A32D-254D401071DE}" type="presParOf" srcId="{AC4AE0DB-1402-4203-9D6E-8C48867FB71D}" destId="{35F727E5-1DDE-4A59-B372-B8A5835DEB8B}" srcOrd="4" destOrd="0" presId="urn:microsoft.com/office/officeart/2018/2/layout/IconVerticalSolidList"/>
    <dgm:cxn modelId="{8AF24281-6DC0-4F9D-919E-1E476695F12D}" type="presParOf" srcId="{E979658D-40BB-43C0-B49C-576BA4D96979}" destId="{F37A7B4D-0144-4EC4-8FA7-35FA8F700B37}" srcOrd="1" destOrd="0" presId="urn:microsoft.com/office/officeart/2018/2/layout/IconVerticalSolidList"/>
    <dgm:cxn modelId="{83A4EB44-64FA-4257-B43E-A850C348463A}" type="presParOf" srcId="{E979658D-40BB-43C0-B49C-576BA4D96979}" destId="{DF1E6B14-8A7A-404D-8E2F-860E48BA82CD}" srcOrd="2" destOrd="0" presId="urn:microsoft.com/office/officeart/2018/2/layout/IconVerticalSolidList"/>
    <dgm:cxn modelId="{267285FD-DBDF-428D-8D6B-65697A0BEDBB}" type="presParOf" srcId="{DF1E6B14-8A7A-404D-8E2F-860E48BA82CD}" destId="{C0253203-9FE9-4BB8-BF23-B363A9205BEF}" srcOrd="0" destOrd="0" presId="urn:microsoft.com/office/officeart/2018/2/layout/IconVerticalSolidList"/>
    <dgm:cxn modelId="{89407417-CB0D-40BD-AAA6-9BDEF491AD08}" type="presParOf" srcId="{DF1E6B14-8A7A-404D-8E2F-860E48BA82CD}" destId="{66925C14-6FC2-4C3F-B360-72100D0772E0}" srcOrd="1" destOrd="0" presId="urn:microsoft.com/office/officeart/2018/2/layout/IconVerticalSolidList"/>
    <dgm:cxn modelId="{B41AEC8D-6384-434C-8436-DFEFD0550007}" type="presParOf" srcId="{DF1E6B14-8A7A-404D-8E2F-860E48BA82CD}" destId="{23520739-375F-4D11-A1E1-134B70335460}" srcOrd="2" destOrd="0" presId="urn:microsoft.com/office/officeart/2018/2/layout/IconVerticalSolidList"/>
    <dgm:cxn modelId="{8A0BED7B-F4DA-47AB-A94B-007B3755CC6B}" type="presParOf" srcId="{DF1E6B14-8A7A-404D-8E2F-860E48BA82CD}" destId="{43FFBB82-D72F-4D34-9F7B-F7816F7ECB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B1ED25-D9FA-497E-B2A6-C2DC98502BC5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7633FC-0C3F-48B8-ACDB-CE212DF6903F}">
      <dgm:prSet/>
      <dgm:spPr/>
      <dgm:t>
        <a:bodyPr/>
        <a:lstStyle/>
        <a:p>
          <a:r>
            <a:rPr lang="en-US" b="1"/>
            <a:t>Steps</a:t>
          </a:r>
          <a:r>
            <a:rPr lang="en-US"/>
            <a:t>:</a:t>
          </a:r>
        </a:p>
      </dgm:t>
    </dgm:pt>
    <dgm:pt modelId="{D1D5A380-E650-4C08-B5E2-C259C558E8D9}" type="parTrans" cxnId="{406A7588-3E29-4FA6-B707-076A12A097DB}">
      <dgm:prSet/>
      <dgm:spPr/>
      <dgm:t>
        <a:bodyPr/>
        <a:lstStyle/>
        <a:p>
          <a:endParaRPr lang="en-US"/>
        </a:p>
      </dgm:t>
    </dgm:pt>
    <dgm:pt modelId="{809C988A-1ADD-4EAD-879C-AD0FC19E22F7}" type="sibTrans" cxnId="{406A7588-3E29-4FA6-B707-076A12A097DB}">
      <dgm:prSet/>
      <dgm:spPr/>
      <dgm:t>
        <a:bodyPr/>
        <a:lstStyle/>
        <a:p>
          <a:endParaRPr lang="en-US"/>
        </a:p>
      </dgm:t>
    </dgm:pt>
    <dgm:pt modelId="{A2DA3FA4-F6C6-4EC5-A236-684C7BACBEF7}">
      <dgm:prSet/>
      <dgm:spPr/>
      <dgm:t>
        <a:bodyPr/>
        <a:lstStyle/>
        <a:p>
          <a:r>
            <a:rPr lang="en-US"/>
            <a:t>Ask</a:t>
          </a:r>
        </a:p>
      </dgm:t>
    </dgm:pt>
    <dgm:pt modelId="{E5F841B7-A1BA-4CE2-BAE0-5FDF5C7C1244}" type="parTrans" cxnId="{60C474C1-58F0-44AC-8831-EBE54763D86F}">
      <dgm:prSet/>
      <dgm:spPr/>
      <dgm:t>
        <a:bodyPr/>
        <a:lstStyle/>
        <a:p>
          <a:endParaRPr lang="en-US"/>
        </a:p>
      </dgm:t>
    </dgm:pt>
    <dgm:pt modelId="{175753A8-1855-4436-B1C3-74DDC6CB3F3C}" type="sibTrans" cxnId="{60C474C1-58F0-44AC-8831-EBE54763D86F}">
      <dgm:prSet/>
      <dgm:spPr/>
      <dgm:t>
        <a:bodyPr/>
        <a:lstStyle/>
        <a:p>
          <a:endParaRPr lang="en-US"/>
        </a:p>
      </dgm:t>
    </dgm:pt>
    <dgm:pt modelId="{F9794D01-5B2E-43B5-9ADA-1FBFBFC00D8B}">
      <dgm:prSet/>
      <dgm:spPr/>
      <dgm:t>
        <a:bodyPr/>
        <a:lstStyle/>
        <a:p>
          <a:r>
            <a:rPr lang="en-US"/>
            <a:t>Prepare</a:t>
          </a:r>
        </a:p>
      </dgm:t>
    </dgm:pt>
    <dgm:pt modelId="{2EA15B1F-600E-4090-83FB-C114D58EBAC7}" type="parTrans" cxnId="{7C9521F3-31DD-4BBA-A193-35012627E2DC}">
      <dgm:prSet/>
      <dgm:spPr/>
      <dgm:t>
        <a:bodyPr/>
        <a:lstStyle/>
        <a:p>
          <a:endParaRPr lang="en-US"/>
        </a:p>
      </dgm:t>
    </dgm:pt>
    <dgm:pt modelId="{A7962139-B3ED-4B3D-AFE6-E5E0B0095D15}" type="sibTrans" cxnId="{7C9521F3-31DD-4BBA-A193-35012627E2DC}">
      <dgm:prSet/>
      <dgm:spPr/>
      <dgm:t>
        <a:bodyPr/>
        <a:lstStyle/>
        <a:p>
          <a:endParaRPr lang="en-US"/>
        </a:p>
      </dgm:t>
    </dgm:pt>
    <dgm:pt modelId="{7FE50A18-552D-4014-B201-C69A2F14116C}">
      <dgm:prSet/>
      <dgm:spPr/>
      <dgm:t>
        <a:bodyPr/>
        <a:lstStyle/>
        <a:p>
          <a:r>
            <a:rPr lang="en-US"/>
            <a:t>Process</a:t>
          </a:r>
        </a:p>
      </dgm:t>
    </dgm:pt>
    <dgm:pt modelId="{D65E9574-65CC-4BBC-9EA4-EBCACF71E4D5}" type="parTrans" cxnId="{1D28B8FC-97E9-4BDC-955D-D85C91349AA3}">
      <dgm:prSet/>
      <dgm:spPr/>
      <dgm:t>
        <a:bodyPr/>
        <a:lstStyle/>
        <a:p>
          <a:endParaRPr lang="en-US"/>
        </a:p>
      </dgm:t>
    </dgm:pt>
    <dgm:pt modelId="{F82191BA-0937-49AD-94F7-AAC8AA05BEE7}" type="sibTrans" cxnId="{1D28B8FC-97E9-4BDC-955D-D85C91349AA3}">
      <dgm:prSet/>
      <dgm:spPr/>
      <dgm:t>
        <a:bodyPr/>
        <a:lstStyle/>
        <a:p>
          <a:endParaRPr lang="en-US"/>
        </a:p>
      </dgm:t>
    </dgm:pt>
    <dgm:pt modelId="{0588336E-DF33-41A7-9650-F3BF55489171}">
      <dgm:prSet/>
      <dgm:spPr/>
      <dgm:t>
        <a:bodyPr/>
        <a:lstStyle/>
        <a:p>
          <a:r>
            <a:rPr lang="en-US"/>
            <a:t>Analyze</a:t>
          </a:r>
        </a:p>
      </dgm:t>
    </dgm:pt>
    <dgm:pt modelId="{B270B927-752D-42CD-919C-CF6411A945C8}" type="parTrans" cxnId="{B38583A5-A9D0-4CA8-B416-0E54C1E90198}">
      <dgm:prSet/>
      <dgm:spPr/>
      <dgm:t>
        <a:bodyPr/>
        <a:lstStyle/>
        <a:p>
          <a:endParaRPr lang="en-US"/>
        </a:p>
      </dgm:t>
    </dgm:pt>
    <dgm:pt modelId="{09A1E405-9320-4DF7-8A6F-AB8F853C2FF8}" type="sibTrans" cxnId="{B38583A5-A9D0-4CA8-B416-0E54C1E90198}">
      <dgm:prSet/>
      <dgm:spPr/>
      <dgm:t>
        <a:bodyPr/>
        <a:lstStyle/>
        <a:p>
          <a:endParaRPr lang="en-US"/>
        </a:p>
      </dgm:t>
    </dgm:pt>
    <dgm:pt modelId="{D1D79046-85A3-45BA-9EB8-1C6DC4CC924D}">
      <dgm:prSet/>
      <dgm:spPr/>
      <dgm:t>
        <a:bodyPr/>
        <a:lstStyle/>
        <a:p>
          <a:r>
            <a:rPr lang="en-US"/>
            <a:t>Share</a:t>
          </a:r>
        </a:p>
      </dgm:t>
    </dgm:pt>
    <dgm:pt modelId="{02697DE6-4E45-4BE5-9E68-9603D9B37028}" type="parTrans" cxnId="{6C8A8C7E-99A2-437F-92D6-033494AA983C}">
      <dgm:prSet/>
      <dgm:spPr/>
      <dgm:t>
        <a:bodyPr/>
        <a:lstStyle/>
        <a:p>
          <a:endParaRPr lang="en-US"/>
        </a:p>
      </dgm:t>
    </dgm:pt>
    <dgm:pt modelId="{199DF9D2-0314-4F2D-B0BB-FFE77F39BFE5}" type="sibTrans" cxnId="{6C8A8C7E-99A2-437F-92D6-033494AA983C}">
      <dgm:prSet/>
      <dgm:spPr/>
      <dgm:t>
        <a:bodyPr/>
        <a:lstStyle/>
        <a:p>
          <a:endParaRPr lang="en-US"/>
        </a:p>
      </dgm:t>
    </dgm:pt>
    <dgm:pt modelId="{7A326463-A6C1-440D-8601-7101A99A1A94}">
      <dgm:prSet/>
      <dgm:spPr/>
      <dgm:t>
        <a:bodyPr/>
        <a:lstStyle/>
        <a:p>
          <a:r>
            <a:rPr lang="en-US"/>
            <a:t>Act</a:t>
          </a:r>
        </a:p>
      </dgm:t>
    </dgm:pt>
    <dgm:pt modelId="{9331A6AC-CF40-4DBE-9296-067B1EE7F40B}" type="parTrans" cxnId="{49BA1CA7-5D7B-4B6E-B735-0F57356361CD}">
      <dgm:prSet/>
      <dgm:spPr/>
      <dgm:t>
        <a:bodyPr/>
        <a:lstStyle/>
        <a:p>
          <a:endParaRPr lang="en-US"/>
        </a:p>
      </dgm:t>
    </dgm:pt>
    <dgm:pt modelId="{2CE6B773-AD0E-4F0C-9174-F3A5D0DDCFEF}" type="sibTrans" cxnId="{49BA1CA7-5D7B-4B6E-B735-0F57356361CD}">
      <dgm:prSet/>
      <dgm:spPr/>
      <dgm:t>
        <a:bodyPr/>
        <a:lstStyle/>
        <a:p>
          <a:endParaRPr lang="en-US"/>
        </a:p>
      </dgm:t>
    </dgm:pt>
    <dgm:pt modelId="{7DE08827-A648-4046-86E0-63237F6A0961}">
      <dgm:prSet/>
      <dgm:spPr/>
      <dgm:t>
        <a:bodyPr/>
        <a:lstStyle/>
        <a:p>
          <a:r>
            <a:rPr lang="en-US" b="1"/>
            <a:t>Tools Used</a:t>
          </a:r>
          <a:r>
            <a:rPr lang="en-US"/>
            <a:t>: R, Excel, Descriptive Analytics, Visualizations.</a:t>
          </a:r>
        </a:p>
      </dgm:t>
    </dgm:pt>
    <dgm:pt modelId="{27AB2D51-6FFD-493E-A406-B0AC93A13296}" type="parTrans" cxnId="{9E21AD97-BA5D-49EB-906D-D6BBFC9C283D}">
      <dgm:prSet/>
      <dgm:spPr/>
      <dgm:t>
        <a:bodyPr/>
        <a:lstStyle/>
        <a:p>
          <a:endParaRPr lang="en-US"/>
        </a:p>
      </dgm:t>
    </dgm:pt>
    <dgm:pt modelId="{923ECD2E-B807-44A6-ABD3-F3E68197875F}" type="sibTrans" cxnId="{9E21AD97-BA5D-49EB-906D-D6BBFC9C283D}">
      <dgm:prSet/>
      <dgm:spPr/>
      <dgm:t>
        <a:bodyPr/>
        <a:lstStyle/>
        <a:p>
          <a:endParaRPr lang="en-US"/>
        </a:p>
      </dgm:t>
    </dgm:pt>
    <dgm:pt modelId="{5FB4518F-7C88-437A-BD99-DC9D8440E3A2}" type="pres">
      <dgm:prSet presAssocID="{4CB1ED25-D9FA-497E-B2A6-C2DC98502BC5}" presName="Name0" presStyleCnt="0">
        <dgm:presLayoutVars>
          <dgm:dir/>
          <dgm:animLvl val="lvl"/>
          <dgm:resizeHandles val="exact"/>
        </dgm:presLayoutVars>
      </dgm:prSet>
      <dgm:spPr/>
    </dgm:pt>
    <dgm:pt modelId="{5EBDF8B9-CB95-4AEE-9F4A-B17A197E33C1}" type="pres">
      <dgm:prSet presAssocID="{7DE08827-A648-4046-86E0-63237F6A0961}" presName="boxAndChildren" presStyleCnt="0"/>
      <dgm:spPr/>
    </dgm:pt>
    <dgm:pt modelId="{529F8355-F4C8-47EF-A347-8463375F792E}" type="pres">
      <dgm:prSet presAssocID="{7DE08827-A648-4046-86E0-63237F6A0961}" presName="parentTextBox" presStyleLbl="node1" presStyleIdx="0" presStyleCnt="2"/>
      <dgm:spPr/>
    </dgm:pt>
    <dgm:pt modelId="{F43F14D7-7FF1-452F-B005-7BEECD13446C}" type="pres">
      <dgm:prSet presAssocID="{809C988A-1ADD-4EAD-879C-AD0FC19E22F7}" presName="sp" presStyleCnt="0"/>
      <dgm:spPr/>
    </dgm:pt>
    <dgm:pt modelId="{957437BF-FAAC-48E9-B487-651385997AF7}" type="pres">
      <dgm:prSet presAssocID="{FB7633FC-0C3F-48B8-ACDB-CE212DF6903F}" presName="arrowAndChildren" presStyleCnt="0"/>
      <dgm:spPr/>
    </dgm:pt>
    <dgm:pt modelId="{D48BE4ED-AE65-41E3-B19D-AC5731AFDAB7}" type="pres">
      <dgm:prSet presAssocID="{FB7633FC-0C3F-48B8-ACDB-CE212DF6903F}" presName="parentTextArrow" presStyleLbl="node1" presStyleIdx="0" presStyleCnt="2"/>
      <dgm:spPr/>
    </dgm:pt>
    <dgm:pt modelId="{480FC98E-FE1E-42AA-9ED2-0285481703E0}" type="pres">
      <dgm:prSet presAssocID="{FB7633FC-0C3F-48B8-ACDB-CE212DF6903F}" presName="arrow" presStyleLbl="node1" presStyleIdx="1" presStyleCnt="2"/>
      <dgm:spPr/>
    </dgm:pt>
    <dgm:pt modelId="{DF3AC549-2201-4CF1-946F-B8DF5A0FC10E}" type="pres">
      <dgm:prSet presAssocID="{FB7633FC-0C3F-48B8-ACDB-CE212DF6903F}" presName="descendantArrow" presStyleCnt="0"/>
      <dgm:spPr/>
    </dgm:pt>
    <dgm:pt modelId="{B27EBF1A-18D2-4C98-B21E-454D3F70E07F}" type="pres">
      <dgm:prSet presAssocID="{A2DA3FA4-F6C6-4EC5-A236-684C7BACBEF7}" presName="childTextArrow" presStyleLbl="fgAccFollowNode1" presStyleIdx="0" presStyleCnt="6">
        <dgm:presLayoutVars>
          <dgm:bulletEnabled val="1"/>
        </dgm:presLayoutVars>
      </dgm:prSet>
      <dgm:spPr/>
    </dgm:pt>
    <dgm:pt modelId="{126B9E8F-AA88-4E21-92BB-57A4AB57B6BB}" type="pres">
      <dgm:prSet presAssocID="{F9794D01-5B2E-43B5-9ADA-1FBFBFC00D8B}" presName="childTextArrow" presStyleLbl="fgAccFollowNode1" presStyleIdx="1" presStyleCnt="6">
        <dgm:presLayoutVars>
          <dgm:bulletEnabled val="1"/>
        </dgm:presLayoutVars>
      </dgm:prSet>
      <dgm:spPr/>
    </dgm:pt>
    <dgm:pt modelId="{D819811F-54B8-47C6-A032-18AAF8F5DB45}" type="pres">
      <dgm:prSet presAssocID="{7FE50A18-552D-4014-B201-C69A2F14116C}" presName="childTextArrow" presStyleLbl="fgAccFollowNode1" presStyleIdx="2" presStyleCnt="6">
        <dgm:presLayoutVars>
          <dgm:bulletEnabled val="1"/>
        </dgm:presLayoutVars>
      </dgm:prSet>
      <dgm:spPr/>
    </dgm:pt>
    <dgm:pt modelId="{B5CC1210-9218-469B-9DF4-CCA840D7523D}" type="pres">
      <dgm:prSet presAssocID="{0588336E-DF33-41A7-9650-F3BF55489171}" presName="childTextArrow" presStyleLbl="fgAccFollowNode1" presStyleIdx="3" presStyleCnt="6">
        <dgm:presLayoutVars>
          <dgm:bulletEnabled val="1"/>
        </dgm:presLayoutVars>
      </dgm:prSet>
      <dgm:spPr/>
    </dgm:pt>
    <dgm:pt modelId="{C0E6E803-AF3B-4C52-9E17-AFA128B7B0D3}" type="pres">
      <dgm:prSet presAssocID="{D1D79046-85A3-45BA-9EB8-1C6DC4CC924D}" presName="childTextArrow" presStyleLbl="fgAccFollowNode1" presStyleIdx="4" presStyleCnt="6">
        <dgm:presLayoutVars>
          <dgm:bulletEnabled val="1"/>
        </dgm:presLayoutVars>
      </dgm:prSet>
      <dgm:spPr/>
    </dgm:pt>
    <dgm:pt modelId="{6AC97AB7-468F-411E-BD72-845207B0A825}" type="pres">
      <dgm:prSet presAssocID="{7A326463-A6C1-440D-8601-7101A99A1A94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6EAEBA77-320A-4418-9A72-A5536D002414}" type="presOf" srcId="{7DE08827-A648-4046-86E0-63237F6A0961}" destId="{529F8355-F4C8-47EF-A347-8463375F792E}" srcOrd="0" destOrd="0" presId="urn:microsoft.com/office/officeart/2005/8/layout/process4"/>
    <dgm:cxn modelId="{B8573D78-EE22-4231-94C4-6FD5BA66622A}" type="presOf" srcId="{A2DA3FA4-F6C6-4EC5-A236-684C7BACBEF7}" destId="{B27EBF1A-18D2-4C98-B21E-454D3F70E07F}" srcOrd="0" destOrd="0" presId="urn:microsoft.com/office/officeart/2005/8/layout/process4"/>
    <dgm:cxn modelId="{6C8A8C7E-99A2-437F-92D6-033494AA983C}" srcId="{FB7633FC-0C3F-48B8-ACDB-CE212DF6903F}" destId="{D1D79046-85A3-45BA-9EB8-1C6DC4CC924D}" srcOrd="4" destOrd="0" parTransId="{02697DE6-4E45-4BE5-9E68-9603D9B37028}" sibTransId="{199DF9D2-0314-4F2D-B0BB-FFE77F39BFE5}"/>
    <dgm:cxn modelId="{EF518B81-6892-40E1-B666-AEB7C49A0361}" type="presOf" srcId="{D1D79046-85A3-45BA-9EB8-1C6DC4CC924D}" destId="{C0E6E803-AF3B-4C52-9E17-AFA128B7B0D3}" srcOrd="0" destOrd="0" presId="urn:microsoft.com/office/officeart/2005/8/layout/process4"/>
    <dgm:cxn modelId="{406A7588-3E29-4FA6-B707-076A12A097DB}" srcId="{4CB1ED25-D9FA-497E-B2A6-C2DC98502BC5}" destId="{FB7633FC-0C3F-48B8-ACDB-CE212DF6903F}" srcOrd="0" destOrd="0" parTransId="{D1D5A380-E650-4C08-B5E2-C259C558E8D9}" sibTransId="{809C988A-1ADD-4EAD-879C-AD0FC19E22F7}"/>
    <dgm:cxn modelId="{2E7F5F92-15EC-45DA-B66F-16B443733FA1}" type="presOf" srcId="{F9794D01-5B2E-43B5-9ADA-1FBFBFC00D8B}" destId="{126B9E8F-AA88-4E21-92BB-57A4AB57B6BB}" srcOrd="0" destOrd="0" presId="urn:microsoft.com/office/officeart/2005/8/layout/process4"/>
    <dgm:cxn modelId="{9E21AD97-BA5D-49EB-906D-D6BBFC9C283D}" srcId="{4CB1ED25-D9FA-497E-B2A6-C2DC98502BC5}" destId="{7DE08827-A648-4046-86E0-63237F6A0961}" srcOrd="1" destOrd="0" parTransId="{27AB2D51-6FFD-493E-A406-B0AC93A13296}" sibTransId="{923ECD2E-B807-44A6-ABD3-F3E68197875F}"/>
    <dgm:cxn modelId="{BF59ADA1-5D1D-486A-A600-F7FDCA3C4636}" type="presOf" srcId="{7A326463-A6C1-440D-8601-7101A99A1A94}" destId="{6AC97AB7-468F-411E-BD72-845207B0A825}" srcOrd="0" destOrd="0" presId="urn:microsoft.com/office/officeart/2005/8/layout/process4"/>
    <dgm:cxn modelId="{B38583A5-A9D0-4CA8-B416-0E54C1E90198}" srcId="{FB7633FC-0C3F-48B8-ACDB-CE212DF6903F}" destId="{0588336E-DF33-41A7-9650-F3BF55489171}" srcOrd="3" destOrd="0" parTransId="{B270B927-752D-42CD-919C-CF6411A945C8}" sibTransId="{09A1E405-9320-4DF7-8A6F-AB8F853C2FF8}"/>
    <dgm:cxn modelId="{49BA1CA7-5D7B-4B6E-B735-0F57356361CD}" srcId="{FB7633FC-0C3F-48B8-ACDB-CE212DF6903F}" destId="{7A326463-A6C1-440D-8601-7101A99A1A94}" srcOrd="5" destOrd="0" parTransId="{9331A6AC-CF40-4DBE-9296-067B1EE7F40B}" sibTransId="{2CE6B773-AD0E-4F0C-9174-F3A5D0DDCFEF}"/>
    <dgm:cxn modelId="{842BCCBC-01DF-4EEF-98BA-CEB8C58CBCF3}" type="presOf" srcId="{4CB1ED25-D9FA-497E-B2A6-C2DC98502BC5}" destId="{5FB4518F-7C88-437A-BD99-DC9D8440E3A2}" srcOrd="0" destOrd="0" presId="urn:microsoft.com/office/officeart/2005/8/layout/process4"/>
    <dgm:cxn modelId="{60C474C1-58F0-44AC-8831-EBE54763D86F}" srcId="{FB7633FC-0C3F-48B8-ACDB-CE212DF6903F}" destId="{A2DA3FA4-F6C6-4EC5-A236-684C7BACBEF7}" srcOrd="0" destOrd="0" parTransId="{E5F841B7-A1BA-4CE2-BAE0-5FDF5C7C1244}" sibTransId="{175753A8-1855-4436-B1C3-74DDC6CB3F3C}"/>
    <dgm:cxn modelId="{2946CAC3-BE68-4F50-98CF-B2C71A1C41B7}" type="presOf" srcId="{FB7633FC-0C3F-48B8-ACDB-CE212DF6903F}" destId="{480FC98E-FE1E-42AA-9ED2-0285481703E0}" srcOrd="1" destOrd="0" presId="urn:microsoft.com/office/officeart/2005/8/layout/process4"/>
    <dgm:cxn modelId="{CCCE51C6-651A-412B-9130-BC5406EAB115}" type="presOf" srcId="{0588336E-DF33-41A7-9650-F3BF55489171}" destId="{B5CC1210-9218-469B-9DF4-CCA840D7523D}" srcOrd="0" destOrd="0" presId="urn:microsoft.com/office/officeart/2005/8/layout/process4"/>
    <dgm:cxn modelId="{F63777E0-A719-4FAC-BC4D-3FA3EF4EDAAA}" type="presOf" srcId="{7FE50A18-552D-4014-B201-C69A2F14116C}" destId="{D819811F-54B8-47C6-A032-18AAF8F5DB45}" srcOrd="0" destOrd="0" presId="urn:microsoft.com/office/officeart/2005/8/layout/process4"/>
    <dgm:cxn modelId="{7C9521F3-31DD-4BBA-A193-35012627E2DC}" srcId="{FB7633FC-0C3F-48B8-ACDB-CE212DF6903F}" destId="{F9794D01-5B2E-43B5-9ADA-1FBFBFC00D8B}" srcOrd="1" destOrd="0" parTransId="{2EA15B1F-600E-4090-83FB-C114D58EBAC7}" sibTransId="{A7962139-B3ED-4B3D-AFE6-E5E0B0095D15}"/>
    <dgm:cxn modelId="{1D28B8FC-97E9-4BDC-955D-D85C91349AA3}" srcId="{FB7633FC-0C3F-48B8-ACDB-CE212DF6903F}" destId="{7FE50A18-552D-4014-B201-C69A2F14116C}" srcOrd="2" destOrd="0" parTransId="{D65E9574-65CC-4BBC-9EA4-EBCACF71E4D5}" sibTransId="{F82191BA-0937-49AD-94F7-AAC8AA05BEE7}"/>
    <dgm:cxn modelId="{D94992FF-26EB-4EC0-8F75-D1AE309BB702}" type="presOf" srcId="{FB7633FC-0C3F-48B8-ACDB-CE212DF6903F}" destId="{D48BE4ED-AE65-41E3-B19D-AC5731AFDAB7}" srcOrd="0" destOrd="0" presId="urn:microsoft.com/office/officeart/2005/8/layout/process4"/>
    <dgm:cxn modelId="{B007F52F-F313-4F9B-A2B5-C100469B82A2}" type="presParOf" srcId="{5FB4518F-7C88-437A-BD99-DC9D8440E3A2}" destId="{5EBDF8B9-CB95-4AEE-9F4A-B17A197E33C1}" srcOrd="0" destOrd="0" presId="urn:microsoft.com/office/officeart/2005/8/layout/process4"/>
    <dgm:cxn modelId="{1B74628E-2F9F-429C-B9D9-045811F2BC65}" type="presParOf" srcId="{5EBDF8B9-CB95-4AEE-9F4A-B17A197E33C1}" destId="{529F8355-F4C8-47EF-A347-8463375F792E}" srcOrd="0" destOrd="0" presId="urn:microsoft.com/office/officeart/2005/8/layout/process4"/>
    <dgm:cxn modelId="{1CA38D64-BF26-4C9E-BC34-1851066F272F}" type="presParOf" srcId="{5FB4518F-7C88-437A-BD99-DC9D8440E3A2}" destId="{F43F14D7-7FF1-452F-B005-7BEECD13446C}" srcOrd="1" destOrd="0" presId="urn:microsoft.com/office/officeart/2005/8/layout/process4"/>
    <dgm:cxn modelId="{CDF51FA9-2080-460D-9F16-89A7FF9247FC}" type="presParOf" srcId="{5FB4518F-7C88-437A-BD99-DC9D8440E3A2}" destId="{957437BF-FAAC-48E9-B487-651385997AF7}" srcOrd="2" destOrd="0" presId="urn:microsoft.com/office/officeart/2005/8/layout/process4"/>
    <dgm:cxn modelId="{FF70BFB0-114A-446C-AB51-69DC7A711038}" type="presParOf" srcId="{957437BF-FAAC-48E9-B487-651385997AF7}" destId="{D48BE4ED-AE65-41E3-B19D-AC5731AFDAB7}" srcOrd="0" destOrd="0" presId="urn:microsoft.com/office/officeart/2005/8/layout/process4"/>
    <dgm:cxn modelId="{77FA7B05-0D70-4810-82D5-F99D35445EF9}" type="presParOf" srcId="{957437BF-FAAC-48E9-B487-651385997AF7}" destId="{480FC98E-FE1E-42AA-9ED2-0285481703E0}" srcOrd="1" destOrd="0" presId="urn:microsoft.com/office/officeart/2005/8/layout/process4"/>
    <dgm:cxn modelId="{A6BC88A2-B65E-435E-8D3F-4661FC915F2F}" type="presParOf" srcId="{957437BF-FAAC-48E9-B487-651385997AF7}" destId="{DF3AC549-2201-4CF1-946F-B8DF5A0FC10E}" srcOrd="2" destOrd="0" presId="urn:microsoft.com/office/officeart/2005/8/layout/process4"/>
    <dgm:cxn modelId="{B200DD3C-FC85-4603-8A33-2EB13DE1F347}" type="presParOf" srcId="{DF3AC549-2201-4CF1-946F-B8DF5A0FC10E}" destId="{B27EBF1A-18D2-4C98-B21E-454D3F70E07F}" srcOrd="0" destOrd="0" presId="urn:microsoft.com/office/officeart/2005/8/layout/process4"/>
    <dgm:cxn modelId="{9C12EC11-CC40-4A3D-B9A5-2C562D2C1FB1}" type="presParOf" srcId="{DF3AC549-2201-4CF1-946F-B8DF5A0FC10E}" destId="{126B9E8F-AA88-4E21-92BB-57A4AB57B6BB}" srcOrd="1" destOrd="0" presId="urn:microsoft.com/office/officeart/2005/8/layout/process4"/>
    <dgm:cxn modelId="{D1C77C5F-DC8B-42B9-A5ED-A4D6EAB1A390}" type="presParOf" srcId="{DF3AC549-2201-4CF1-946F-B8DF5A0FC10E}" destId="{D819811F-54B8-47C6-A032-18AAF8F5DB45}" srcOrd="2" destOrd="0" presId="urn:microsoft.com/office/officeart/2005/8/layout/process4"/>
    <dgm:cxn modelId="{5D6A5EDA-1F49-452A-B7CE-8ECF22FAD5BC}" type="presParOf" srcId="{DF3AC549-2201-4CF1-946F-B8DF5A0FC10E}" destId="{B5CC1210-9218-469B-9DF4-CCA840D7523D}" srcOrd="3" destOrd="0" presId="urn:microsoft.com/office/officeart/2005/8/layout/process4"/>
    <dgm:cxn modelId="{4092E6C5-C567-4468-B86E-EF75337AB892}" type="presParOf" srcId="{DF3AC549-2201-4CF1-946F-B8DF5A0FC10E}" destId="{C0E6E803-AF3B-4C52-9E17-AFA128B7B0D3}" srcOrd="4" destOrd="0" presId="urn:microsoft.com/office/officeart/2005/8/layout/process4"/>
    <dgm:cxn modelId="{F8923708-9A9A-4F70-8BF1-916EFCA08077}" type="presParOf" srcId="{DF3AC549-2201-4CF1-946F-B8DF5A0FC10E}" destId="{6AC97AB7-468F-411E-BD72-845207B0A825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98BD95-E648-4AE9-89F7-C8B4FFFDD0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722CD2-62E0-4CF9-B192-2BD642A0B214}">
      <dgm:prSet/>
      <dgm:spPr/>
      <dgm:t>
        <a:bodyPr/>
        <a:lstStyle/>
        <a:p>
          <a:r>
            <a:rPr lang="en-US"/>
            <a:t>Unified column names across datasets.</a:t>
          </a:r>
        </a:p>
      </dgm:t>
    </dgm:pt>
    <dgm:pt modelId="{CC63ACC4-3481-43AF-955D-976B57E30173}" type="parTrans" cxnId="{9B5A745E-18CA-457F-96A1-A1E866314A41}">
      <dgm:prSet/>
      <dgm:spPr/>
      <dgm:t>
        <a:bodyPr/>
        <a:lstStyle/>
        <a:p>
          <a:endParaRPr lang="en-US"/>
        </a:p>
      </dgm:t>
    </dgm:pt>
    <dgm:pt modelId="{1414D038-78B8-46D8-84E5-B7F9A003E8E7}" type="sibTrans" cxnId="{9B5A745E-18CA-457F-96A1-A1E866314A41}">
      <dgm:prSet/>
      <dgm:spPr/>
      <dgm:t>
        <a:bodyPr/>
        <a:lstStyle/>
        <a:p>
          <a:endParaRPr lang="en-US"/>
        </a:p>
      </dgm:t>
    </dgm:pt>
    <dgm:pt modelId="{1A1A7DE8-1A5E-4F86-99D5-A89C2441234B}">
      <dgm:prSet/>
      <dgm:spPr/>
      <dgm:t>
        <a:bodyPr/>
        <a:lstStyle/>
        <a:p>
          <a:r>
            <a:rPr lang="en-US"/>
            <a:t>Removed unnecessary fields like location and demographics.</a:t>
          </a:r>
        </a:p>
      </dgm:t>
    </dgm:pt>
    <dgm:pt modelId="{3429A8B1-59D7-46F7-87D8-6EB40840633C}" type="parTrans" cxnId="{CD43AF50-7C5B-46CA-99BE-E24EDCA8CA2C}">
      <dgm:prSet/>
      <dgm:spPr/>
      <dgm:t>
        <a:bodyPr/>
        <a:lstStyle/>
        <a:p>
          <a:endParaRPr lang="en-US"/>
        </a:p>
      </dgm:t>
    </dgm:pt>
    <dgm:pt modelId="{55299846-8348-4D80-A477-23257DC20C4C}" type="sibTrans" cxnId="{CD43AF50-7C5B-46CA-99BE-E24EDCA8CA2C}">
      <dgm:prSet/>
      <dgm:spPr/>
      <dgm:t>
        <a:bodyPr/>
        <a:lstStyle/>
        <a:p>
          <a:endParaRPr lang="en-US"/>
        </a:p>
      </dgm:t>
    </dgm:pt>
    <dgm:pt modelId="{34E2F518-D3B1-4B3E-8959-08726A8A3AE9}">
      <dgm:prSet/>
      <dgm:spPr/>
      <dgm:t>
        <a:bodyPr/>
        <a:lstStyle/>
        <a:p>
          <a:r>
            <a:rPr lang="en-US"/>
            <a:t>Consolidated user types into “casual” and “member.”</a:t>
          </a:r>
        </a:p>
      </dgm:t>
    </dgm:pt>
    <dgm:pt modelId="{AC44AFF4-4EA2-4834-895A-2F1D793C08DA}" type="parTrans" cxnId="{49A48D04-7DEA-4719-AF8D-4421AFC89EAB}">
      <dgm:prSet/>
      <dgm:spPr/>
      <dgm:t>
        <a:bodyPr/>
        <a:lstStyle/>
        <a:p>
          <a:endParaRPr lang="en-US"/>
        </a:p>
      </dgm:t>
    </dgm:pt>
    <dgm:pt modelId="{346C59B2-39A0-459B-8D09-A1BD7F2CE5F1}" type="sibTrans" cxnId="{49A48D04-7DEA-4719-AF8D-4421AFC89EAB}">
      <dgm:prSet/>
      <dgm:spPr/>
      <dgm:t>
        <a:bodyPr/>
        <a:lstStyle/>
        <a:p>
          <a:endParaRPr lang="en-US"/>
        </a:p>
      </dgm:t>
    </dgm:pt>
    <dgm:pt modelId="{33988294-CF76-4F43-BC05-216D6E4EC07F}">
      <dgm:prSet/>
      <dgm:spPr/>
      <dgm:t>
        <a:bodyPr/>
        <a:lstStyle/>
        <a:p>
          <a:r>
            <a:rPr lang="en-US"/>
            <a:t>Added calculated metrics: ride duration and date fields.</a:t>
          </a:r>
        </a:p>
      </dgm:t>
    </dgm:pt>
    <dgm:pt modelId="{A2868C36-9FF5-4378-AE96-90E1C35AF0D1}" type="parTrans" cxnId="{462129A5-C3CF-4530-BA7E-8D46760681EC}">
      <dgm:prSet/>
      <dgm:spPr/>
      <dgm:t>
        <a:bodyPr/>
        <a:lstStyle/>
        <a:p>
          <a:endParaRPr lang="en-US"/>
        </a:p>
      </dgm:t>
    </dgm:pt>
    <dgm:pt modelId="{A1A626E9-2FC2-45EA-8887-FF4AF781E4B9}" type="sibTrans" cxnId="{462129A5-C3CF-4530-BA7E-8D46760681EC}">
      <dgm:prSet/>
      <dgm:spPr/>
      <dgm:t>
        <a:bodyPr/>
        <a:lstStyle/>
        <a:p>
          <a:endParaRPr lang="en-US"/>
        </a:p>
      </dgm:t>
    </dgm:pt>
    <dgm:pt modelId="{83B8CF90-F786-4057-AE1E-9A1F1ED4E919}" type="pres">
      <dgm:prSet presAssocID="{C698BD95-E648-4AE9-89F7-C8B4FFFDD0D4}" presName="root" presStyleCnt="0">
        <dgm:presLayoutVars>
          <dgm:dir/>
          <dgm:resizeHandles val="exact"/>
        </dgm:presLayoutVars>
      </dgm:prSet>
      <dgm:spPr/>
    </dgm:pt>
    <dgm:pt modelId="{6ADB629E-13ED-4D14-87C2-EFD1F3B7667C}" type="pres">
      <dgm:prSet presAssocID="{3E722CD2-62E0-4CF9-B192-2BD642A0B214}" presName="compNode" presStyleCnt="0"/>
      <dgm:spPr/>
    </dgm:pt>
    <dgm:pt modelId="{90FABF68-373B-4CA4-AEA8-00E3F7348C62}" type="pres">
      <dgm:prSet presAssocID="{3E722CD2-62E0-4CF9-B192-2BD642A0B214}" presName="bgRect" presStyleLbl="bgShp" presStyleIdx="0" presStyleCnt="4"/>
      <dgm:spPr/>
    </dgm:pt>
    <dgm:pt modelId="{70EEE6E4-95DE-4643-95D4-F7871B24D149}" type="pres">
      <dgm:prSet presAssocID="{3E722CD2-62E0-4CF9-B192-2BD642A0B2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A7C8E3C-0706-4CCF-A085-B8EBFE464A04}" type="pres">
      <dgm:prSet presAssocID="{3E722CD2-62E0-4CF9-B192-2BD642A0B214}" presName="spaceRect" presStyleCnt="0"/>
      <dgm:spPr/>
    </dgm:pt>
    <dgm:pt modelId="{3C675F0B-5ECB-4B68-954A-966663E9CBFC}" type="pres">
      <dgm:prSet presAssocID="{3E722CD2-62E0-4CF9-B192-2BD642A0B214}" presName="parTx" presStyleLbl="revTx" presStyleIdx="0" presStyleCnt="4">
        <dgm:presLayoutVars>
          <dgm:chMax val="0"/>
          <dgm:chPref val="0"/>
        </dgm:presLayoutVars>
      </dgm:prSet>
      <dgm:spPr/>
    </dgm:pt>
    <dgm:pt modelId="{45A26918-F0C0-448D-89B4-0AF118FAE28B}" type="pres">
      <dgm:prSet presAssocID="{1414D038-78B8-46D8-84E5-B7F9A003E8E7}" presName="sibTrans" presStyleCnt="0"/>
      <dgm:spPr/>
    </dgm:pt>
    <dgm:pt modelId="{76F8DA5D-36C9-4E34-BD0B-4FF708CC6BA5}" type="pres">
      <dgm:prSet presAssocID="{1A1A7DE8-1A5E-4F86-99D5-A89C2441234B}" presName="compNode" presStyleCnt="0"/>
      <dgm:spPr/>
    </dgm:pt>
    <dgm:pt modelId="{854C3D39-8806-490A-91E2-1035387AE744}" type="pres">
      <dgm:prSet presAssocID="{1A1A7DE8-1A5E-4F86-99D5-A89C2441234B}" presName="bgRect" presStyleLbl="bgShp" presStyleIdx="1" presStyleCnt="4"/>
      <dgm:spPr/>
    </dgm:pt>
    <dgm:pt modelId="{4786C6A2-FFA1-4D75-AA1A-760D93F4D3AF}" type="pres">
      <dgm:prSet presAssocID="{1A1A7DE8-1A5E-4F86-99D5-A89C244123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BEEF893-39C9-4A91-A68C-E123988CAB10}" type="pres">
      <dgm:prSet presAssocID="{1A1A7DE8-1A5E-4F86-99D5-A89C2441234B}" presName="spaceRect" presStyleCnt="0"/>
      <dgm:spPr/>
    </dgm:pt>
    <dgm:pt modelId="{4B7BCE05-8F51-411E-BDFA-773B8D7B5FCD}" type="pres">
      <dgm:prSet presAssocID="{1A1A7DE8-1A5E-4F86-99D5-A89C2441234B}" presName="parTx" presStyleLbl="revTx" presStyleIdx="1" presStyleCnt="4">
        <dgm:presLayoutVars>
          <dgm:chMax val="0"/>
          <dgm:chPref val="0"/>
        </dgm:presLayoutVars>
      </dgm:prSet>
      <dgm:spPr/>
    </dgm:pt>
    <dgm:pt modelId="{4DA03257-4C43-4772-88AF-31C4FB2D74D5}" type="pres">
      <dgm:prSet presAssocID="{55299846-8348-4D80-A477-23257DC20C4C}" presName="sibTrans" presStyleCnt="0"/>
      <dgm:spPr/>
    </dgm:pt>
    <dgm:pt modelId="{D7A1EF87-3C82-4B86-96AE-7A00702DB1F0}" type="pres">
      <dgm:prSet presAssocID="{34E2F518-D3B1-4B3E-8959-08726A8A3AE9}" presName="compNode" presStyleCnt="0"/>
      <dgm:spPr/>
    </dgm:pt>
    <dgm:pt modelId="{58C6CCC7-6ACB-402C-B996-624A8CFAE737}" type="pres">
      <dgm:prSet presAssocID="{34E2F518-D3B1-4B3E-8959-08726A8A3AE9}" presName="bgRect" presStyleLbl="bgShp" presStyleIdx="2" presStyleCnt="4"/>
      <dgm:spPr/>
    </dgm:pt>
    <dgm:pt modelId="{0F3B7AF3-4DB7-4EA9-B86B-EE91ABFE8880}" type="pres">
      <dgm:prSet presAssocID="{34E2F518-D3B1-4B3E-8959-08726A8A3A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28B7AE3F-5299-4A8D-8639-13C29A1576FB}" type="pres">
      <dgm:prSet presAssocID="{34E2F518-D3B1-4B3E-8959-08726A8A3AE9}" presName="spaceRect" presStyleCnt="0"/>
      <dgm:spPr/>
    </dgm:pt>
    <dgm:pt modelId="{7F1C8670-2E05-4082-9F5A-077A3CEEBD8E}" type="pres">
      <dgm:prSet presAssocID="{34E2F518-D3B1-4B3E-8959-08726A8A3AE9}" presName="parTx" presStyleLbl="revTx" presStyleIdx="2" presStyleCnt="4">
        <dgm:presLayoutVars>
          <dgm:chMax val="0"/>
          <dgm:chPref val="0"/>
        </dgm:presLayoutVars>
      </dgm:prSet>
      <dgm:spPr/>
    </dgm:pt>
    <dgm:pt modelId="{0D661D03-9E82-4C08-A5E9-58E4A063BC2A}" type="pres">
      <dgm:prSet presAssocID="{346C59B2-39A0-459B-8D09-A1BD7F2CE5F1}" presName="sibTrans" presStyleCnt="0"/>
      <dgm:spPr/>
    </dgm:pt>
    <dgm:pt modelId="{7F955499-1F7A-41B0-B57D-A4D62452ABFF}" type="pres">
      <dgm:prSet presAssocID="{33988294-CF76-4F43-BC05-216D6E4EC07F}" presName="compNode" presStyleCnt="0"/>
      <dgm:spPr/>
    </dgm:pt>
    <dgm:pt modelId="{566110B2-AFBD-4AE8-A281-4DA8CE378714}" type="pres">
      <dgm:prSet presAssocID="{33988294-CF76-4F43-BC05-216D6E4EC07F}" presName="bgRect" presStyleLbl="bgShp" presStyleIdx="3" presStyleCnt="4"/>
      <dgm:spPr/>
    </dgm:pt>
    <dgm:pt modelId="{14568129-600C-45A5-AD87-D2EF326B77A1}" type="pres">
      <dgm:prSet presAssocID="{33988294-CF76-4F43-BC05-216D6E4EC0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FE69DC0-71AE-4602-8EA1-5D58B2492AD8}" type="pres">
      <dgm:prSet presAssocID="{33988294-CF76-4F43-BC05-216D6E4EC07F}" presName="spaceRect" presStyleCnt="0"/>
      <dgm:spPr/>
    </dgm:pt>
    <dgm:pt modelId="{5A8C0743-6D6E-4621-B470-060248A79EE9}" type="pres">
      <dgm:prSet presAssocID="{33988294-CF76-4F43-BC05-216D6E4EC07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A48D04-7DEA-4719-AF8D-4421AFC89EAB}" srcId="{C698BD95-E648-4AE9-89F7-C8B4FFFDD0D4}" destId="{34E2F518-D3B1-4B3E-8959-08726A8A3AE9}" srcOrd="2" destOrd="0" parTransId="{AC44AFF4-4EA2-4834-895A-2F1D793C08DA}" sibTransId="{346C59B2-39A0-459B-8D09-A1BD7F2CE5F1}"/>
    <dgm:cxn modelId="{B32D3B19-0A4E-4C43-8A72-2FC55C590E96}" type="presOf" srcId="{33988294-CF76-4F43-BC05-216D6E4EC07F}" destId="{5A8C0743-6D6E-4621-B470-060248A79EE9}" srcOrd="0" destOrd="0" presId="urn:microsoft.com/office/officeart/2018/2/layout/IconVerticalSolidList"/>
    <dgm:cxn modelId="{32459D1D-A03C-4C65-BEA0-B7F6420A3290}" type="presOf" srcId="{C698BD95-E648-4AE9-89F7-C8B4FFFDD0D4}" destId="{83B8CF90-F786-4057-AE1E-9A1F1ED4E919}" srcOrd="0" destOrd="0" presId="urn:microsoft.com/office/officeart/2018/2/layout/IconVerticalSolidList"/>
    <dgm:cxn modelId="{9B5A745E-18CA-457F-96A1-A1E866314A41}" srcId="{C698BD95-E648-4AE9-89F7-C8B4FFFDD0D4}" destId="{3E722CD2-62E0-4CF9-B192-2BD642A0B214}" srcOrd="0" destOrd="0" parTransId="{CC63ACC4-3481-43AF-955D-976B57E30173}" sibTransId="{1414D038-78B8-46D8-84E5-B7F9A003E8E7}"/>
    <dgm:cxn modelId="{D04D004E-F46C-46B3-9556-FABD36FD584F}" type="presOf" srcId="{34E2F518-D3B1-4B3E-8959-08726A8A3AE9}" destId="{7F1C8670-2E05-4082-9F5A-077A3CEEBD8E}" srcOrd="0" destOrd="0" presId="urn:microsoft.com/office/officeart/2018/2/layout/IconVerticalSolidList"/>
    <dgm:cxn modelId="{CD43AF50-7C5B-46CA-99BE-E24EDCA8CA2C}" srcId="{C698BD95-E648-4AE9-89F7-C8B4FFFDD0D4}" destId="{1A1A7DE8-1A5E-4F86-99D5-A89C2441234B}" srcOrd="1" destOrd="0" parTransId="{3429A8B1-59D7-46F7-87D8-6EB40840633C}" sibTransId="{55299846-8348-4D80-A477-23257DC20C4C}"/>
    <dgm:cxn modelId="{A6F2848A-BE00-4185-889C-F5B42CADF15D}" type="presOf" srcId="{3E722CD2-62E0-4CF9-B192-2BD642A0B214}" destId="{3C675F0B-5ECB-4B68-954A-966663E9CBFC}" srcOrd="0" destOrd="0" presId="urn:microsoft.com/office/officeart/2018/2/layout/IconVerticalSolidList"/>
    <dgm:cxn modelId="{7F742398-A37D-4D89-B6E9-396CF592F477}" type="presOf" srcId="{1A1A7DE8-1A5E-4F86-99D5-A89C2441234B}" destId="{4B7BCE05-8F51-411E-BDFA-773B8D7B5FCD}" srcOrd="0" destOrd="0" presId="urn:microsoft.com/office/officeart/2018/2/layout/IconVerticalSolidList"/>
    <dgm:cxn modelId="{462129A5-C3CF-4530-BA7E-8D46760681EC}" srcId="{C698BD95-E648-4AE9-89F7-C8B4FFFDD0D4}" destId="{33988294-CF76-4F43-BC05-216D6E4EC07F}" srcOrd="3" destOrd="0" parTransId="{A2868C36-9FF5-4378-AE96-90E1C35AF0D1}" sibTransId="{A1A626E9-2FC2-45EA-8887-FF4AF781E4B9}"/>
    <dgm:cxn modelId="{E282C031-B703-4E0A-898F-F0D571809804}" type="presParOf" srcId="{83B8CF90-F786-4057-AE1E-9A1F1ED4E919}" destId="{6ADB629E-13ED-4D14-87C2-EFD1F3B7667C}" srcOrd="0" destOrd="0" presId="urn:microsoft.com/office/officeart/2018/2/layout/IconVerticalSolidList"/>
    <dgm:cxn modelId="{8E75FF16-E70B-446E-85D7-A30EB7B5C96F}" type="presParOf" srcId="{6ADB629E-13ED-4D14-87C2-EFD1F3B7667C}" destId="{90FABF68-373B-4CA4-AEA8-00E3F7348C62}" srcOrd="0" destOrd="0" presId="urn:microsoft.com/office/officeart/2018/2/layout/IconVerticalSolidList"/>
    <dgm:cxn modelId="{DB05E300-EE33-4F24-9600-1A2AB4963BC2}" type="presParOf" srcId="{6ADB629E-13ED-4D14-87C2-EFD1F3B7667C}" destId="{70EEE6E4-95DE-4643-95D4-F7871B24D149}" srcOrd="1" destOrd="0" presId="urn:microsoft.com/office/officeart/2018/2/layout/IconVerticalSolidList"/>
    <dgm:cxn modelId="{FFEF9D98-4F16-4911-B155-7526DBA3E212}" type="presParOf" srcId="{6ADB629E-13ED-4D14-87C2-EFD1F3B7667C}" destId="{1A7C8E3C-0706-4CCF-A085-B8EBFE464A04}" srcOrd="2" destOrd="0" presId="urn:microsoft.com/office/officeart/2018/2/layout/IconVerticalSolidList"/>
    <dgm:cxn modelId="{0C691318-FF78-4156-AA36-218AC98ACBD4}" type="presParOf" srcId="{6ADB629E-13ED-4D14-87C2-EFD1F3B7667C}" destId="{3C675F0B-5ECB-4B68-954A-966663E9CBFC}" srcOrd="3" destOrd="0" presId="urn:microsoft.com/office/officeart/2018/2/layout/IconVerticalSolidList"/>
    <dgm:cxn modelId="{3B159BD3-DB7F-467A-B40A-240BE9E48F98}" type="presParOf" srcId="{83B8CF90-F786-4057-AE1E-9A1F1ED4E919}" destId="{45A26918-F0C0-448D-89B4-0AF118FAE28B}" srcOrd="1" destOrd="0" presId="urn:microsoft.com/office/officeart/2018/2/layout/IconVerticalSolidList"/>
    <dgm:cxn modelId="{9E295975-990D-44EA-AA56-5E8035DEAFA5}" type="presParOf" srcId="{83B8CF90-F786-4057-AE1E-9A1F1ED4E919}" destId="{76F8DA5D-36C9-4E34-BD0B-4FF708CC6BA5}" srcOrd="2" destOrd="0" presId="urn:microsoft.com/office/officeart/2018/2/layout/IconVerticalSolidList"/>
    <dgm:cxn modelId="{21DCE509-AD3D-430C-8D8C-98337F0AABDE}" type="presParOf" srcId="{76F8DA5D-36C9-4E34-BD0B-4FF708CC6BA5}" destId="{854C3D39-8806-490A-91E2-1035387AE744}" srcOrd="0" destOrd="0" presId="urn:microsoft.com/office/officeart/2018/2/layout/IconVerticalSolidList"/>
    <dgm:cxn modelId="{96A746F2-52E1-461D-A86B-6FA1CFBAC91E}" type="presParOf" srcId="{76F8DA5D-36C9-4E34-BD0B-4FF708CC6BA5}" destId="{4786C6A2-FFA1-4D75-AA1A-760D93F4D3AF}" srcOrd="1" destOrd="0" presId="urn:microsoft.com/office/officeart/2018/2/layout/IconVerticalSolidList"/>
    <dgm:cxn modelId="{169C2BE1-BE0C-461E-B011-418E234105A7}" type="presParOf" srcId="{76F8DA5D-36C9-4E34-BD0B-4FF708CC6BA5}" destId="{5BEEF893-39C9-4A91-A68C-E123988CAB10}" srcOrd="2" destOrd="0" presId="urn:microsoft.com/office/officeart/2018/2/layout/IconVerticalSolidList"/>
    <dgm:cxn modelId="{2F79AC18-893B-4198-96FA-37477F73B97D}" type="presParOf" srcId="{76F8DA5D-36C9-4E34-BD0B-4FF708CC6BA5}" destId="{4B7BCE05-8F51-411E-BDFA-773B8D7B5FCD}" srcOrd="3" destOrd="0" presId="urn:microsoft.com/office/officeart/2018/2/layout/IconVerticalSolidList"/>
    <dgm:cxn modelId="{D6D258D5-96DE-4478-A094-222619C19353}" type="presParOf" srcId="{83B8CF90-F786-4057-AE1E-9A1F1ED4E919}" destId="{4DA03257-4C43-4772-88AF-31C4FB2D74D5}" srcOrd="3" destOrd="0" presId="urn:microsoft.com/office/officeart/2018/2/layout/IconVerticalSolidList"/>
    <dgm:cxn modelId="{AC0A35B3-47AF-4297-A60B-D6D6DF2624FF}" type="presParOf" srcId="{83B8CF90-F786-4057-AE1E-9A1F1ED4E919}" destId="{D7A1EF87-3C82-4B86-96AE-7A00702DB1F0}" srcOrd="4" destOrd="0" presId="urn:microsoft.com/office/officeart/2018/2/layout/IconVerticalSolidList"/>
    <dgm:cxn modelId="{C72526D4-AEFD-4202-B328-EBB61B329C25}" type="presParOf" srcId="{D7A1EF87-3C82-4B86-96AE-7A00702DB1F0}" destId="{58C6CCC7-6ACB-402C-B996-624A8CFAE737}" srcOrd="0" destOrd="0" presId="urn:microsoft.com/office/officeart/2018/2/layout/IconVerticalSolidList"/>
    <dgm:cxn modelId="{045E98FF-F47F-4481-8B49-B6369B13CC26}" type="presParOf" srcId="{D7A1EF87-3C82-4B86-96AE-7A00702DB1F0}" destId="{0F3B7AF3-4DB7-4EA9-B86B-EE91ABFE8880}" srcOrd="1" destOrd="0" presId="urn:microsoft.com/office/officeart/2018/2/layout/IconVerticalSolidList"/>
    <dgm:cxn modelId="{F9453EA8-6980-4C21-899D-4EE8B52308BD}" type="presParOf" srcId="{D7A1EF87-3C82-4B86-96AE-7A00702DB1F0}" destId="{28B7AE3F-5299-4A8D-8639-13C29A1576FB}" srcOrd="2" destOrd="0" presId="urn:microsoft.com/office/officeart/2018/2/layout/IconVerticalSolidList"/>
    <dgm:cxn modelId="{DAC5617F-5017-4585-9A12-5F6ECA571689}" type="presParOf" srcId="{D7A1EF87-3C82-4B86-96AE-7A00702DB1F0}" destId="{7F1C8670-2E05-4082-9F5A-077A3CEEBD8E}" srcOrd="3" destOrd="0" presId="urn:microsoft.com/office/officeart/2018/2/layout/IconVerticalSolidList"/>
    <dgm:cxn modelId="{EBCAA39F-8DFB-4E23-ABD9-6372BF996493}" type="presParOf" srcId="{83B8CF90-F786-4057-AE1E-9A1F1ED4E919}" destId="{0D661D03-9E82-4C08-A5E9-58E4A063BC2A}" srcOrd="5" destOrd="0" presId="urn:microsoft.com/office/officeart/2018/2/layout/IconVerticalSolidList"/>
    <dgm:cxn modelId="{172ACF1D-F4AC-4B52-BBA2-C1D0B53DEF79}" type="presParOf" srcId="{83B8CF90-F786-4057-AE1E-9A1F1ED4E919}" destId="{7F955499-1F7A-41B0-B57D-A4D62452ABFF}" srcOrd="6" destOrd="0" presId="urn:microsoft.com/office/officeart/2018/2/layout/IconVerticalSolidList"/>
    <dgm:cxn modelId="{1DF293B0-F266-4997-BE3D-4D5BBF54A25C}" type="presParOf" srcId="{7F955499-1F7A-41B0-B57D-A4D62452ABFF}" destId="{566110B2-AFBD-4AE8-A281-4DA8CE378714}" srcOrd="0" destOrd="0" presId="urn:microsoft.com/office/officeart/2018/2/layout/IconVerticalSolidList"/>
    <dgm:cxn modelId="{2F333792-EB01-4A01-8976-CB436B03A44A}" type="presParOf" srcId="{7F955499-1F7A-41B0-B57D-A4D62452ABFF}" destId="{14568129-600C-45A5-AD87-D2EF326B77A1}" srcOrd="1" destOrd="0" presId="urn:microsoft.com/office/officeart/2018/2/layout/IconVerticalSolidList"/>
    <dgm:cxn modelId="{43BEECCF-71ED-4635-899F-4C501692BE56}" type="presParOf" srcId="{7F955499-1F7A-41B0-B57D-A4D62452ABFF}" destId="{DFE69DC0-71AE-4602-8EA1-5D58B2492AD8}" srcOrd="2" destOrd="0" presId="urn:microsoft.com/office/officeart/2018/2/layout/IconVerticalSolidList"/>
    <dgm:cxn modelId="{75FC3105-3A88-40C1-99E9-CC2CEECD159E}" type="presParOf" srcId="{7F955499-1F7A-41B0-B57D-A4D62452ABFF}" destId="{5A8C0743-6D6E-4621-B470-060248A79E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816250-C9C3-42FE-A9E7-34342BB4851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9E41DE-2114-4B85-8FB9-16A060B91174}">
      <dgm:prSet/>
      <dgm:spPr/>
      <dgm:t>
        <a:bodyPr/>
        <a:lstStyle/>
        <a:p>
          <a:r>
            <a:rPr lang="en-US" b="1"/>
            <a:t>Usage Patterns</a:t>
          </a:r>
          <a:r>
            <a:rPr lang="en-US"/>
            <a:t>:</a:t>
          </a:r>
        </a:p>
      </dgm:t>
    </dgm:pt>
    <dgm:pt modelId="{5CCFF1F6-8603-41A1-87EE-F6999327946D}" type="parTrans" cxnId="{346268BC-6A9D-4D4A-89B7-544D4BDD0747}">
      <dgm:prSet/>
      <dgm:spPr/>
      <dgm:t>
        <a:bodyPr/>
        <a:lstStyle/>
        <a:p>
          <a:endParaRPr lang="en-US"/>
        </a:p>
      </dgm:t>
    </dgm:pt>
    <dgm:pt modelId="{4F4683B7-D4F0-4F86-9F74-8C792E8DDA99}" type="sibTrans" cxnId="{346268BC-6A9D-4D4A-89B7-544D4BDD0747}">
      <dgm:prSet/>
      <dgm:spPr/>
      <dgm:t>
        <a:bodyPr/>
        <a:lstStyle/>
        <a:p>
          <a:endParaRPr lang="en-US"/>
        </a:p>
      </dgm:t>
    </dgm:pt>
    <dgm:pt modelId="{654FEEC1-680E-4690-B9EB-0EB5D8DF02D2}">
      <dgm:prSet/>
      <dgm:spPr/>
      <dgm:t>
        <a:bodyPr/>
        <a:lstStyle/>
        <a:p>
          <a:r>
            <a:rPr lang="en-US"/>
            <a:t>Casual riders peak on weekends (Sundays).</a:t>
          </a:r>
        </a:p>
      </dgm:t>
    </dgm:pt>
    <dgm:pt modelId="{0DF687F4-CB8B-48C6-93B7-E1FF45E0513D}" type="parTrans" cxnId="{E14CC426-6CC5-428F-AEC7-B88D91852A11}">
      <dgm:prSet/>
      <dgm:spPr/>
      <dgm:t>
        <a:bodyPr/>
        <a:lstStyle/>
        <a:p>
          <a:endParaRPr lang="en-US"/>
        </a:p>
      </dgm:t>
    </dgm:pt>
    <dgm:pt modelId="{FE7EF315-0F2A-42AC-889B-4E091310CA82}" type="sibTrans" cxnId="{E14CC426-6CC5-428F-AEC7-B88D91852A11}">
      <dgm:prSet/>
      <dgm:spPr/>
      <dgm:t>
        <a:bodyPr/>
        <a:lstStyle/>
        <a:p>
          <a:endParaRPr lang="en-US"/>
        </a:p>
      </dgm:t>
    </dgm:pt>
    <dgm:pt modelId="{B19146D2-F6A1-4E89-BF72-C392CA8D1A5E}">
      <dgm:prSet/>
      <dgm:spPr/>
      <dgm:t>
        <a:bodyPr/>
        <a:lstStyle/>
        <a:p>
          <a:r>
            <a:rPr lang="en-US"/>
            <a:t>Members show consistent usage across all days.</a:t>
          </a:r>
        </a:p>
      </dgm:t>
    </dgm:pt>
    <dgm:pt modelId="{FA6CA2A6-D9A7-4718-A310-F9B7F192108C}" type="parTrans" cxnId="{5F6E5D6C-8011-4F91-A181-E441B08290CB}">
      <dgm:prSet/>
      <dgm:spPr/>
      <dgm:t>
        <a:bodyPr/>
        <a:lstStyle/>
        <a:p>
          <a:endParaRPr lang="en-US"/>
        </a:p>
      </dgm:t>
    </dgm:pt>
    <dgm:pt modelId="{AD5D1775-5A9F-4B83-9782-DEA5BD97875A}" type="sibTrans" cxnId="{5F6E5D6C-8011-4F91-A181-E441B08290CB}">
      <dgm:prSet/>
      <dgm:spPr/>
      <dgm:t>
        <a:bodyPr/>
        <a:lstStyle/>
        <a:p>
          <a:endParaRPr lang="en-US"/>
        </a:p>
      </dgm:t>
    </dgm:pt>
    <dgm:pt modelId="{E34BD0D6-1425-4BE8-A2AF-8AA92BB51175}">
      <dgm:prSet/>
      <dgm:spPr/>
      <dgm:t>
        <a:bodyPr/>
        <a:lstStyle/>
        <a:p>
          <a:r>
            <a:rPr lang="en-US" b="1"/>
            <a:t>Ride Duration</a:t>
          </a:r>
          <a:r>
            <a:rPr lang="en-US"/>
            <a:t>:</a:t>
          </a:r>
        </a:p>
      </dgm:t>
    </dgm:pt>
    <dgm:pt modelId="{42C9B5E0-81A3-41D1-8D79-829CA81E2226}" type="parTrans" cxnId="{78977627-01DB-4E57-B341-8864CEF23A41}">
      <dgm:prSet/>
      <dgm:spPr/>
      <dgm:t>
        <a:bodyPr/>
        <a:lstStyle/>
        <a:p>
          <a:endParaRPr lang="en-US"/>
        </a:p>
      </dgm:t>
    </dgm:pt>
    <dgm:pt modelId="{9C5EC354-DDB4-47A6-9038-44EF0C5966DD}" type="sibTrans" cxnId="{78977627-01DB-4E57-B341-8864CEF23A41}">
      <dgm:prSet/>
      <dgm:spPr/>
      <dgm:t>
        <a:bodyPr/>
        <a:lstStyle/>
        <a:p>
          <a:endParaRPr lang="en-US"/>
        </a:p>
      </dgm:t>
    </dgm:pt>
    <dgm:pt modelId="{6D11EE69-31A6-44A5-94B5-8877857AB7AB}">
      <dgm:prSet/>
      <dgm:spPr/>
      <dgm:t>
        <a:bodyPr/>
        <a:lstStyle/>
        <a:p>
          <a:r>
            <a:rPr lang="en-US"/>
            <a:t>Casual rider’s average longer trips, especially on weekends.</a:t>
          </a:r>
        </a:p>
      </dgm:t>
    </dgm:pt>
    <dgm:pt modelId="{8AE7D783-E2C6-4D4B-882C-26B96D874804}" type="parTrans" cxnId="{910A3944-3244-4718-8AD1-5E8851920ECE}">
      <dgm:prSet/>
      <dgm:spPr/>
      <dgm:t>
        <a:bodyPr/>
        <a:lstStyle/>
        <a:p>
          <a:endParaRPr lang="en-US"/>
        </a:p>
      </dgm:t>
    </dgm:pt>
    <dgm:pt modelId="{CA055E9B-C873-434E-97AE-F0918021340B}" type="sibTrans" cxnId="{910A3944-3244-4718-8AD1-5E8851920ECE}">
      <dgm:prSet/>
      <dgm:spPr/>
      <dgm:t>
        <a:bodyPr/>
        <a:lstStyle/>
        <a:p>
          <a:endParaRPr lang="en-US"/>
        </a:p>
      </dgm:t>
    </dgm:pt>
    <dgm:pt modelId="{E55816DA-03AB-42CC-ABB5-F7673A520DE8}" type="pres">
      <dgm:prSet presAssocID="{87816250-C9C3-42FE-A9E7-34342BB48518}" presName="linear" presStyleCnt="0">
        <dgm:presLayoutVars>
          <dgm:dir/>
          <dgm:animLvl val="lvl"/>
          <dgm:resizeHandles val="exact"/>
        </dgm:presLayoutVars>
      </dgm:prSet>
      <dgm:spPr/>
    </dgm:pt>
    <dgm:pt modelId="{781E47D7-85B2-4088-949A-BDF652B51BF5}" type="pres">
      <dgm:prSet presAssocID="{1D9E41DE-2114-4B85-8FB9-16A060B91174}" presName="parentLin" presStyleCnt="0"/>
      <dgm:spPr/>
    </dgm:pt>
    <dgm:pt modelId="{93411110-419C-4451-AD7A-87A53CF0D1F6}" type="pres">
      <dgm:prSet presAssocID="{1D9E41DE-2114-4B85-8FB9-16A060B91174}" presName="parentLeftMargin" presStyleLbl="node1" presStyleIdx="0" presStyleCnt="2"/>
      <dgm:spPr/>
    </dgm:pt>
    <dgm:pt modelId="{A40CCDE5-40DF-44DE-89A6-0DB5EE28539F}" type="pres">
      <dgm:prSet presAssocID="{1D9E41DE-2114-4B85-8FB9-16A060B911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375A64-430D-4F68-BDAC-6A3152A32252}" type="pres">
      <dgm:prSet presAssocID="{1D9E41DE-2114-4B85-8FB9-16A060B91174}" presName="negativeSpace" presStyleCnt="0"/>
      <dgm:spPr/>
    </dgm:pt>
    <dgm:pt modelId="{3B12FF5C-B812-444C-A8B8-B6C2DF697506}" type="pres">
      <dgm:prSet presAssocID="{1D9E41DE-2114-4B85-8FB9-16A060B91174}" presName="childText" presStyleLbl="conFgAcc1" presStyleIdx="0" presStyleCnt="2">
        <dgm:presLayoutVars>
          <dgm:bulletEnabled val="1"/>
        </dgm:presLayoutVars>
      </dgm:prSet>
      <dgm:spPr/>
    </dgm:pt>
    <dgm:pt modelId="{CCF7451C-A55E-48AF-BDC8-9733635A74C8}" type="pres">
      <dgm:prSet presAssocID="{4F4683B7-D4F0-4F86-9F74-8C792E8DDA99}" presName="spaceBetweenRectangles" presStyleCnt="0"/>
      <dgm:spPr/>
    </dgm:pt>
    <dgm:pt modelId="{065473B4-1A31-444B-8B38-02F0DCD40BF5}" type="pres">
      <dgm:prSet presAssocID="{E34BD0D6-1425-4BE8-A2AF-8AA92BB51175}" presName="parentLin" presStyleCnt="0"/>
      <dgm:spPr/>
    </dgm:pt>
    <dgm:pt modelId="{277BFF59-A2DB-400B-A943-3B2E766C9D93}" type="pres">
      <dgm:prSet presAssocID="{E34BD0D6-1425-4BE8-A2AF-8AA92BB51175}" presName="parentLeftMargin" presStyleLbl="node1" presStyleIdx="0" presStyleCnt="2"/>
      <dgm:spPr/>
    </dgm:pt>
    <dgm:pt modelId="{21B6B545-891C-48DD-AC2A-D3454A86C76D}" type="pres">
      <dgm:prSet presAssocID="{E34BD0D6-1425-4BE8-A2AF-8AA92BB5117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8ADDAC-1F68-4494-99CD-102A6F6D9840}" type="pres">
      <dgm:prSet presAssocID="{E34BD0D6-1425-4BE8-A2AF-8AA92BB51175}" presName="negativeSpace" presStyleCnt="0"/>
      <dgm:spPr/>
    </dgm:pt>
    <dgm:pt modelId="{5378589B-D98E-4679-B13E-765018E84072}" type="pres">
      <dgm:prSet presAssocID="{E34BD0D6-1425-4BE8-A2AF-8AA92BB5117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7566F09-CF25-4029-AF9B-1F102A617FCE}" type="presOf" srcId="{6D11EE69-31A6-44A5-94B5-8877857AB7AB}" destId="{5378589B-D98E-4679-B13E-765018E84072}" srcOrd="0" destOrd="0" presId="urn:microsoft.com/office/officeart/2005/8/layout/list1"/>
    <dgm:cxn modelId="{E4011B0D-A926-4B0D-B230-6A2B0E4A5F38}" type="presOf" srcId="{1D9E41DE-2114-4B85-8FB9-16A060B91174}" destId="{A40CCDE5-40DF-44DE-89A6-0DB5EE28539F}" srcOrd="1" destOrd="0" presId="urn:microsoft.com/office/officeart/2005/8/layout/list1"/>
    <dgm:cxn modelId="{1C528420-425E-4380-868B-1978D8AED08F}" type="presOf" srcId="{E34BD0D6-1425-4BE8-A2AF-8AA92BB51175}" destId="{21B6B545-891C-48DD-AC2A-D3454A86C76D}" srcOrd="1" destOrd="0" presId="urn:microsoft.com/office/officeart/2005/8/layout/list1"/>
    <dgm:cxn modelId="{E14CC426-6CC5-428F-AEC7-B88D91852A11}" srcId="{1D9E41DE-2114-4B85-8FB9-16A060B91174}" destId="{654FEEC1-680E-4690-B9EB-0EB5D8DF02D2}" srcOrd="0" destOrd="0" parTransId="{0DF687F4-CB8B-48C6-93B7-E1FF45E0513D}" sibTransId="{FE7EF315-0F2A-42AC-889B-4E091310CA82}"/>
    <dgm:cxn modelId="{78977627-01DB-4E57-B341-8864CEF23A41}" srcId="{87816250-C9C3-42FE-A9E7-34342BB48518}" destId="{E34BD0D6-1425-4BE8-A2AF-8AA92BB51175}" srcOrd="1" destOrd="0" parTransId="{42C9B5E0-81A3-41D1-8D79-829CA81E2226}" sibTransId="{9C5EC354-DDB4-47A6-9038-44EF0C5966DD}"/>
    <dgm:cxn modelId="{910A3944-3244-4718-8AD1-5E8851920ECE}" srcId="{E34BD0D6-1425-4BE8-A2AF-8AA92BB51175}" destId="{6D11EE69-31A6-44A5-94B5-8877857AB7AB}" srcOrd="0" destOrd="0" parTransId="{8AE7D783-E2C6-4D4B-882C-26B96D874804}" sibTransId="{CA055E9B-C873-434E-97AE-F0918021340B}"/>
    <dgm:cxn modelId="{5E306867-33FE-4A31-9C51-55DBA55DB68F}" type="presOf" srcId="{654FEEC1-680E-4690-B9EB-0EB5D8DF02D2}" destId="{3B12FF5C-B812-444C-A8B8-B6C2DF697506}" srcOrd="0" destOrd="0" presId="urn:microsoft.com/office/officeart/2005/8/layout/list1"/>
    <dgm:cxn modelId="{5F6E5D6C-8011-4F91-A181-E441B08290CB}" srcId="{1D9E41DE-2114-4B85-8FB9-16A060B91174}" destId="{B19146D2-F6A1-4E89-BF72-C392CA8D1A5E}" srcOrd="1" destOrd="0" parTransId="{FA6CA2A6-D9A7-4718-A310-F9B7F192108C}" sibTransId="{AD5D1775-5A9F-4B83-9782-DEA5BD97875A}"/>
    <dgm:cxn modelId="{699E3D56-E168-4C85-8924-89900C25EB15}" type="presOf" srcId="{B19146D2-F6A1-4E89-BF72-C392CA8D1A5E}" destId="{3B12FF5C-B812-444C-A8B8-B6C2DF697506}" srcOrd="0" destOrd="1" presId="urn:microsoft.com/office/officeart/2005/8/layout/list1"/>
    <dgm:cxn modelId="{7EE432A8-D565-4364-B298-6822A22DC750}" type="presOf" srcId="{E34BD0D6-1425-4BE8-A2AF-8AA92BB51175}" destId="{277BFF59-A2DB-400B-A943-3B2E766C9D93}" srcOrd="0" destOrd="0" presId="urn:microsoft.com/office/officeart/2005/8/layout/list1"/>
    <dgm:cxn modelId="{346268BC-6A9D-4D4A-89B7-544D4BDD0747}" srcId="{87816250-C9C3-42FE-A9E7-34342BB48518}" destId="{1D9E41DE-2114-4B85-8FB9-16A060B91174}" srcOrd="0" destOrd="0" parTransId="{5CCFF1F6-8603-41A1-87EE-F6999327946D}" sibTransId="{4F4683B7-D4F0-4F86-9F74-8C792E8DDA99}"/>
    <dgm:cxn modelId="{3C0583D4-EB44-4AF1-A24D-729C79A5ED7D}" type="presOf" srcId="{87816250-C9C3-42FE-A9E7-34342BB48518}" destId="{E55816DA-03AB-42CC-ABB5-F7673A520DE8}" srcOrd="0" destOrd="0" presId="urn:microsoft.com/office/officeart/2005/8/layout/list1"/>
    <dgm:cxn modelId="{E31A09D6-8B39-4DBF-BA13-029001CA6BF8}" type="presOf" srcId="{1D9E41DE-2114-4B85-8FB9-16A060B91174}" destId="{93411110-419C-4451-AD7A-87A53CF0D1F6}" srcOrd="0" destOrd="0" presId="urn:microsoft.com/office/officeart/2005/8/layout/list1"/>
    <dgm:cxn modelId="{3C9C6994-ABF4-4BA6-BCCA-0773F7A548A7}" type="presParOf" srcId="{E55816DA-03AB-42CC-ABB5-F7673A520DE8}" destId="{781E47D7-85B2-4088-949A-BDF652B51BF5}" srcOrd="0" destOrd="0" presId="urn:microsoft.com/office/officeart/2005/8/layout/list1"/>
    <dgm:cxn modelId="{6B33867D-4388-4141-B3CB-8B079D77E3A3}" type="presParOf" srcId="{781E47D7-85B2-4088-949A-BDF652B51BF5}" destId="{93411110-419C-4451-AD7A-87A53CF0D1F6}" srcOrd="0" destOrd="0" presId="urn:microsoft.com/office/officeart/2005/8/layout/list1"/>
    <dgm:cxn modelId="{0358822D-698F-4727-9EA0-FAEEB4F076B0}" type="presParOf" srcId="{781E47D7-85B2-4088-949A-BDF652B51BF5}" destId="{A40CCDE5-40DF-44DE-89A6-0DB5EE28539F}" srcOrd="1" destOrd="0" presId="urn:microsoft.com/office/officeart/2005/8/layout/list1"/>
    <dgm:cxn modelId="{AD180D3D-91B7-43E3-A3D4-B38A5064924F}" type="presParOf" srcId="{E55816DA-03AB-42CC-ABB5-F7673A520DE8}" destId="{15375A64-430D-4F68-BDAC-6A3152A32252}" srcOrd="1" destOrd="0" presId="urn:microsoft.com/office/officeart/2005/8/layout/list1"/>
    <dgm:cxn modelId="{872BFD4F-4B4B-45D3-9DA9-D1DCA39D70ED}" type="presParOf" srcId="{E55816DA-03AB-42CC-ABB5-F7673A520DE8}" destId="{3B12FF5C-B812-444C-A8B8-B6C2DF697506}" srcOrd="2" destOrd="0" presId="urn:microsoft.com/office/officeart/2005/8/layout/list1"/>
    <dgm:cxn modelId="{CF5C77CA-5225-4465-B798-7071416B4C61}" type="presParOf" srcId="{E55816DA-03AB-42CC-ABB5-F7673A520DE8}" destId="{CCF7451C-A55E-48AF-BDC8-9733635A74C8}" srcOrd="3" destOrd="0" presId="urn:microsoft.com/office/officeart/2005/8/layout/list1"/>
    <dgm:cxn modelId="{D1C7D242-9501-47CC-BB4F-445B68B304B7}" type="presParOf" srcId="{E55816DA-03AB-42CC-ABB5-F7673A520DE8}" destId="{065473B4-1A31-444B-8B38-02F0DCD40BF5}" srcOrd="4" destOrd="0" presId="urn:microsoft.com/office/officeart/2005/8/layout/list1"/>
    <dgm:cxn modelId="{D0246AD3-93C5-4AB8-B5C3-6C4530C2B6ED}" type="presParOf" srcId="{065473B4-1A31-444B-8B38-02F0DCD40BF5}" destId="{277BFF59-A2DB-400B-A943-3B2E766C9D93}" srcOrd="0" destOrd="0" presId="urn:microsoft.com/office/officeart/2005/8/layout/list1"/>
    <dgm:cxn modelId="{C2FBEA9B-3898-47C5-A2D7-999932C1DCA9}" type="presParOf" srcId="{065473B4-1A31-444B-8B38-02F0DCD40BF5}" destId="{21B6B545-891C-48DD-AC2A-D3454A86C76D}" srcOrd="1" destOrd="0" presId="urn:microsoft.com/office/officeart/2005/8/layout/list1"/>
    <dgm:cxn modelId="{F576674A-A39D-4AC0-91DA-8E3F10731C49}" type="presParOf" srcId="{E55816DA-03AB-42CC-ABB5-F7673A520DE8}" destId="{8D8ADDAC-1F68-4494-99CD-102A6F6D9840}" srcOrd="5" destOrd="0" presId="urn:microsoft.com/office/officeart/2005/8/layout/list1"/>
    <dgm:cxn modelId="{6C740296-E39D-46C2-BA0C-14FBBE976472}" type="presParOf" srcId="{E55816DA-03AB-42CC-ABB5-F7673A520DE8}" destId="{5378589B-D98E-4679-B13E-765018E8407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822A21-C742-462E-BC3C-BF8DB06F504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6AA662-F90A-49AB-A886-985A9DD0A265}">
      <dgm:prSet/>
      <dgm:spPr/>
      <dgm:t>
        <a:bodyPr/>
        <a:lstStyle/>
        <a:p>
          <a:r>
            <a:rPr lang="en-US" b="1"/>
            <a:t>Weekend Promotions</a:t>
          </a:r>
          <a:r>
            <a:rPr lang="en-US"/>
            <a:t>:</a:t>
          </a:r>
        </a:p>
      </dgm:t>
    </dgm:pt>
    <dgm:pt modelId="{6CD6DF17-8E68-4465-B739-7413A04A2391}" type="parTrans" cxnId="{535876FB-D9D5-45BA-8E8D-592DDB256B79}">
      <dgm:prSet/>
      <dgm:spPr/>
      <dgm:t>
        <a:bodyPr/>
        <a:lstStyle/>
        <a:p>
          <a:endParaRPr lang="en-US"/>
        </a:p>
      </dgm:t>
    </dgm:pt>
    <dgm:pt modelId="{2D88A936-7914-4EF5-B9E3-BF36B7356C95}" type="sibTrans" cxnId="{535876FB-D9D5-45BA-8E8D-592DDB256B79}">
      <dgm:prSet/>
      <dgm:spPr/>
      <dgm:t>
        <a:bodyPr/>
        <a:lstStyle/>
        <a:p>
          <a:endParaRPr lang="en-US"/>
        </a:p>
      </dgm:t>
    </dgm:pt>
    <dgm:pt modelId="{6CDB6C68-6048-428D-8872-62EDB038279D}">
      <dgm:prSet/>
      <dgm:spPr/>
      <dgm:t>
        <a:bodyPr/>
        <a:lstStyle/>
        <a:p>
          <a:r>
            <a:rPr lang="en-US"/>
            <a:t>Target casual riders with weekend membership discounts.</a:t>
          </a:r>
        </a:p>
      </dgm:t>
    </dgm:pt>
    <dgm:pt modelId="{0866DB48-8914-41D7-80A4-809971D39DA5}" type="parTrans" cxnId="{318E0F29-F47A-4BBA-970E-499896B473E4}">
      <dgm:prSet/>
      <dgm:spPr/>
      <dgm:t>
        <a:bodyPr/>
        <a:lstStyle/>
        <a:p>
          <a:endParaRPr lang="en-US"/>
        </a:p>
      </dgm:t>
    </dgm:pt>
    <dgm:pt modelId="{D4D68E49-C84C-44D4-9EB4-0219FA31AEA4}" type="sibTrans" cxnId="{318E0F29-F47A-4BBA-970E-499896B473E4}">
      <dgm:prSet/>
      <dgm:spPr/>
      <dgm:t>
        <a:bodyPr/>
        <a:lstStyle/>
        <a:p>
          <a:endParaRPr lang="en-US"/>
        </a:p>
      </dgm:t>
    </dgm:pt>
    <dgm:pt modelId="{494DB029-EA23-4E21-B491-56819CD4E7A3}">
      <dgm:prSet/>
      <dgm:spPr/>
      <dgm:t>
        <a:bodyPr/>
        <a:lstStyle/>
        <a:p>
          <a:r>
            <a:rPr lang="en-US" b="1"/>
            <a:t>Commute Marketing</a:t>
          </a:r>
          <a:r>
            <a:rPr lang="en-US"/>
            <a:t>:</a:t>
          </a:r>
        </a:p>
      </dgm:t>
    </dgm:pt>
    <dgm:pt modelId="{180B26FC-EE8A-4827-983A-00FB12838AA0}" type="parTrans" cxnId="{EEA41551-EE51-4534-8903-2E1935D1540F}">
      <dgm:prSet/>
      <dgm:spPr/>
      <dgm:t>
        <a:bodyPr/>
        <a:lstStyle/>
        <a:p>
          <a:endParaRPr lang="en-US"/>
        </a:p>
      </dgm:t>
    </dgm:pt>
    <dgm:pt modelId="{BB046A0C-E3BB-4319-A4D0-ADAF2D187405}" type="sibTrans" cxnId="{EEA41551-EE51-4534-8903-2E1935D1540F}">
      <dgm:prSet/>
      <dgm:spPr/>
      <dgm:t>
        <a:bodyPr/>
        <a:lstStyle/>
        <a:p>
          <a:endParaRPr lang="en-US"/>
        </a:p>
      </dgm:t>
    </dgm:pt>
    <dgm:pt modelId="{CB924FBE-D329-47B7-B102-7A338C3E4E2F}">
      <dgm:prSet/>
      <dgm:spPr/>
      <dgm:t>
        <a:bodyPr/>
        <a:lstStyle/>
        <a:p>
          <a:r>
            <a:rPr lang="en-US"/>
            <a:t>Highlight weekday benefits of memberships.</a:t>
          </a:r>
        </a:p>
      </dgm:t>
    </dgm:pt>
    <dgm:pt modelId="{0A5B06D5-3B0A-4F44-856F-09E9CD8C9D2A}" type="parTrans" cxnId="{B474FBF4-20F8-429B-A563-6403D576E73C}">
      <dgm:prSet/>
      <dgm:spPr/>
      <dgm:t>
        <a:bodyPr/>
        <a:lstStyle/>
        <a:p>
          <a:endParaRPr lang="en-US"/>
        </a:p>
      </dgm:t>
    </dgm:pt>
    <dgm:pt modelId="{5E75A9F5-A1ED-4798-96DC-A124991334B9}" type="sibTrans" cxnId="{B474FBF4-20F8-429B-A563-6403D576E73C}">
      <dgm:prSet/>
      <dgm:spPr/>
      <dgm:t>
        <a:bodyPr/>
        <a:lstStyle/>
        <a:p>
          <a:endParaRPr lang="en-US"/>
        </a:p>
      </dgm:t>
    </dgm:pt>
    <dgm:pt modelId="{96C389B1-3A3D-4DD2-8412-D0C3D2390601}">
      <dgm:prSet/>
      <dgm:spPr/>
      <dgm:t>
        <a:bodyPr/>
        <a:lstStyle/>
        <a:p>
          <a:r>
            <a:rPr lang="en-US" b="1"/>
            <a:t>Loyalty Programs</a:t>
          </a:r>
          <a:r>
            <a:rPr lang="en-US"/>
            <a:t>:</a:t>
          </a:r>
        </a:p>
      </dgm:t>
    </dgm:pt>
    <dgm:pt modelId="{83A6F0D8-BC1F-4CEB-8E6B-5BD0ACA02315}" type="parTrans" cxnId="{34FAD470-D22E-4802-9C12-E54680ABABAC}">
      <dgm:prSet/>
      <dgm:spPr/>
      <dgm:t>
        <a:bodyPr/>
        <a:lstStyle/>
        <a:p>
          <a:endParaRPr lang="en-US"/>
        </a:p>
      </dgm:t>
    </dgm:pt>
    <dgm:pt modelId="{A52CE130-80EE-4D76-9159-9E3067093132}" type="sibTrans" cxnId="{34FAD470-D22E-4802-9C12-E54680ABABAC}">
      <dgm:prSet/>
      <dgm:spPr/>
      <dgm:t>
        <a:bodyPr/>
        <a:lstStyle/>
        <a:p>
          <a:endParaRPr lang="en-US"/>
        </a:p>
      </dgm:t>
    </dgm:pt>
    <dgm:pt modelId="{C7B1C2C0-258A-4FF4-A8F7-9E502159C509}">
      <dgm:prSet/>
      <dgm:spPr/>
      <dgm:t>
        <a:bodyPr/>
        <a:lstStyle/>
        <a:p>
          <a:r>
            <a:rPr lang="en-US"/>
            <a:t>Reward frequent casual riders with ride credits or membership trials.</a:t>
          </a:r>
        </a:p>
      </dgm:t>
    </dgm:pt>
    <dgm:pt modelId="{F497EFBD-D9D7-4A7A-A962-3EB655CBC2B1}" type="parTrans" cxnId="{3325C250-63AC-4522-8459-FE9FB3858604}">
      <dgm:prSet/>
      <dgm:spPr/>
      <dgm:t>
        <a:bodyPr/>
        <a:lstStyle/>
        <a:p>
          <a:endParaRPr lang="en-US"/>
        </a:p>
      </dgm:t>
    </dgm:pt>
    <dgm:pt modelId="{96054952-6F86-47C6-BBD5-27F0E61BA5D5}" type="sibTrans" cxnId="{3325C250-63AC-4522-8459-FE9FB3858604}">
      <dgm:prSet/>
      <dgm:spPr/>
      <dgm:t>
        <a:bodyPr/>
        <a:lstStyle/>
        <a:p>
          <a:endParaRPr lang="en-US"/>
        </a:p>
      </dgm:t>
    </dgm:pt>
    <dgm:pt modelId="{EEB28097-96DF-4EE7-A0CC-51F62B202A88}" type="pres">
      <dgm:prSet presAssocID="{88822A21-C742-462E-BC3C-BF8DB06F504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744443-1FA1-474C-B223-33B4EEF4DC46}" type="pres">
      <dgm:prSet presAssocID="{586AA662-F90A-49AB-A886-985A9DD0A265}" presName="root" presStyleCnt="0"/>
      <dgm:spPr/>
    </dgm:pt>
    <dgm:pt modelId="{566D1317-507E-4BE0-A9BF-45850BE422E6}" type="pres">
      <dgm:prSet presAssocID="{586AA662-F90A-49AB-A886-985A9DD0A265}" presName="rootComposite" presStyleCnt="0"/>
      <dgm:spPr/>
    </dgm:pt>
    <dgm:pt modelId="{7C3BBB80-618D-47E4-A245-990429EE58BB}" type="pres">
      <dgm:prSet presAssocID="{586AA662-F90A-49AB-A886-985A9DD0A265}" presName="rootText" presStyleLbl="node1" presStyleIdx="0" presStyleCnt="3"/>
      <dgm:spPr/>
    </dgm:pt>
    <dgm:pt modelId="{40786300-840A-4872-8F84-557CB908625E}" type="pres">
      <dgm:prSet presAssocID="{586AA662-F90A-49AB-A886-985A9DD0A265}" presName="rootConnector" presStyleLbl="node1" presStyleIdx="0" presStyleCnt="3"/>
      <dgm:spPr/>
    </dgm:pt>
    <dgm:pt modelId="{28F409D1-587D-4994-98E6-49AA5D015741}" type="pres">
      <dgm:prSet presAssocID="{586AA662-F90A-49AB-A886-985A9DD0A265}" presName="childShape" presStyleCnt="0"/>
      <dgm:spPr/>
    </dgm:pt>
    <dgm:pt modelId="{D96BF318-D614-4B12-AE24-3FDE735C0EC4}" type="pres">
      <dgm:prSet presAssocID="{0866DB48-8914-41D7-80A4-809971D39DA5}" presName="Name13" presStyleLbl="parChTrans1D2" presStyleIdx="0" presStyleCnt="3"/>
      <dgm:spPr/>
    </dgm:pt>
    <dgm:pt modelId="{95243541-F411-444D-A2CC-3265E70CBFF2}" type="pres">
      <dgm:prSet presAssocID="{6CDB6C68-6048-428D-8872-62EDB038279D}" presName="childText" presStyleLbl="bgAcc1" presStyleIdx="0" presStyleCnt="3">
        <dgm:presLayoutVars>
          <dgm:bulletEnabled val="1"/>
        </dgm:presLayoutVars>
      </dgm:prSet>
      <dgm:spPr/>
    </dgm:pt>
    <dgm:pt modelId="{226EE0FB-72D2-4F23-BDC6-26A6EB02690E}" type="pres">
      <dgm:prSet presAssocID="{494DB029-EA23-4E21-B491-56819CD4E7A3}" presName="root" presStyleCnt="0"/>
      <dgm:spPr/>
    </dgm:pt>
    <dgm:pt modelId="{A9CA5008-E73B-4242-AA92-EA9470C30DFE}" type="pres">
      <dgm:prSet presAssocID="{494DB029-EA23-4E21-B491-56819CD4E7A3}" presName="rootComposite" presStyleCnt="0"/>
      <dgm:spPr/>
    </dgm:pt>
    <dgm:pt modelId="{95C9E75E-D8B3-44F6-BCD0-0DB948CA01E1}" type="pres">
      <dgm:prSet presAssocID="{494DB029-EA23-4E21-B491-56819CD4E7A3}" presName="rootText" presStyleLbl="node1" presStyleIdx="1" presStyleCnt="3"/>
      <dgm:spPr/>
    </dgm:pt>
    <dgm:pt modelId="{65C20FE6-F33F-4409-B0F2-F5E1D7E3D4F1}" type="pres">
      <dgm:prSet presAssocID="{494DB029-EA23-4E21-B491-56819CD4E7A3}" presName="rootConnector" presStyleLbl="node1" presStyleIdx="1" presStyleCnt="3"/>
      <dgm:spPr/>
    </dgm:pt>
    <dgm:pt modelId="{E463C70F-27FD-4E22-B970-4519EAC1F8AC}" type="pres">
      <dgm:prSet presAssocID="{494DB029-EA23-4E21-B491-56819CD4E7A3}" presName="childShape" presStyleCnt="0"/>
      <dgm:spPr/>
    </dgm:pt>
    <dgm:pt modelId="{267B30C5-2387-4BD6-95D8-E1DC9A5AD17D}" type="pres">
      <dgm:prSet presAssocID="{0A5B06D5-3B0A-4F44-856F-09E9CD8C9D2A}" presName="Name13" presStyleLbl="parChTrans1D2" presStyleIdx="1" presStyleCnt="3"/>
      <dgm:spPr/>
    </dgm:pt>
    <dgm:pt modelId="{AE15CD31-EF23-4706-B359-088E02666F0A}" type="pres">
      <dgm:prSet presAssocID="{CB924FBE-D329-47B7-B102-7A338C3E4E2F}" presName="childText" presStyleLbl="bgAcc1" presStyleIdx="1" presStyleCnt="3">
        <dgm:presLayoutVars>
          <dgm:bulletEnabled val="1"/>
        </dgm:presLayoutVars>
      </dgm:prSet>
      <dgm:spPr/>
    </dgm:pt>
    <dgm:pt modelId="{EB6790AC-321A-4AC0-8611-3C1EB510CE6E}" type="pres">
      <dgm:prSet presAssocID="{96C389B1-3A3D-4DD2-8412-D0C3D2390601}" presName="root" presStyleCnt="0"/>
      <dgm:spPr/>
    </dgm:pt>
    <dgm:pt modelId="{B13C06C4-5C88-46C4-AA7F-AD69614F2F43}" type="pres">
      <dgm:prSet presAssocID="{96C389B1-3A3D-4DD2-8412-D0C3D2390601}" presName="rootComposite" presStyleCnt="0"/>
      <dgm:spPr/>
    </dgm:pt>
    <dgm:pt modelId="{CF42946A-C8E0-442C-AA14-DA56941BD06F}" type="pres">
      <dgm:prSet presAssocID="{96C389B1-3A3D-4DD2-8412-D0C3D2390601}" presName="rootText" presStyleLbl="node1" presStyleIdx="2" presStyleCnt="3"/>
      <dgm:spPr/>
    </dgm:pt>
    <dgm:pt modelId="{CB89BFA1-95F0-4F0D-A6C8-61BEF128E918}" type="pres">
      <dgm:prSet presAssocID="{96C389B1-3A3D-4DD2-8412-D0C3D2390601}" presName="rootConnector" presStyleLbl="node1" presStyleIdx="2" presStyleCnt="3"/>
      <dgm:spPr/>
    </dgm:pt>
    <dgm:pt modelId="{204616DC-3B56-4CDD-81C6-C966F82E5B36}" type="pres">
      <dgm:prSet presAssocID="{96C389B1-3A3D-4DD2-8412-D0C3D2390601}" presName="childShape" presStyleCnt="0"/>
      <dgm:spPr/>
    </dgm:pt>
    <dgm:pt modelId="{BF263B27-F2B1-479F-BFE0-41B08A54A582}" type="pres">
      <dgm:prSet presAssocID="{F497EFBD-D9D7-4A7A-A962-3EB655CBC2B1}" presName="Name13" presStyleLbl="parChTrans1D2" presStyleIdx="2" presStyleCnt="3"/>
      <dgm:spPr/>
    </dgm:pt>
    <dgm:pt modelId="{23291D9B-92BA-4C51-BC5A-308B0DE39DDA}" type="pres">
      <dgm:prSet presAssocID="{C7B1C2C0-258A-4FF4-A8F7-9E502159C509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E7AB6D01-4EEE-4C68-B487-047C1898D8E2}" type="presOf" srcId="{C7B1C2C0-258A-4FF4-A8F7-9E502159C509}" destId="{23291D9B-92BA-4C51-BC5A-308B0DE39DDA}" srcOrd="0" destOrd="0" presId="urn:microsoft.com/office/officeart/2005/8/layout/hierarchy3"/>
    <dgm:cxn modelId="{96E6C20E-F2EF-46AA-8DC2-97490793D543}" type="presOf" srcId="{96C389B1-3A3D-4DD2-8412-D0C3D2390601}" destId="{CF42946A-C8E0-442C-AA14-DA56941BD06F}" srcOrd="0" destOrd="0" presId="urn:microsoft.com/office/officeart/2005/8/layout/hierarchy3"/>
    <dgm:cxn modelId="{318E0F29-F47A-4BBA-970E-499896B473E4}" srcId="{586AA662-F90A-49AB-A886-985A9DD0A265}" destId="{6CDB6C68-6048-428D-8872-62EDB038279D}" srcOrd="0" destOrd="0" parTransId="{0866DB48-8914-41D7-80A4-809971D39DA5}" sibTransId="{D4D68E49-C84C-44D4-9EB4-0219FA31AEA4}"/>
    <dgm:cxn modelId="{B954F52A-A95C-4809-BDF0-9C9AA6DADB9A}" type="presOf" srcId="{586AA662-F90A-49AB-A886-985A9DD0A265}" destId="{7C3BBB80-618D-47E4-A245-990429EE58BB}" srcOrd="0" destOrd="0" presId="urn:microsoft.com/office/officeart/2005/8/layout/hierarchy3"/>
    <dgm:cxn modelId="{CF93C82B-55BC-4934-8019-2F608C0CB9BC}" type="presOf" srcId="{96C389B1-3A3D-4DD2-8412-D0C3D2390601}" destId="{CB89BFA1-95F0-4F0D-A6C8-61BEF128E918}" srcOrd="1" destOrd="0" presId="urn:microsoft.com/office/officeart/2005/8/layout/hierarchy3"/>
    <dgm:cxn modelId="{4351C231-BF32-41A3-9A1E-913AB2E24092}" type="presOf" srcId="{494DB029-EA23-4E21-B491-56819CD4E7A3}" destId="{95C9E75E-D8B3-44F6-BCD0-0DB948CA01E1}" srcOrd="0" destOrd="0" presId="urn:microsoft.com/office/officeart/2005/8/layout/hierarchy3"/>
    <dgm:cxn modelId="{E37A7169-3AC8-45AF-831B-D232678DE8B6}" type="presOf" srcId="{6CDB6C68-6048-428D-8872-62EDB038279D}" destId="{95243541-F411-444D-A2CC-3265E70CBFF2}" srcOrd="0" destOrd="0" presId="urn:microsoft.com/office/officeart/2005/8/layout/hierarchy3"/>
    <dgm:cxn modelId="{D5FD206B-0F66-43B7-86C7-1BBCABB6D12E}" type="presOf" srcId="{494DB029-EA23-4E21-B491-56819CD4E7A3}" destId="{65C20FE6-F33F-4409-B0F2-F5E1D7E3D4F1}" srcOrd="1" destOrd="0" presId="urn:microsoft.com/office/officeart/2005/8/layout/hierarchy3"/>
    <dgm:cxn modelId="{EB437A4C-BDCD-4D49-9548-D798E1003721}" type="presOf" srcId="{88822A21-C742-462E-BC3C-BF8DB06F504A}" destId="{EEB28097-96DF-4EE7-A0CC-51F62B202A88}" srcOrd="0" destOrd="0" presId="urn:microsoft.com/office/officeart/2005/8/layout/hierarchy3"/>
    <dgm:cxn modelId="{3325C250-63AC-4522-8459-FE9FB3858604}" srcId="{96C389B1-3A3D-4DD2-8412-D0C3D2390601}" destId="{C7B1C2C0-258A-4FF4-A8F7-9E502159C509}" srcOrd="0" destOrd="0" parTransId="{F497EFBD-D9D7-4A7A-A962-3EB655CBC2B1}" sibTransId="{96054952-6F86-47C6-BBD5-27F0E61BA5D5}"/>
    <dgm:cxn modelId="{34FAD470-D22E-4802-9C12-E54680ABABAC}" srcId="{88822A21-C742-462E-BC3C-BF8DB06F504A}" destId="{96C389B1-3A3D-4DD2-8412-D0C3D2390601}" srcOrd="2" destOrd="0" parTransId="{83A6F0D8-BC1F-4CEB-8E6B-5BD0ACA02315}" sibTransId="{A52CE130-80EE-4D76-9159-9E3067093132}"/>
    <dgm:cxn modelId="{EEA41551-EE51-4534-8903-2E1935D1540F}" srcId="{88822A21-C742-462E-BC3C-BF8DB06F504A}" destId="{494DB029-EA23-4E21-B491-56819CD4E7A3}" srcOrd="1" destOrd="0" parTransId="{180B26FC-EE8A-4827-983A-00FB12838AA0}" sibTransId="{BB046A0C-E3BB-4319-A4D0-ADAF2D187405}"/>
    <dgm:cxn modelId="{B5A39558-9FE4-4D53-8F57-D356CFB8830A}" type="presOf" srcId="{F497EFBD-D9D7-4A7A-A962-3EB655CBC2B1}" destId="{BF263B27-F2B1-479F-BFE0-41B08A54A582}" srcOrd="0" destOrd="0" presId="urn:microsoft.com/office/officeart/2005/8/layout/hierarchy3"/>
    <dgm:cxn modelId="{6E36B983-8FF2-45B9-B35E-D0D2F9B8B524}" type="presOf" srcId="{CB924FBE-D329-47B7-B102-7A338C3E4E2F}" destId="{AE15CD31-EF23-4706-B359-088E02666F0A}" srcOrd="0" destOrd="0" presId="urn:microsoft.com/office/officeart/2005/8/layout/hierarchy3"/>
    <dgm:cxn modelId="{75DF8DA2-F195-46E2-BD1B-73AD1EDD699F}" type="presOf" srcId="{0A5B06D5-3B0A-4F44-856F-09E9CD8C9D2A}" destId="{267B30C5-2387-4BD6-95D8-E1DC9A5AD17D}" srcOrd="0" destOrd="0" presId="urn:microsoft.com/office/officeart/2005/8/layout/hierarchy3"/>
    <dgm:cxn modelId="{E5DC1CB0-4A89-46EE-BDCB-8382CB83F211}" type="presOf" srcId="{586AA662-F90A-49AB-A886-985A9DD0A265}" destId="{40786300-840A-4872-8F84-557CB908625E}" srcOrd="1" destOrd="0" presId="urn:microsoft.com/office/officeart/2005/8/layout/hierarchy3"/>
    <dgm:cxn modelId="{98A2C8CC-D268-4938-A41C-E20C97282904}" type="presOf" srcId="{0866DB48-8914-41D7-80A4-809971D39DA5}" destId="{D96BF318-D614-4B12-AE24-3FDE735C0EC4}" srcOrd="0" destOrd="0" presId="urn:microsoft.com/office/officeart/2005/8/layout/hierarchy3"/>
    <dgm:cxn modelId="{B474FBF4-20F8-429B-A563-6403D576E73C}" srcId="{494DB029-EA23-4E21-B491-56819CD4E7A3}" destId="{CB924FBE-D329-47B7-B102-7A338C3E4E2F}" srcOrd="0" destOrd="0" parTransId="{0A5B06D5-3B0A-4F44-856F-09E9CD8C9D2A}" sibTransId="{5E75A9F5-A1ED-4798-96DC-A124991334B9}"/>
    <dgm:cxn modelId="{535876FB-D9D5-45BA-8E8D-592DDB256B79}" srcId="{88822A21-C742-462E-BC3C-BF8DB06F504A}" destId="{586AA662-F90A-49AB-A886-985A9DD0A265}" srcOrd="0" destOrd="0" parTransId="{6CD6DF17-8E68-4465-B739-7413A04A2391}" sibTransId="{2D88A936-7914-4EF5-B9E3-BF36B7356C95}"/>
    <dgm:cxn modelId="{01B3A4D0-9C13-42F7-9484-C5662EEC95F4}" type="presParOf" srcId="{EEB28097-96DF-4EE7-A0CC-51F62B202A88}" destId="{86744443-1FA1-474C-B223-33B4EEF4DC46}" srcOrd="0" destOrd="0" presId="urn:microsoft.com/office/officeart/2005/8/layout/hierarchy3"/>
    <dgm:cxn modelId="{741D376F-3EB1-4E74-B2CA-7417998E40C0}" type="presParOf" srcId="{86744443-1FA1-474C-B223-33B4EEF4DC46}" destId="{566D1317-507E-4BE0-A9BF-45850BE422E6}" srcOrd="0" destOrd="0" presId="urn:microsoft.com/office/officeart/2005/8/layout/hierarchy3"/>
    <dgm:cxn modelId="{351AD653-317F-4CF9-946F-E66744136285}" type="presParOf" srcId="{566D1317-507E-4BE0-A9BF-45850BE422E6}" destId="{7C3BBB80-618D-47E4-A245-990429EE58BB}" srcOrd="0" destOrd="0" presId="urn:microsoft.com/office/officeart/2005/8/layout/hierarchy3"/>
    <dgm:cxn modelId="{44E92A48-8F2D-41F7-A203-A1BA5F1147FA}" type="presParOf" srcId="{566D1317-507E-4BE0-A9BF-45850BE422E6}" destId="{40786300-840A-4872-8F84-557CB908625E}" srcOrd="1" destOrd="0" presId="urn:microsoft.com/office/officeart/2005/8/layout/hierarchy3"/>
    <dgm:cxn modelId="{F09F8B09-7F1F-4142-9886-AD4124A54C8C}" type="presParOf" srcId="{86744443-1FA1-474C-B223-33B4EEF4DC46}" destId="{28F409D1-587D-4994-98E6-49AA5D015741}" srcOrd="1" destOrd="0" presId="urn:microsoft.com/office/officeart/2005/8/layout/hierarchy3"/>
    <dgm:cxn modelId="{3DD3FCD4-2441-48D9-AA97-E9229A64A81B}" type="presParOf" srcId="{28F409D1-587D-4994-98E6-49AA5D015741}" destId="{D96BF318-D614-4B12-AE24-3FDE735C0EC4}" srcOrd="0" destOrd="0" presId="urn:microsoft.com/office/officeart/2005/8/layout/hierarchy3"/>
    <dgm:cxn modelId="{3E0981E1-3A64-4573-8697-036A9F24677C}" type="presParOf" srcId="{28F409D1-587D-4994-98E6-49AA5D015741}" destId="{95243541-F411-444D-A2CC-3265E70CBFF2}" srcOrd="1" destOrd="0" presId="urn:microsoft.com/office/officeart/2005/8/layout/hierarchy3"/>
    <dgm:cxn modelId="{C0F02EB5-F3A8-4ADA-B0E9-D49B5CE163F4}" type="presParOf" srcId="{EEB28097-96DF-4EE7-A0CC-51F62B202A88}" destId="{226EE0FB-72D2-4F23-BDC6-26A6EB02690E}" srcOrd="1" destOrd="0" presId="urn:microsoft.com/office/officeart/2005/8/layout/hierarchy3"/>
    <dgm:cxn modelId="{95340247-71BD-4E99-A550-2B502CE270EE}" type="presParOf" srcId="{226EE0FB-72D2-4F23-BDC6-26A6EB02690E}" destId="{A9CA5008-E73B-4242-AA92-EA9470C30DFE}" srcOrd="0" destOrd="0" presId="urn:microsoft.com/office/officeart/2005/8/layout/hierarchy3"/>
    <dgm:cxn modelId="{35D03F7D-E824-4A8B-BACA-374A766D3DF7}" type="presParOf" srcId="{A9CA5008-E73B-4242-AA92-EA9470C30DFE}" destId="{95C9E75E-D8B3-44F6-BCD0-0DB948CA01E1}" srcOrd="0" destOrd="0" presId="urn:microsoft.com/office/officeart/2005/8/layout/hierarchy3"/>
    <dgm:cxn modelId="{336E1F95-AE38-4EBD-B02A-68E665491383}" type="presParOf" srcId="{A9CA5008-E73B-4242-AA92-EA9470C30DFE}" destId="{65C20FE6-F33F-4409-B0F2-F5E1D7E3D4F1}" srcOrd="1" destOrd="0" presId="urn:microsoft.com/office/officeart/2005/8/layout/hierarchy3"/>
    <dgm:cxn modelId="{A11DFD2F-E77A-4529-982A-F7713A133E22}" type="presParOf" srcId="{226EE0FB-72D2-4F23-BDC6-26A6EB02690E}" destId="{E463C70F-27FD-4E22-B970-4519EAC1F8AC}" srcOrd="1" destOrd="0" presId="urn:microsoft.com/office/officeart/2005/8/layout/hierarchy3"/>
    <dgm:cxn modelId="{A46BAB20-E8E5-4AE6-9923-4344ED312825}" type="presParOf" srcId="{E463C70F-27FD-4E22-B970-4519EAC1F8AC}" destId="{267B30C5-2387-4BD6-95D8-E1DC9A5AD17D}" srcOrd="0" destOrd="0" presId="urn:microsoft.com/office/officeart/2005/8/layout/hierarchy3"/>
    <dgm:cxn modelId="{37AECDCB-113E-4D07-AAE3-48B1E0AE961E}" type="presParOf" srcId="{E463C70F-27FD-4E22-B970-4519EAC1F8AC}" destId="{AE15CD31-EF23-4706-B359-088E02666F0A}" srcOrd="1" destOrd="0" presId="urn:microsoft.com/office/officeart/2005/8/layout/hierarchy3"/>
    <dgm:cxn modelId="{600FF473-B98C-4E7E-AF89-BBF91D1CB9D5}" type="presParOf" srcId="{EEB28097-96DF-4EE7-A0CC-51F62B202A88}" destId="{EB6790AC-321A-4AC0-8611-3C1EB510CE6E}" srcOrd="2" destOrd="0" presId="urn:microsoft.com/office/officeart/2005/8/layout/hierarchy3"/>
    <dgm:cxn modelId="{E8277C5B-946A-434D-A052-AE0DB0729586}" type="presParOf" srcId="{EB6790AC-321A-4AC0-8611-3C1EB510CE6E}" destId="{B13C06C4-5C88-46C4-AA7F-AD69614F2F43}" srcOrd="0" destOrd="0" presId="urn:microsoft.com/office/officeart/2005/8/layout/hierarchy3"/>
    <dgm:cxn modelId="{5F3B35E7-EEB6-46F8-AF7C-DCC876C6BC98}" type="presParOf" srcId="{B13C06C4-5C88-46C4-AA7F-AD69614F2F43}" destId="{CF42946A-C8E0-442C-AA14-DA56941BD06F}" srcOrd="0" destOrd="0" presId="urn:microsoft.com/office/officeart/2005/8/layout/hierarchy3"/>
    <dgm:cxn modelId="{4F2C5482-C6BB-4397-BAD9-337E400A2155}" type="presParOf" srcId="{B13C06C4-5C88-46C4-AA7F-AD69614F2F43}" destId="{CB89BFA1-95F0-4F0D-A6C8-61BEF128E918}" srcOrd="1" destOrd="0" presId="urn:microsoft.com/office/officeart/2005/8/layout/hierarchy3"/>
    <dgm:cxn modelId="{81BFC77F-6D2D-44C6-844F-45CF2A419732}" type="presParOf" srcId="{EB6790AC-321A-4AC0-8611-3C1EB510CE6E}" destId="{204616DC-3B56-4CDD-81C6-C966F82E5B36}" srcOrd="1" destOrd="0" presId="urn:microsoft.com/office/officeart/2005/8/layout/hierarchy3"/>
    <dgm:cxn modelId="{696E281D-4F79-4BC1-887D-B3064DB7FA26}" type="presParOf" srcId="{204616DC-3B56-4CDD-81C6-C966F82E5B36}" destId="{BF263B27-F2B1-479F-BFE0-41B08A54A582}" srcOrd="0" destOrd="0" presId="urn:microsoft.com/office/officeart/2005/8/layout/hierarchy3"/>
    <dgm:cxn modelId="{726E8A3E-4C8E-4429-98A3-4FC1FDF216FE}" type="presParOf" srcId="{204616DC-3B56-4CDD-81C6-C966F82E5B36}" destId="{23291D9B-92BA-4C51-BC5A-308B0DE39DD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005799-ED56-4372-8973-0C306019E9A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C5D546-1A26-44D5-B424-7FF894182010}">
      <dgm:prSet/>
      <dgm:spPr/>
      <dgm:t>
        <a:bodyPr/>
        <a:lstStyle/>
        <a:p>
          <a:r>
            <a:rPr lang="en-US" b="1"/>
            <a:t>Summary</a:t>
          </a:r>
          <a:r>
            <a:rPr lang="en-US"/>
            <a:t>: Understanding rider behavior is key to increasing memberships.</a:t>
          </a:r>
        </a:p>
      </dgm:t>
    </dgm:pt>
    <dgm:pt modelId="{668B51F2-04CE-4353-A89A-C37888A91D69}" type="parTrans" cxnId="{F8519E6E-AC72-4A00-81F3-1C4DA39BF6B0}">
      <dgm:prSet/>
      <dgm:spPr/>
      <dgm:t>
        <a:bodyPr/>
        <a:lstStyle/>
        <a:p>
          <a:endParaRPr lang="en-US"/>
        </a:p>
      </dgm:t>
    </dgm:pt>
    <dgm:pt modelId="{76E84C6B-E02E-49DF-A00E-23DF08CF9021}" type="sibTrans" cxnId="{F8519E6E-AC72-4A00-81F3-1C4DA39BF6B0}">
      <dgm:prSet/>
      <dgm:spPr/>
      <dgm:t>
        <a:bodyPr/>
        <a:lstStyle/>
        <a:p>
          <a:endParaRPr lang="en-US"/>
        </a:p>
      </dgm:t>
    </dgm:pt>
    <dgm:pt modelId="{276F149C-DBBA-494E-BAA2-D4C6102A52F7}">
      <dgm:prSet/>
      <dgm:spPr/>
      <dgm:t>
        <a:bodyPr/>
        <a:lstStyle/>
        <a:p>
          <a:r>
            <a:rPr lang="en-US" b="1"/>
            <a:t>Additional Insights</a:t>
          </a:r>
          <a:r>
            <a:rPr lang="en-US"/>
            <a:t>:</a:t>
          </a:r>
        </a:p>
      </dgm:t>
    </dgm:pt>
    <dgm:pt modelId="{D0CD808B-0901-4DBE-A859-BAC6DEF6FD0E}" type="parTrans" cxnId="{12C61A72-B7C2-4A5C-A78E-332B3D46137D}">
      <dgm:prSet/>
      <dgm:spPr/>
      <dgm:t>
        <a:bodyPr/>
        <a:lstStyle/>
        <a:p>
          <a:endParaRPr lang="en-US"/>
        </a:p>
      </dgm:t>
    </dgm:pt>
    <dgm:pt modelId="{7217734F-C3C6-4AA8-9709-D8D1D1D5EAA0}" type="sibTrans" cxnId="{12C61A72-B7C2-4A5C-A78E-332B3D46137D}">
      <dgm:prSet/>
      <dgm:spPr/>
      <dgm:t>
        <a:bodyPr/>
        <a:lstStyle/>
        <a:p>
          <a:endParaRPr lang="en-US"/>
        </a:p>
      </dgm:t>
    </dgm:pt>
    <dgm:pt modelId="{D795A2CB-3AE9-4433-8DEF-BB1D5A265205}">
      <dgm:prSet/>
      <dgm:spPr/>
      <dgm:t>
        <a:bodyPr/>
        <a:lstStyle/>
        <a:p>
          <a:r>
            <a:rPr lang="en-US"/>
            <a:t>Annual members show patterns that align with daily commuting needs, emphasizing stability.</a:t>
          </a:r>
        </a:p>
      </dgm:t>
    </dgm:pt>
    <dgm:pt modelId="{C4F52799-282E-4144-8337-228ED195A4FF}" type="parTrans" cxnId="{2CF3646E-917D-45A2-B241-1FC50AA7C0CB}">
      <dgm:prSet/>
      <dgm:spPr/>
      <dgm:t>
        <a:bodyPr/>
        <a:lstStyle/>
        <a:p>
          <a:endParaRPr lang="en-US"/>
        </a:p>
      </dgm:t>
    </dgm:pt>
    <dgm:pt modelId="{81CB1304-1D47-44B9-A16F-9BF2C016AC43}" type="sibTrans" cxnId="{2CF3646E-917D-45A2-B241-1FC50AA7C0CB}">
      <dgm:prSet/>
      <dgm:spPr/>
      <dgm:t>
        <a:bodyPr/>
        <a:lstStyle/>
        <a:p>
          <a:endParaRPr lang="en-US"/>
        </a:p>
      </dgm:t>
    </dgm:pt>
    <dgm:pt modelId="{DF4DD62B-FB73-4542-B3F3-FD0BF386E869}">
      <dgm:prSet/>
      <dgm:spPr/>
      <dgm:t>
        <a:bodyPr/>
        <a:lstStyle/>
        <a:p>
          <a:r>
            <a:rPr lang="en-US" dirty="0"/>
            <a:t>Casual riders demonstrate a recreational approach, highlighting potential weekend-focused campaigns.</a:t>
          </a:r>
        </a:p>
      </dgm:t>
    </dgm:pt>
    <dgm:pt modelId="{03510F82-3160-4697-B694-5C1CEDFEB9BE}" type="parTrans" cxnId="{58B2DBFD-98ED-4205-A9AC-4D669CF1E2DD}">
      <dgm:prSet/>
      <dgm:spPr/>
      <dgm:t>
        <a:bodyPr/>
        <a:lstStyle/>
        <a:p>
          <a:endParaRPr lang="en-US"/>
        </a:p>
      </dgm:t>
    </dgm:pt>
    <dgm:pt modelId="{F78CE017-6056-43DC-A47F-3AFC519DE450}" type="sibTrans" cxnId="{58B2DBFD-98ED-4205-A9AC-4D669CF1E2DD}">
      <dgm:prSet/>
      <dgm:spPr/>
      <dgm:t>
        <a:bodyPr/>
        <a:lstStyle/>
        <a:p>
          <a:endParaRPr lang="en-US"/>
        </a:p>
      </dgm:t>
    </dgm:pt>
    <dgm:pt modelId="{E2B57B24-99E0-45EA-9FBD-02FD0787694D}">
      <dgm:prSet/>
      <dgm:spPr/>
      <dgm:t>
        <a:bodyPr/>
        <a:lstStyle/>
        <a:p>
          <a:r>
            <a:rPr lang="en-US" b="1"/>
            <a:t>Next Steps</a:t>
          </a:r>
          <a:r>
            <a:rPr lang="en-US"/>
            <a:t>: Implement targeted campaigns, refine data tracking for emerging trends, and monitor effectiveness of membership drives.</a:t>
          </a:r>
        </a:p>
      </dgm:t>
    </dgm:pt>
    <dgm:pt modelId="{8C92F0BC-7C32-4E4A-84F5-90AED6FC8363}" type="parTrans" cxnId="{E635335E-00E4-4B59-BC18-D115D1C846A3}">
      <dgm:prSet/>
      <dgm:spPr/>
      <dgm:t>
        <a:bodyPr/>
        <a:lstStyle/>
        <a:p>
          <a:endParaRPr lang="en-US"/>
        </a:p>
      </dgm:t>
    </dgm:pt>
    <dgm:pt modelId="{B3351F9D-69F8-4055-8676-8F240B6B6170}" type="sibTrans" cxnId="{E635335E-00E4-4B59-BC18-D115D1C846A3}">
      <dgm:prSet/>
      <dgm:spPr/>
      <dgm:t>
        <a:bodyPr/>
        <a:lstStyle/>
        <a:p>
          <a:endParaRPr lang="en-US"/>
        </a:p>
      </dgm:t>
    </dgm:pt>
    <dgm:pt modelId="{51CD4F32-B31B-42D0-AB50-C2FD2D80F9A2}" type="pres">
      <dgm:prSet presAssocID="{65005799-ED56-4372-8973-0C306019E9A6}" presName="outerComposite" presStyleCnt="0">
        <dgm:presLayoutVars>
          <dgm:chMax val="5"/>
          <dgm:dir/>
          <dgm:resizeHandles val="exact"/>
        </dgm:presLayoutVars>
      </dgm:prSet>
      <dgm:spPr/>
    </dgm:pt>
    <dgm:pt modelId="{D6EFE90F-B7D2-4BE5-AA4A-190A793F2497}" type="pres">
      <dgm:prSet presAssocID="{65005799-ED56-4372-8973-0C306019E9A6}" presName="dummyMaxCanvas" presStyleCnt="0">
        <dgm:presLayoutVars/>
      </dgm:prSet>
      <dgm:spPr/>
    </dgm:pt>
    <dgm:pt modelId="{40151360-C1DA-4CA2-8C3D-1CA76D267F24}" type="pres">
      <dgm:prSet presAssocID="{65005799-ED56-4372-8973-0C306019E9A6}" presName="ThreeNodes_1" presStyleLbl="node1" presStyleIdx="0" presStyleCnt="3">
        <dgm:presLayoutVars>
          <dgm:bulletEnabled val="1"/>
        </dgm:presLayoutVars>
      </dgm:prSet>
      <dgm:spPr/>
    </dgm:pt>
    <dgm:pt modelId="{5DC25E8E-0335-457E-A620-52B4EDAFD400}" type="pres">
      <dgm:prSet presAssocID="{65005799-ED56-4372-8973-0C306019E9A6}" presName="ThreeNodes_2" presStyleLbl="node1" presStyleIdx="1" presStyleCnt="3">
        <dgm:presLayoutVars>
          <dgm:bulletEnabled val="1"/>
        </dgm:presLayoutVars>
      </dgm:prSet>
      <dgm:spPr/>
    </dgm:pt>
    <dgm:pt modelId="{904C9A4D-5616-4276-912F-DAADBDCC6552}" type="pres">
      <dgm:prSet presAssocID="{65005799-ED56-4372-8973-0C306019E9A6}" presName="ThreeNodes_3" presStyleLbl="node1" presStyleIdx="2" presStyleCnt="3">
        <dgm:presLayoutVars>
          <dgm:bulletEnabled val="1"/>
        </dgm:presLayoutVars>
      </dgm:prSet>
      <dgm:spPr/>
    </dgm:pt>
    <dgm:pt modelId="{94AC7BC9-BD2B-4E74-8479-F3A2482A26A9}" type="pres">
      <dgm:prSet presAssocID="{65005799-ED56-4372-8973-0C306019E9A6}" presName="ThreeConn_1-2" presStyleLbl="fgAccFollowNode1" presStyleIdx="0" presStyleCnt="2">
        <dgm:presLayoutVars>
          <dgm:bulletEnabled val="1"/>
        </dgm:presLayoutVars>
      </dgm:prSet>
      <dgm:spPr/>
    </dgm:pt>
    <dgm:pt modelId="{27186FDA-CD0A-4A5B-8DF5-7A7846E83C85}" type="pres">
      <dgm:prSet presAssocID="{65005799-ED56-4372-8973-0C306019E9A6}" presName="ThreeConn_2-3" presStyleLbl="fgAccFollowNode1" presStyleIdx="1" presStyleCnt="2">
        <dgm:presLayoutVars>
          <dgm:bulletEnabled val="1"/>
        </dgm:presLayoutVars>
      </dgm:prSet>
      <dgm:spPr/>
    </dgm:pt>
    <dgm:pt modelId="{A6CFABA3-B93D-4FEE-948C-5C893111BAE3}" type="pres">
      <dgm:prSet presAssocID="{65005799-ED56-4372-8973-0C306019E9A6}" presName="ThreeNodes_1_text" presStyleLbl="node1" presStyleIdx="2" presStyleCnt="3">
        <dgm:presLayoutVars>
          <dgm:bulletEnabled val="1"/>
        </dgm:presLayoutVars>
      </dgm:prSet>
      <dgm:spPr/>
    </dgm:pt>
    <dgm:pt modelId="{AF48E167-9788-49C5-891E-88CE9772FBB9}" type="pres">
      <dgm:prSet presAssocID="{65005799-ED56-4372-8973-0C306019E9A6}" presName="ThreeNodes_2_text" presStyleLbl="node1" presStyleIdx="2" presStyleCnt="3">
        <dgm:presLayoutVars>
          <dgm:bulletEnabled val="1"/>
        </dgm:presLayoutVars>
      </dgm:prSet>
      <dgm:spPr/>
    </dgm:pt>
    <dgm:pt modelId="{11EE661F-A360-4AA7-8C53-B7E3BE035E6E}" type="pres">
      <dgm:prSet presAssocID="{65005799-ED56-4372-8973-0C306019E9A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2078919-707A-4B34-9B48-838F11FF6413}" type="presOf" srcId="{DF4DD62B-FB73-4542-B3F3-FD0BF386E869}" destId="{5DC25E8E-0335-457E-A620-52B4EDAFD400}" srcOrd="0" destOrd="2" presId="urn:microsoft.com/office/officeart/2005/8/layout/vProcess5"/>
    <dgm:cxn modelId="{677CF723-11E3-4850-8919-0D0BA80400F3}" type="presOf" srcId="{E2B57B24-99E0-45EA-9FBD-02FD0787694D}" destId="{11EE661F-A360-4AA7-8C53-B7E3BE035E6E}" srcOrd="1" destOrd="0" presId="urn:microsoft.com/office/officeart/2005/8/layout/vProcess5"/>
    <dgm:cxn modelId="{5D9E8624-6F75-4226-9CCE-274904303455}" type="presOf" srcId="{65005799-ED56-4372-8973-0C306019E9A6}" destId="{51CD4F32-B31B-42D0-AB50-C2FD2D80F9A2}" srcOrd="0" destOrd="0" presId="urn:microsoft.com/office/officeart/2005/8/layout/vProcess5"/>
    <dgm:cxn modelId="{E635335E-00E4-4B59-BC18-D115D1C846A3}" srcId="{65005799-ED56-4372-8973-0C306019E9A6}" destId="{E2B57B24-99E0-45EA-9FBD-02FD0787694D}" srcOrd="2" destOrd="0" parTransId="{8C92F0BC-7C32-4E4A-84F5-90AED6FC8363}" sibTransId="{B3351F9D-69F8-4055-8676-8F240B6B6170}"/>
    <dgm:cxn modelId="{E842355F-8B45-4B9B-B45A-B7CC350BF20E}" type="presOf" srcId="{76E84C6B-E02E-49DF-A00E-23DF08CF9021}" destId="{94AC7BC9-BD2B-4E74-8479-F3A2482A26A9}" srcOrd="0" destOrd="0" presId="urn:microsoft.com/office/officeart/2005/8/layout/vProcess5"/>
    <dgm:cxn modelId="{4DE89F6D-8CE4-4542-9088-0C81BAE152A8}" type="presOf" srcId="{D795A2CB-3AE9-4433-8DEF-BB1D5A265205}" destId="{5DC25E8E-0335-457E-A620-52B4EDAFD400}" srcOrd="0" destOrd="1" presId="urn:microsoft.com/office/officeart/2005/8/layout/vProcess5"/>
    <dgm:cxn modelId="{2CF3646E-917D-45A2-B241-1FC50AA7C0CB}" srcId="{276F149C-DBBA-494E-BAA2-D4C6102A52F7}" destId="{D795A2CB-3AE9-4433-8DEF-BB1D5A265205}" srcOrd="0" destOrd="0" parTransId="{C4F52799-282E-4144-8337-228ED195A4FF}" sibTransId="{81CB1304-1D47-44B9-A16F-9BF2C016AC43}"/>
    <dgm:cxn modelId="{F8519E6E-AC72-4A00-81F3-1C4DA39BF6B0}" srcId="{65005799-ED56-4372-8973-0C306019E9A6}" destId="{46C5D546-1A26-44D5-B424-7FF894182010}" srcOrd="0" destOrd="0" parTransId="{668B51F2-04CE-4353-A89A-C37888A91D69}" sibTransId="{76E84C6B-E02E-49DF-A00E-23DF08CF9021}"/>
    <dgm:cxn modelId="{799D9371-1673-49A0-B5EF-12A3C1E61ED5}" type="presOf" srcId="{46C5D546-1A26-44D5-B424-7FF894182010}" destId="{A6CFABA3-B93D-4FEE-948C-5C893111BAE3}" srcOrd="1" destOrd="0" presId="urn:microsoft.com/office/officeart/2005/8/layout/vProcess5"/>
    <dgm:cxn modelId="{12C61A72-B7C2-4A5C-A78E-332B3D46137D}" srcId="{65005799-ED56-4372-8973-0C306019E9A6}" destId="{276F149C-DBBA-494E-BAA2-D4C6102A52F7}" srcOrd="1" destOrd="0" parTransId="{D0CD808B-0901-4DBE-A859-BAC6DEF6FD0E}" sibTransId="{7217734F-C3C6-4AA8-9709-D8D1D1D5EAA0}"/>
    <dgm:cxn modelId="{2233F359-8A6E-4A25-854B-19E7DFDE7296}" type="presOf" srcId="{276F149C-DBBA-494E-BAA2-D4C6102A52F7}" destId="{5DC25E8E-0335-457E-A620-52B4EDAFD400}" srcOrd="0" destOrd="0" presId="urn:microsoft.com/office/officeart/2005/8/layout/vProcess5"/>
    <dgm:cxn modelId="{210D5E8E-2797-4F60-AB43-26D8697E31DB}" type="presOf" srcId="{7217734F-C3C6-4AA8-9709-D8D1D1D5EAA0}" destId="{27186FDA-CD0A-4A5B-8DF5-7A7846E83C85}" srcOrd="0" destOrd="0" presId="urn:microsoft.com/office/officeart/2005/8/layout/vProcess5"/>
    <dgm:cxn modelId="{587541C1-FD31-4AAF-8CE5-E333E8422C01}" type="presOf" srcId="{E2B57B24-99E0-45EA-9FBD-02FD0787694D}" destId="{904C9A4D-5616-4276-912F-DAADBDCC6552}" srcOrd="0" destOrd="0" presId="urn:microsoft.com/office/officeart/2005/8/layout/vProcess5"/>
    <dgm:cxn modelId="{156FAAC3-B3CE-434E-8217-29108519F9F8}" type="presOf" srcId="{D795A2CB-3AE9-4433-8DEF-BB1D5A265205}" destId="{AF48E167-9788-49C5-891E-88CE9772FBB9}" srcOrd="1" destOrd="1" presId="urn:microsoft.com/office/officeart/2005/8/layout/vProcess5"/>
    <dgm:cxn modelId="{06B47BC8-5DE7-408B-8699-56628FE016F0}" type="presOf" srcId="{276F149C-DBBA-494E-BAA2-D4C6102A52F7}" destId="{AF48E167-9788-49C5-891E-88CE9772FBB9}" srcOrd="1" destOrd="0" presId="urn:microsoft.com/office/officeart/2005/8/layout/vProcess5"/>
    <dgm:cxn modelId="{3C6245E5-EDA3-427B-8D7A-802FA5FD22EA}" type="presOf" srcId="{46C5D546-1A26-44D5-B424-7FF894182010}" destId="{40151360-C1DA-4CA2-8C3D-1CA76D267F24}" srcOrd="0" destOrd="0" presId="urn:microsoft.com/office/officeart/2005/8/layout/vProcess5"/>
    <dgm:cxn modelId="{F019B0E7-5E18-437A-BE4A-F88C78920913}" type="presOf" srcId="{DF4DD62B-FB73-4542-B3F3-FD0BF386E869}" destId="{AF48E167-9788-49C5-891E-88CE9772FBB9}" srcOrd="1" destOrd="2" presId="urn:microsoft.com/office/officeart/2005/8/layout/vProcess5"/>
    <dgm:cxn modelId="{58B2DBFD-98ED-4205-A9AC-4D669CF1E2DD}" srcId="{276F149C-DBBA-494E-BAA2-D4C6102A52F7}" destId="{DF4DD62B-FB73-4542-B3F3-FD0BF386E869}" srcOrd="1" destOrd="0" parTransId="{03510F82-3160-4697-B694-5C1CEDFEB9BE}" sibTransId="{F78CE017-6056-43DC-A47F-3AFC519DE450}"/>
    <dgm:cxn modelId="{5910A3CD-4F73-4653-B8D2-C3FAB77EDDB0}" type="presParOf" srcId="{51CD4F32-B31B-42D0-AB50-C2FD2D80F9A2}" destId="{D6EFE90F-B7D2-4BE5-AA4A-190A793F2497}" srcOrd="0" destOrd="0" presId="urn:microsoft.com/office/officeart/2005/8/layout/vProcess5"/>
    <dgm:cxn modelId="{73F6A705-0DB2-411F-9F42-E31C57618D01}" type="presParOf" srcId="{51CD4F32-B31B-42D0-AB50-C2FD2D80F9A2}" destId="{40151360-C1DA-4CA2-8C3D-1CA76D267F24}" srcOrd="1" destOrd="0" presId="urn:microsoft.com/office/officeart/2005/8/layout/vProcess5"/>
    <dgm:cxn modelId="{92A3BAA6-5D6B-4C57-BBE4-8A1E0BD05459}" type="presParOf" srcId="{51CD4F32-B31B-42D0-AB50-C2FD2D80F9A2}" destId="{5DC25E8E-0335-457E-A620-52B4EDAFD400}" srcOrd="2" destOrd="0" presId="urn:microsoft.com/office/officeart/2005/8/layout/vProcess5"/>
    <dgm:cxn modelId="{E0C7626A-987B-4B71-886B-E4DF49401A11}" type="presParOf" srcId="{51CD4F32-B31B-42D0-AB50-C2FD2D80F9A2}" destId="{904C9A4D-5616-4276-912F-DAADBDCC6552}" srcOrd="3" destOrd="0" presId="urn:microsoft.com/office/officeart/2005/8/layout/vProcess5"/>
    <dgm:cxn modelId="{942AF14C-552C-4ADF-863C-0078BA6231FA}" type="presParOf" srcId="{51CD4F32-B31B-42D0-AB50-C2FD2D80F9A2}" destId="{94AC7BC9-BD2B-4E74-8479-F3A2482A26A9}" srcOrd="4" destOrd="0" presId="urn:microsoft.com/office/officeart/2005/8/layout/vProcess5"/>
    <dgm:cxn modelId="{BC73B131-5DCE-4BD0-A22D-733640E4AE10}" type="presParOf" srcId="{51CD4F32-B31B-42D0-AB50-C2FD2D80F9A2}" destId="{27186FDA-CD0A-4A5B-8DF5-7A7846E83C85}" srcOrd="5" destOrd="0" presId="urn:microsoft.com/office/officeart/2005/8/layout/vProcess5"/>
    <dgm:cxn modelId="{7820D7AD-AE92-4AFC-A79E-554A21E67844}" type="presParOf" srcId="{51CD4F32-B31B-42D0-AB50-C2FD2D80F9A2}" destId="{A6CFABA3-B93D-4FEE-948C-5C893111BAE3}" srcOrd="6" destOrd="0" presId="urn:microsoft.com/office/officeart/2005/8/layout/vProcess5"/>
    <dgm:cxn modelId="{AC23D96B-2335-4037-BABF-69B1785D00DB}" type="presParOf" srcId="{51CD4F32-B31B-42D0-AB50-C2FD2D80F9A2}" destId="{AF48E167-9788-49C5-891E-88CE9772FBB9}" srcOrd="7" destOrd="0" presId="urn:microsoft.com/office/officeart/2005/8/layout/vProcess5"/>
    <dgm:cxn modelId="{75FEFE87-D02E-4FE1-92B4-425C621E152C}" type="presParOf" srcId="{51CD4F32-B31B-42D0-AB50-C2FD2D80F9A2}" destId="{11EE661F-A360-4AA7-8C53-B7E3BE035E6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4A4687-FD13-4896-BF10-75BAD6F67C22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C6E755-7FA6-403F-BBEA-D1C6E9E53636}">
      <dgm:prSet/>
      <dgm:spPr/>
      <dgm:t>
        <a:bodyPr/>
        <a:lstStyle/>
        <a:p>
          <a:r>
            <a:rPr lang="en-US" b="1"/>
            <a:t>Enhanced Technology Integration</a:t>
          </a:r>
          <a:r>
            <a:rPr lang="en-US"/>
            <a:t>: Leverage app-based notifications to promote membership benefits in real-time.</a:t>
          </a:r>
        </a:p>
      </dgm:t>
    </dgm:pt>
    <dgm:pt modelId="{1534AA58-0943-41E8-82E5-93F213A6F2E3}" type="parTrans" cxnId="{B210C1DB-62C9-4EB2-87ED-E77C64B37E85}">
      <dgm:prSet/>
      <dgm:spPr/>
      <dgm:t>
        <a:bodyPr/>
        <a:lstStyle/>
        <a:p>
          <a:endParaRPr lang="en-US"/>
        </a:p>
      </dgm:t>
    </dgm:pt>
    <dgm:pt modelId="{25B77E00-418A-46BE-A946-C9678067E026}" type="sibTrans" cxnId="{B210C1DB-62C9-4EB2-87ED-E77C64B37E85}">
      <dgm:prSet/>
      <dgm:spPr/>
      <dgm:t>
        <a:bodyPr/>
        <a:lstStyle/>
        <a:p>
          <a:endParaRPr lang="en-US"/>
        </a:p>
      </dgm:t>
    </dgm:pt>
    <dgm:pt modelId="{09BE40A8-7B43-41B2-9AEA-000C280F742E}">
      <dgm:prSet/>
      <dgm:spPr/>
      <dgm:t>
        <a:bodyPr/>
        <a:lstStyle/>
        <a:p>
          <a:r>
            <a:rPr lang="en-US" b="1"/>
            <a:t>Sustainability Goals</a:t>
          </a:r>
          <a:r>
            <a:rPr lang="en-US"/>
            <a:t>: Emphasize the environmental benefits of consistent bike-share usage.</a:t>
          </a:r>
        </a:p>
      </dgm:t>
    </dgm:pt>
    <dgm:pt modelId="{C38F3D06-FDEB-4585-A38C-43D11FBBFCDD}" type="parTrans" cxnId="{230569AE-A17B-46BD-967C-52E268C667AC}">
      <dgm:prSet/>
      <dgm:spPr/>
      <dgm:t>
        <a:bodyPr/>
        <a:lstStyle/>
        <a:p>
          <a:endParaRPr lang="en-US"/>
        </a:p>
      </dgm:t>
    </dgm:pt>
    <dgm:pt modelId="{104FF50A-E3A9-4F1B-AB93-E74C779DEBE3}" type="sibTrans" cxnId="{230569AE-A17B-46BD-967C-52E268C667AC}">
      <dgm:prSet/>
      <dgm:spPr/>
      <dgm:t>
        <a:bodyPr/>
        <a:lstStyle/>
        <a:p>
          <a:endParaRPr lang="en-US"/>
        </a:p>
      </dgm:t>
    </dgm:pt>
    <dgm:pt modelId="{DC3AB21C-3F33-4ED0-98B3-38B4868F2A2E}">
      <dgm:prSet/>
      <dgm:spPr/>
      <dgm:t>
        <a:bodyPr/>
        <a:lstStyle/>
        <a:p>
          <a:r>
            <a:rPr lang="en-US" b="1"/>
            <a:t>Community Engagement</a:t>
          </a:r>
          <a:r>
            <a:rPr lang="en-US"/>
            <a:t>: Partner with local businesses to offer discounts tied to memberships.</a:t>
          </a:r>
        </a:p>
      </dgm:t>
    </dgm:pt>
    <dgm:pt modelId="{CE4BC68E-99C6-4031-B6C7-7367035C05E7}" type="parTrans" cxnId="{F4B63A23-0B44-4CD5-A92D-9BE1132083AE}">
      <dgm:prSet/>
      <dgm:spPr/>
      <dgm:t>
        <a:bodyPr/>
        <a:lstStyle/>
        <a:p>
          <a:endParaRPr lang="en-US"/>
        </a:p>
      </dgm:t>
    </dgm:pt>
    <dgm:pt modelId="{D17438FE-1075-4F15-8AD2-95039D757352}" type="sibTrans" cxnId="{F4B63A23-0B44-4CD5-A92D-9BE1132083AE}">
      <dgm:prSet/>
      <dgm:spPr/>
      <dgm:t>
        <a:bodyPr/>
        <a:lstStyle/>
        <a:p>
          <a:endParaRPr lang="en-US"/>
        </a:p>
      </dgm:t>
    </dgm:pt>
    <dgm:pt modelId="{0952FE00-989F-41F3-9450-9F4D31A57A4F}" type="pres">
      <dgm:prSet presAssocID="{4B4A4687-FD13-4896-BF10-75BAD6F67C22}" presName="cycle" presStyleCnt="0">
        <dgm:presLayoutVars>
          <dgm:dir/>
          <dgm:resizeHandles val="exact"/>
        </dgm:presLayoutVars>
      </dgm:prSet>
      <dgm:spPr/>
    </dgm:pt>
    <dgm:pt modelId="{B69B3610-EC17-4DEC-8B46-ED40110EC39D}" type="pres">
      <dgm:prSet presAssocID="{F2C6E755-7FA6-403F-BBEA-D1C6E9E53636}" presName="node" presStyleLbl="node1" presStyleIdx="0" presStyleCnt="3">
        <dgm:presLayoutVars>
          <dgm:bulletEnabled val="1"/>
        </dgm:presLayoutVars>
      </dgm:prSet>
      <dgm:spPr/>
    </dgm:pt>
    <dgm:pt modelId="{7568C64B-FAA7-429B-B694-4CEB921ACDE4}" type="pres">
      <dgm:prSet presAssocID="{F2C6E755-7FA6-403F-BBEA-D1C6E9E53636}" presName="spNode" presStyleCnt="0"/>
      <dgm:spPr/>
    </dgm:pt>
    <dgm:pt modelId="{01574878-15EF-4616-AAEE-BB08DAB26B45}" type="pres">
      <dgm:prSet presAssocID="{25B77E00-418A-46BE-A946-C9678067E026}" presName="sibTrans" presStyleLbl="sibTrans1D1" presStyleIdx="0" presStyleCnt="3"/>
      <dgm:spPr/>
    </dgm:pt>
    <dgm:pt modelId="{F2203EBE-47A2-4543-982C-C2842D0F72A4}" type="pres">
      <dgm:prSet presAssocID="{09BE40A8-7B43-41B2-9AEA-000C280F742E}" presName="node" presStyleLbl="node1" presStyleIdx="1" presStyleCnt="3">
        <dgm:presLayoutVars>
          <dgm:bulletEnabled val="1"/>
        </dgm:presLayoutVars>
      </dgm:prSet>
      <dgm:spPr/>
    </dgm:pt>
    <dgm:pt modelId="{0B8217E4-0DCE-420D-A1C3-2D9F9547D7E8}" type="pres">
      <dgm:prSet presAssocID="{09BE40A8-7B43-41B2-9AEA-000C280F742E}" presName="spNode" presStyleCnt="0"/>
      <dgm:spPr/>
    </dgm:pt>
    <dgm:pt modelId="{401FCDD4-0639-4818-A76C-ED43CBD674D5}" type="pres">
      <dgm:prSet presAssocID="{104FF50A-E3A9-4F1B-AB93-E74C779DEBE3}" presName="sibTrans" presStyleLbl="sibTrans1D1" presStyleIdx="1" presStyleCnt="3"/>
      <dgm:spPr/>
    </dgm:pt>
    <dgm:pt modelId="{1B9A855C-BB2B-4385-B3AD-72DFE83D24D2}" type="pres">
      <dgm:prSet presAssocID="{DC3AB21C-3F33-4ED0-98B3-38B4868F2A2E}" presName="node" presStyleLbl="node1" presStyleIdx="2" presStyleCnt="3">
        <dgm:presLayoutVars>
          <dgm:bulletEnabled val="1"/>
        </dgm:presLayoutVars>
      </dgm:prSet>
      <dgm:spPr/>
    </dgm:pt>
    <dgm:pt modelId="{B81BF25F-1362-47E7-9673-3E1B93228259}" type="pres">
      <dgm:prSet presAssocID="{DC3AB21C-3F33-4ED0-98B3-38B4868F2A2E}" presName="spNode" presStyleCnt="0"/>
      <dgm:spPr/>
    </dgm:pt>
    <dgm:pt modelId="{2657F1D9-DD13-4CCE-9737-AB8752CF44FB}" type="pres">
      <dgm:prSet presAssocID="{D17438FE-1075-4F15-8AD2-95039D757352}" presName="sibTrans" presStyleLbl="sibTrans1D1" presStyleIdx="2" presStyleCnt="3"/>
      <dgm:spPr/>
    </dgm:pt>
  </dgm:ptLst>
  <dgm:cxnLst>
    <dgm:cxn modelId="{48FA8219-E6FF-459F-8C06-DFF7D63174B3}" type="presOf" srcId="{4B4A4687-FD13-4896-BF10-75BAD6F67C22}" destId="{0952FE00-989F-41F3-9450-9F4D31A57A4F}" srcOrd="0" destOrd="0" presId="urn:microsoft.com/office/officeart/2005/8/layout/cycle5"/>
    <dgm:cxn modelId="{F4B63A23-0B44-4CD5-A92D-9BE1132083AE}" srcId="{4B4A4687-FD13-4896-BF10-75BAD6F67C22}" destId="{DC3AB21C-3F33-4ED0-98B3-38B4868F2A2E}" srcOrd="2" destOrd="0" parTransId="{CE4BC68E-99C6-4031-B6C7-7367035C05E7}" sibTransId="{D17438FE-1075-4F15-8AD2-95039D757352}"/>
    <dgm:cxn modelId="{0CD4AD4E-B73F-4C11-BA15-416D15464EA8}" type="presOf" srcId="{D17438FE-1075-4F15-8AD2-95039D757352}" destId="{2657F1D9-DD13-4CCE-9737-AB8752CF44FB}" srcOrd="0" destOrd="0" presId="urn:microsoft.com/office/officeart/2005/8/layout/cycle5"/>
    <dgm:cxn modelId="{4A22D26E-2E96-4321-9CC4-394690F2E90D}" type="presOf" srcId="{104FF50A-E3A9-4F1B-AB93-E74C779DEBE3}" destId="{401FCDD4-0639-4818-A76C-ED43CBD674D5}" srcOrd="0" destOrd="0" presId="urn:microsoft.com/office/officeart/2005/8/layout/cycle5"/>
    <dgm:cxn modelId="{CA829B99-57E2-47D4-9171-CE481F4417A5}" type="presOf" srcId="{F2C6E755-7FA6-403F-BBEA-D1C6E9E53636}" destId="{B69B3610-EC17-4DEC-8B46-ED40110EC39D}" srcOrd="0" destOrd="0" presId="urn:microsoft.com/office/officeart/2005/8/layout/cycle5"/>
    <dgm:cxn modelId="{230569AE-A17B-46BD-967C-52E268C667AC}" srcId="{4B4A4687-FD13-4896-BF10-75BAD6F67C22}" destId="{09BE40A8-7B43-41B2-9AEA-000C280F742E}" srcOrd="1" destOrd="0" parTransId="{C38F3D06-FDEB-4585-A38C-43D11FBBFCDD}" sibTransId="{104FF50A-E3A9-4F1B-AB93-E74C779DEBE3}"/>
    <dgm:cxn modelId="{057195B8-A3BE-4104-846D-96296A71187F}" type="presOf" srcId="{09BE40A8-7B43-41B2-9AEA-000C280F742E}" destId="{F2203EBE-47A2-4543-982C-C2842D0F72A4}" srcOrd="0" destOrd="0" presId="urn:microsoft.com/office/officeart/2005/8/layout/cycle5"/>
    <dgm:cxn modelId="{B210C1DB-62C9-4EB2-87ED-E77C64B37E85}" srcId="{4B4A4687-FD13-4896-BF10-75BAD6F67C22}" destId="{F2C6E755-7FA6-403F-BBEA-D1C6E9E53636}" srcOrd="0" destOrd="0" parTransId="{1534AA58-0943-41E8-82E5-93F213A6F2E3}" sibTransId="{25B77E00-418A-46BE-A946-C9678067E026}"/>
    <dgm:cxn modelId="{E6197CDE-80F1-4048-BE9A-D4C9E4997A8C}" type="presOf" srcId="{DC3AB21C-3F33-4ED0-98B3-38B4868F2A2E}" destId="{1B9A855C-BB2B-4385-B3AD-72DFE83D24D2}" srcOrd="0" destOrd="0" presId="urn:microsoft.com/office/officeart/2005/8/layout/cycle5"/>
    <dgm:cxn modelId="{35E35DEE-6D4B-4703-80CD-A1A851204EE8}" type="presOf" srcId="{25B77E00-418A-46BE-A946-C9678067E026}" destId="{01574878-15EF-4616-AAEE-BB08DAB26B45}" srcOrd="0" destOrd="0" presId="urn:microsoft.com/office/officeart/2005/8/layout/cycle5"/>
    <dgm:cxn modelId="{E34FA7B3-BCCB-41F7-B493-749E2C73013D}" type="presParOf" srcId="{0952FE00-989F-41F3-9450-9F4D31A57A4F}" destId="{B69B3610-EC17-4DEC-8B46-ED40110EC39D}" srcOrd="0" destOrd="0" presId="urn:microsoft.com/office/officeart/2005/8/layout/cycle5"/>
    <dgm:cxn modelId="{6DD4A5BE-89BC-46C8-8253-725B272534BD}" type="presParOf" srcId="{0952FE00-989F-41F3-9450-9F4D31A57A4F}" destId="{7568C64B-FAA7-429B-B694-4CEB921ACDE4}" srcOrd="1" destOrd="0" presId="urn:microsoft.com/office/officeart/2005/8/layout/cycle5"/>
    <dgm:cxn modelId="{D6D6E69D-3F32-4E28-92F0-FD1D3E6F8D6B}" type="presParOf" srcId="{0952FE00-989F-41F3-9450-9F4D31A57A4F}" destId="{01574878-15EF-4616-AAEE-BB08DAB26B45}" srcOrd="2" destOrd="0" presId="urn:microsoft.com/office/officeart/2005/8/layout/cycle5"/>
    <dgm:cxn modelId="{79316759-AECF-4776-82F9-45CD2D52A411}" type="presParOf" srcId="{0952FE00-989F-41F3-9450-9F4D31A57A4F}" destId="{F2203EBE-47A2-4543-982C-C2842D0F72A4}" srcOrd="3" destOrd="0" presId="urn:microsoft.com/office/officeart/2005/8/layout/cycle5"/>
    <dgm:cxn modelId="{8190903F-7FA7-4E75-B658-C1A007DA31BD}" type="presParOf" srcId="{0952FE00-989F-41F3-9450-9F4D31A57A4F}" destId="{0B8217E4-0DCE-420D-A1C3-2D9F9547D7E8}" srcOrd="4" destOrd="0" presId="urn:microsoft.com/office/officeart/2005/8/layout/cycle5"/>
    <dgm:cxn modelId="{2B7EE0DF-5976-4B8A-9D6E-B5C82F6066B6}" type="presParOf" srcId="{0952FE00-989F-41F3-9450-9F4D31A57A4F}" destId="{401FCDD4-0639-4818-A76C-ED43CBD674D5}" srcOrd="5" destOrd="0" presId="urn:microsoft.com/office/officeart/2005/8/layout/cycle5"/>
    <dgm:cxn modelId="{7CB5399B-3165-4180-8DA9-C38152B069EE}" type="presParOf" srcId="{0952FE00-989F-41F3-9450-9F4D31A57A4F}" destId="{1B9A855C-BB2B-4385-B3AD-72DFE83D24D2}" srcOrd="6" destOrd="0" presId="urn:microsoft.com/office/officeart/2005/8/layout/cycle5"/>
    <dgm:cxn modelId="{22B5884E-5B2F-4068-9621-919E567ED632}" type="presParOf" srcId="{0952FE00-989F-41F3-9450-9F4D31A57A4F}" destId="{B81BF25F-1362-47E7-9673-3E1B93228259}" srcOrd="7" destOrd="0" presId="urn:microsoft.com/office/officeart/2005/8/layout/cycle5"/>
    <dgm:cxn modelId="{1B310879-F571-4557-87BD-C757281A8D50}" type="presParOf" srcId="{0952FE00-989F-41F3-9450-9F4D31A57A4F}" destId="{2657F1D9-DD13-4CCE-9737-AB8752CF44FB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3E9C5-AEFB-4332-BFF9-4AB993F3E065}">
      <dsp:nvSpPr>
        <dsp:cNvPr id="0" name=""/>
        <dsp:cNvSpPr/>
      </dsp:nvSpPr>
      <dsp:spPr>
        <a:xfrm>
          <a:off x="0" y="629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64922-6B07-44A0-9D07-0561C9102192}">
      <dsp:nvSpPr>
        <dsp:cNvPr id="0" name=""/>
        <dsp:cNvSpPr/>
      </dsp:nvSpPr>
      <dsp:spPr>
        <a:xfrm>
          <a:off x="0" y="629"/>
          <a:ext cx="7117918" cy="5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Introduction</a:t>
          </a:r>
        </a:p>
      </dsp:txBody>
      <dsp:txXfrm>
        <a:off x="0" y="629"/>
        <a:ext cx="7117918" cy="515578"/>
      </dsp:txXfrm>
    </dsp:sp>
    <dsp:sp modelId="{1027393D-2530-4F49-BA84-6CF9F74B9D5C}">
      <dsp:nvSpPr>
        <dsp:cNvPr id="0" name=""/>
        <dsp:cNvSpPr/>
      </dsp:nvSpPr>
      <dsp:spPr>
        <a:xfrm>
          <a:off x="0" y="516208"/>
          <a:ext cx="7117918" cy="0"/>
        </a:xfrm>
        <a:prstGeom prst="line">
          <a:avLst/>
        </a:prstGeom>
        <a:solidFill>
          <a:schemeClr val="accent2">
            <a:hueOff val="-895196"/>
            <a:satOff val="-1601"/>
            <a:lumOff val="2396"/>
            <a:alphaOff val="0"/>
          </a:schemeClr>
        </a:solidFill>
        <a:ln w="12700" cap="flat" cmpd="sng" algn="ctr">
          <a:solidFill>
            <a:schemeClr val="accent2">
              <a:hueOff val="-895196"/>
              <a:satOff val="-1601"/>
              <a:lumOff val="23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E624F-7BFF-4AAE-AA0E-1541B9965250}">
      <dsp:nvSpPr>
        <dsp:cNvPr id="0" name=""/>
        <dsp:cNvSpPr/>
      </dsp:nvSpPr>
      <dsp:spPr>
        <a:xfrm>
          <a:off x="0" y="516208"/>
          <a:ext cx="7117918" cy="5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Objectives</a:t>
          </a:r>
        </a:p>
      </dsp:txBody>
      <dsp:txXfrm>
        <a:off x="0" y="516208"/>
        <a:ext cx="7117918" cy="515578"/>
      </dsp:txXfrm>
    </dsp:sp>
    <dsp:sp modelId="{57DF970B-511B-4E6D-B380-E27AE9DBE0E0}">
      <dsp:nvSpPr>
        <dsp:cNvPr id="0" name=""/>
        <dsp:cNvSpPr/>
      </dsp:nvSpPr>
      <dsp:spPr>
        <a:xfrm>
          <a:off x="0" y="1031787"/>
          <a:ext cx="7117918" cy="0"/>
        </a:xfrm>
        <a:prstGeom prst="line">
          <a:avLst/>
        </a:prstGeom>
        <a:solidFill>
          <a:schemeClr val="accent2">
            <a:hueOff val="-1790392"/>
            <a:satOff val="-3202"/>
            <a:lumOff val="4793"/>
            <a:alphaOff val="0"/>
          </a:schemeClr>
        </a:solidFill>
        <a:ln w="12700" cap="flat" cmpd="sng" algn="ctr">
          <a:solidFill>
            <a:schemeClr val="accent2">
              <a:hueOff val="-1790392"/>
              <a:satOff val="-3202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4BAEC-2797-4794-A8B4-E4D4EF69202E}">
      <dsp:nvSpPr>
        <dsp:cNvPr id="0" name=""/>
        <dsp:cNvSpPr/>
      </dsp:nvSpPr>
      <dsp:spPr>
        <a:xfrm>
          <a:off x="0" y="1031787"/>
          <a:ext cx="7117918" cy="5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Methodology</a:t>
          </a:r>
        </a:p>
      </dsp:txBody>
      <dsp:txXfrm>
        <a:off x="0" y="1031787"/>
        <a:ext cx="7117918" cy="515578"/>
      </dsp:txXfrm>
    </dsp:sp>
    <dsp:sp modelId="{90F1FAD5-4CA8-4DE2-BFDB-0DEA5397124B}">
      <dsp:nvSpPr>
        <dsp:cNvPr id="0" name=""/>
        <dsp:cNvSpPr/>
      </dsp:nvSpPr>
      <dsp:spPr>
        <a:xfrm>
          <a:off x="0" y="1547366"/>
          <a:ext cx="7117918" cy="0"/>
        </a:xfrm>
        <a:prstGeom prst="line">
          <a:avLst/>
        </a:prstGeom>
        <a:solidFill>
          <a:schemeClr val="accent2">
            <a:hueOff val="-2685588"/>
            <a:satOff val="-4802"/>
            <a:lumOff val="7189"/>
            <a:alphaOff val="0"/>
          </a:schemeClr>
        </a:solidFill>
        <a:ln w="12700" cap="flat" cmpd="sng" algn="ctr">
          <a:solidFill>
            <a:schemeClr val="accent2">
              <a:hueOff val="-2685588"/>
              <a:satOff val="-4802"/>
              <a:lumOff val="71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D1426-54B1-4D37-B76A-DAE09CB3D4B8}">
      <dsp:nvSpPr>
        <dsp:cNvPr id="0" name=""/>
        <dsp:cNvSpPr/>
      </dsp:nvSpPr>
      <dsp:spPr>
        <a:xfrm>
          <a:off x="0" y="1547366"/>
          <a:ext cx="7117918" cy="5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Preparation</a:t>
          </a:r>
        </a:p>
      </dsp:txBody>
      <dsp:txXfrm>
        <a:off x="0" y="1547366"/>
        <a:ext cx="7117918" cy="515578"/>
      </dsp:txXfrm>
    </dsp:sp>
    <dsp:sp modelId="{E67E5C22-70C0-4470-B5A6-D5AB9B47BD8E}">
      <dsp:nvSpPr>
        <dsp:cNvPr id="0" name=""/>
        <dsp:cNvSpPr/>
      </dsp:nvSpPr>
      <dsp:spPr>
        <a:xfrm>
          <a:off x="0" y="2062945"/>
          <a:ext cx="7117918" cy="0"/>
        </a:xfrm>
        <a:prstGeom prst="line">
          <a:avLst/>
        </a:prstGeom>
        <a:solidFill>
          <a:schemeClr val="accent2">
            <a:hueOff val="-3580784"/>
            <a:satOff val="-6403"/>
            <a:lumOff val="9586"/>
            <a:alphaOff val="0"/>
          </a:schemeClr>
        </a:solidFill>
        <a:ln w="12700" cap="flat" cmpd="sng" algn="ctr">
          <a:solidFill>
            <a:schemeClr val="accent2">
              <a:hueOff val="-3580784"/>
              <a:satOff val="-6403"/>
              <a:lumOff val="9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7F3B0-0D53-4B98-B4D0-57BCA714E587}">
      <dsp:nvSpPr>
        <dsp:cNvPr id="0" name=""/>
        <dsp:cNvSpPr/>
      </dsp:nvSpPr>
      <dsp:spPr>
        <a:xfrm>
          <a:off x="0" y="2062945"/>
          <a:ext cx="7117918" cy="5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Key Findings</a:t>
          </a:r>
        </a:p>
      </dsp:txBody>
      <dsp:txXfrm>
        <a:off x="0" y="2062945"/>
        <a:ext cx="7117918" cy="515578"/>
      </dsp:txXfrm>
    </dsp:sp>
    <dsp:sp modelId="{A5F97848-0DD4-46A8-8B92-45131F0FAA5A}">
      <dsp:nvSpPr>
        <dsp:cNvPr id="0" name=""/>
        <dsp:cNvSpPr/>
      </dsp:nvSpPr>
      <dsp:spPr>
        <a:xfrm>
          <a:off x="0" y="2578524"/>
          <a:ext cx="7117918" cy="0"/>
        </a:xfrm>
        <a:prstGeom prst="line">
          <a:avLst/>
        </a:prstGeom>
        <a:solidFill>
          <a:schemeClr val="accent2">
            <a:hueOff val="-4475981"/>
            <a:satOff val="-8004"/>
            <a:lumOff val="11982"/>
            <a:alphaOff val="0"/>
          </a:schemeClr>
        </a:solidFill>
        <a:ln w="12700" cap="flat" cmpd="sng" algn="ctr">
          <a:solidFill>
            <a:schemeClr val="accent2">
              <a:hueOff val="-4475981"/>
              <a:satOff val="-8004"/>
              <a:lumOff val="119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7BEBB-BD1C-4062-9CD8-6A7548DE38E5}">
      <dsp:nvSpPr>
        <dsp:cNvPr id="0" name=""/>
        <dsp:cNvSpPr/>
      </dsp:nvSpPr>
      <dsp:spPr>
        <a:xfrm>
          <a:off x="0" y="2578524"/>
          <a:ext cx="7117918" cy="5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Visual Insights</a:t>
          </a:r>
        </a:p>
      </dsp:txBody>
      <dsp:txXfrm>
        <a:off x="0" y="2578524"/>
        <a:ext cx="7117918" cy="515578"/>
      </dsp:txXfrm>
    </dsp:sp>
    <dsp:sp modelId="{4EDAE89A-F7BA-408A-949D-4361C042EAA3}">
      <dsp:nvSpPr>
        <dsp:cNvPr id="0" name=""/>
        <dsp:cNvSpPr/>
      </dsp:nvSpPr>
      <dsp:spPr>
        <a:xfrm>
          <a:off x="0" y="3094103"/>
          <a:ext cx="7117918" cy="0"/>
        </a:xfrm>
        <a:prstGeom prst="line">
          <a:avLst/>
        </a:prstGeom>
        <a:solidFill>
          <a:schemeClr val="accent2">
            <a:hueOff val="-5371177"/>
            <a:satOff val="-9605"/>
            <a:lumOff val="14379"/>
            <a:alphaOff val="0"/>
          </a:schemeClr>
        </a:solidFill>
        <a:ln w="12700" cap="flat" cmpd="sng" algn="ctr">
          <a:solidFill>
            <a:schemeClr val="accent2">
              <a:hueOff val="-5371177"/>
              <a:satOff val="-9605"/>
              <a:lumOff val="14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80A5-28EF-4460-9993-D542CB4F2C0E}">
      <dsp:nvSpPr>
        <dsp:cNvPr id="0" name=""/>
        <dsp:cNvSpPr/>
      </dsp:nvSpPr>
      <dsp:spPr>
        <a:xfrm>
          <a:off x="0" y="3094103"/>
          <a:ext cx="7117918" cy="5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Recommendations</a:t>
          </a:r>
        </a:p>
      </dsp:txBody>
      <dsp:txXfrm>
        <a:off x="0" y="3094103"/>
        <a:ext cx="7117918" cy="515578"/>
      </dsp:txXfrm>
    </dsp:sp>
    <dsp:sp modelId="{1F3ADB5E-0EAF-4285-B6F8-B41FD6EF7795}">
      <dsp:nvSpPr>
        <dsp:cNvPr id="0" name=""/>
        <dsp:cNvSpPr/>
      </dsp:nvSpPr>
      <dsp:spPr>
        <a:xfrm>
          <a:off x="0" y="3609682"/>
          <a:ext cx="7117918" cy="0"/>
        </a:xfrm>
        <a:prstGeom prst="line">
          <a:avLst/>
        </a:prstGeom>
        <a:solidFill>
          <a:schemeClr val="accent2">
            <a:hueOff val="-6266373"/>
            <a:satOff val="-11205"/>
            <a:lumOff val="16775"/>
            <a:alphaOff val="0"/>
          </a:schemeClr>
        </a:solidFill>
        <a:ln w="12700" cap="flat" cmpd="sng" algn="ctr">
          <a:solidFill>
            <a:schemeClr val="accent2">
              <a:hueOff val="-6266373"/>
              <a:satOff val="-11205"/>
              <a:lumOff val="167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C74F6-160D-4F30-A63F-88FB5FF1D33D}">
      <dsp:nvSpPr>
        <dsp:cNvPr id="0" name=""/>
        <dsp:cNvSpPr/>
      </dsp:nvSpPr>
      <dsp:spPr>
        <a:xfrm>
          <a:off x="0" y="3609682"/>
          <a:ext cx="7117918" cy="5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</a:t>
          </a:r>
        </a:p>
      </dsp:txBody>
      <dsp:txXfrm>
        <a:off x="0" y="3609682"/>
        <a:ext cx="7117918" cy="515578"/>
      </dsp:txXfrm>
    </dsp:sp>
    <dsp:sp modelId="{0641A613-329F-4938-AAE4-0D8F539D84A1}">
      <dsp:nvSpPr>
        <dsp:cNvPr id="0" name=""/>
        <dsp:cNvSpPr/>
      </dsp:nvSpPr>
      <dsp:spPr>
        <a:xfrm>
          <a:off x="0" y="4125261"/>
          <a:ext cx="7117918" cy="0"/>
        </a:xfrm>
        <a:prstGeom prst="line">
          <a:avLst/>
        </a:prstGeom>
        <a:solidFill>
          <a:schemeClr val="accent2">
            <a:hueOff val="-7161569"/>
            <a:satOff val="-12806"/>
            <a:lumOff val="19172"/>
            <a:alphaOff val="0"/>
          </a:schemeClr>
        </a:solidFill>
        <a:ln w="12700" cap="flat" cmpd="sng" algn="ctr">
          <a:solidFill>
            <a:schemeClr val="accent2">
              <a:hueOff val="-7161569"/>
              <a:satOff val="-12806"/>
              <a:lumOff val="191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006B0-0516-484B-9E75-FEEE9FC7FA10}">
      <dsp:nvSpPr>
        <dsp:cNvPr id="0" name=""/>
        <dsp:cNvSpPr/>
      </dsp:nvSpPr>
      <dsp:spPr>
        <a:xfrm>
          <a:off x="0" y="4125261"/>
          <a:ext cx="7117918" cy="5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Future Opportunities</a:t>
          </a:r>
        </a:p>
      </dsp:txBody>
      <dsp:txXfrm>
        <a:off x="0" y="4125261"/>
        <a:ext cx="7117918" cy="515578"/>
      </dsp:txXfrm>
    </dsp:sp>
    <dsp:sp modelId="{D65A1DD7-AAA0-4823-A468-BBCB8008BBF8}">
      <dsp:nvSpPr>
        <dsp:cNvPr id="0" name=""/>
        <dsp:cNvSpPr/>
      </dsp:nvSpPr>
      <dsp:spPr>
        <a:xfrm>
          <a:off x="0" y="4640840"/>
          <a:ext cx="7117918" cy="0"/>
        </a:xfrm>
        <a:prstGeom prst="line">
          <a:avLst/>
        </a:prstGeom>
        <a:solidFill>
          <a:schemeClr val="accent2">
            <a:hueOff val="-8056765"/>
            <a:satOff val="-14407"/>
            <a:lumOff val="21568"/>
            <a:alphaOff val="0"/>
          </a:schemeClr>
        </a:solidFill>
        <a:ln w="12700" cap="flat" cmpd="sng" algn="ctr">
          <a:solidFill>
            <a:schemeClr val="accent2">
              <a:hueOff val="-8056765"/>
              <a:satOff val="-14407"/>
              <a:lumOff val="2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78559-7129-43D9-AAB5-D67A3BC42AD9}">
      <dsp:nvSpPr>
        <dsp:cNvPr id="0" name=""/>
        <dsp:cNvSpPr/>
      </dsp:nvSpPr>
      <dsp:spPr>
        <a:xfrm>
          <a:off x="0" y="4640840"/>
          <a:ext cx="7117918" cy="5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Q&amp;A</a:t>
          </a:r>
        </a:p>
      </dsp:txBody>
      <dsp:txXfrm>
        <a:off x="0" y="4640840"/>
        <a:ext cx="7117918" cy="515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5CD2F-E2CF-46F4-B1C2-F404B2C5FA56}">
      <dsp:nvSpPr>
        <dsp:cNvPr id="0" name=""/>
        <dsp:cNvSpPr/>
      </dsp:nvSpPr>
      <dsp:spPr>
        <a:xfrm>
          <a:off x="0" y="838020"/>
          <a:ext cx="7117918" cy="1547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B55B5-9CB5-4F75-BB0A-E41AB7950BB3}">
      <dsp:nvSpPr>
        <dsp:cNvPr id="0" name=""/>
        <dsp:cNvSpPr/>
      </dsp:nvSpPr>
      <dsp:spPr>
        <a:xfrm>
          <a:off x="468002" y="1186121"/>
          <a:ext cx="850913" cy="85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ECC0A-EED0-47A1-983D-5C831DB9E133}">
      <dsp:nvSpPr>
        <dsp:cNvPr id="0" name=""/>
        <dsp:cNvSpPr/>
      </dsp:nvSpPr>
      <dsp:spPr>
        <a:xfrm>
          <a:off x="1786917" y="838020"/>
          <a:ext cx="3203063" cy="1547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36" tIns="163736" rIns="163736" bIns="1637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Who is Cyclistic?</a:t>
          </a:r>
          <a:endParaRPr lang="en-US" sz="2500" kern="1200"/>
        </a:p>
      </dsp:txBody>
      <dsp:txXfrm>
        <a:off x="1786917" y="838020"/>
        <a:ext cx="3203063" cy="1547114"/>
      </dsp:txXfrm>
    </dsp:sp>
    <dsp:sp modelId="{35F727E5-1DDE-4A59-B372-B8A5835DEB8B}">
      <dsp:nvSpPr>
        <dsp:cNvPr id="0" name=""/>
        <dsp:cNvSpPr/>
      </dsp:nvSpPr>
      <dsp:spPr>
        <a:xfrm>
          <a:off x="4989980" y="838020"/>
          <a:ext cx="2127937" cy="1547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36" tIns="163736" rIns="163736" bIns="1637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Chicago-based bike-share program.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Fleet: 5,800+ bikes and 692 docking stations.</a:t>
          </a:r>
        </a:p>
      </dsp:txBody>
      <dsp:txXfrm>
        <a:off x="4989980" y="838020"/>
        <a:ext cx="2127937" cy="1547114"/>
      </dsp:txXfrm>
    </dsp:sp>
    <dsp:sp modelId="{C0253203-9FE9-4BB8-BF23-B363A9205BEF}">
      <dsp:nvSpPr>
        <dsp:cNvPr id="0" name=""/>
        <dsp:cNvSpPr/>
      </dsp:nvSpPr>
      <dsp:spPr>
        <a:xfrm>
          <a:off x="0" y="2771913"/>
          <a:ext cx="7117918" cy="1547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25C14-6FC2-4C3F-B360-72100D0772E0}">
      <dsp:nvSpPr>
        <dsp:cNvPr id="0" name=""/>
        <dsp:cNvSpPr/>
      </dsp:nvSpPr>
      <dsp:spPr>
        <a:xfrm>
          <a:off x="468002" y="3120014"/>
          <a:ext cx="850913" cy="850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FBB82-D72F-4D34-9F7B-F7816F7ECB13}">
      <dsp:nvSpPr>
        <dsp:cNvPr id="0" name=""/>
        <dsp:cNvSpPr/>
      </dsp:nvSpPr>
      <dsp:spPr>
        <a:xfrm>
          <a:off x="1786917" y="2771913"/>
          <a:ext cx="5331000" cy="1547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36" tIns="163736" rIns="163736" bIns="1637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Goal</a:t>
          </a:r>
          <a:r>
            <a:rPr lang="en-US" sz="2500" kern="1200"/>
            <a:t>: Increase annual memberships by converting casual riders.</a:t>
          </a:r>
        </a:p>
      </dsp:txBody>
      <dsp:txXfrm>
        <a:off x="1786917" y="2771913"/>
        <a:ext cx="5331000" cy="1547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F8355-F4C8-47EF-A347-8463375F792E}">
      <dsp:nvSpPr>
        <dsp:cNvPr id="0" name=""/>
        <dsp:cNvSpPr/>
      </dsp:nvSpPr>
      <dsp:spPr>
        <a:xfrm>
          <a:off x="0" y="3112552"/>
          <a:ext cx="5891471" cy="20421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Tools Used</a:t>
          </a:r>
          <a:r>
            <a:rPr lang="en-US" sz="3600" kern="1200"/>
            <a:t>: R, Excel, Descriptive Analytics, Visualizations.</a:t>
          </a:r>
        </a:p>
      </dsp:txBody>
      <dsp:txXfrm>
        <a:off x="0" y="3112552"/>
        <a:ext cx="5891471" cy="2042171"/>
      </dsp:txXfrm>
    </dsp:sp>
    <dsp:sp modelId="{480FC98E-FE1E-42AA-9ED2-0285481703E0}">
      <dsp:nvSpPr>
        <dsp:cNvPr id="0" name=""/>
        <dsp:cNvSpPr/>
      </dsp:nvSpPr>
      <dsp:spPr>
        <a:xfrm rot="10800000">
          <a:off x="0" y="2325"/>
          <a:ext cx="5891471" cy="314085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Steps</a:t>
          </a:r>
          <a:r>
            <a:rPr lang="en-US" sz="3600" kern="1200"/>
            <a:t>:</a:t>
          </a:r>
        </a:p>
      </dsp:txBody>
      <dsp:txXfrm rot="-10800000">
        <a:off x="0" y="2325"/>
        <a:ext cx="5891471" cy="1102441"/>
      </dsp:txXfrm>
    </dsp:sp>
    <dsp:sp modelId="{B27EBF1A-18D2-4C98-B21E-454D3F70E07F}">
      <dsp:nvSpPr>
        <dsp:cNvPr id="0" name=""/>
        <dsp:cNvSpPr/>
      </dsp:nvSpPr>
      <dsp:spPr>
        <a:xfrm>
          <a:off x="2876" y="1104767"/>
          <a:ext cx="980952" cy="9391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Ask</a:t>
          </a:r>
        </a:p>
      </dsp:txBody>
      <dsp:txXfrm>
        <a:off x="2876" y="1104767"/>
        <a:ext cx="980952" cy="939116"/>
      </dsp:txXfrm>
    </dsp:sp>
    <dsp:sp modelId="{126B9E8F-AA88-4E21-92BB-57A4AB57B6BB}">
      <dsp:nvSpPr>
        <dsp:cNvPr id="0" name=""/>
        <dsp:cNvSpPr/>
      </dsp:nvSpPr>
      <dsp:spPr>
        <a:xfrm>
          <a:off x="983829" y="1104767"/>
          <a:ext cx="980952" cy="93911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Prepare</a:t>
          </a:r>
        </a:p>
      </dsp:txBody>
      <dsp:txXfrm>
        <a:off x="983829" y="1104767"/>
        <a:ext cx="980952" cy="939116"/>
      </dsp:txXfrm>
    </dsp:sp>
    <dsp:sp modelId="{D819811F-54B8-47C6-A032-18AAF8F5DB45}">
      <dsp:nvSpPr>
        <dsp:cNvPr id="0" name=""/>
        <dsp:cNvSpPr/>
      </dsp:nvSpPr>
      <dsp:spPr>
        <a:xfrm>
          <a:off x="1964782" y="1104767"/>
          <a:ext cx="980952" cy="93911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Process</a:t>
          </a:r>
        </a:p>
      </dsp:txBody>
      <dsp:txXfrm>
        <a:off x="1964782" y="1104767"/>
        <a:ext cx="980952" cy="939116"/>
      </dsp:txXfrm>
    </dsp:sp>
    <dsp:sp modelId="{B5CC1210-9218-469B-9DF4-CCA840D7523D}">
      <dsp:nvSpPr>
        <dsp:cNvPr id="0" name=""/>
        <dsp:cNvSpPr/>
      </dsp:nvSpPr>
      <dsp:spPr>
        <a:xfrm>
          <a:off x="2945735" y="1104767"/>
          <a:ext cx="980952" cy="93911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Analyze</a:t>
          </a:r>
        </a:p>
      </dsp:txBody>
      <dsp:txXfrm>
        <a:off x="2945735" y="1104767"/>
        <a:ext cx="980952" cy="939116"/>
      </dsp:txXfrm>
    </dsp:sp>
    <dsp:sp modelId="{C0E6E803-AF3B-4C52-9E17-AFA128B7B0D3}">
      <dsp:nvSpPr>
        <dsp:cNvPr id="0" name=""/>
        <dsp:cNvSpPr/>
      </dsp:nvSpPr>
      <dsp:spPr>
        <a:xfrm>
          <a:off x="3926688" y="1104767"/>
          <a:ext cx="980952" cy="93911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Share</a:t>
          </a:r>
        </a:p>
      </dsp:txBody>
      <dsp:txXfrm>
        <a:off x="3926688" y="1104767"/>
        <a:ext cx="980952" cy="939116"/>
      </dsp:txXfrm>
    </dsp:sp>
    <dsp:sp modelId="{6AC97AB7-468F-411E-BD72-845207B0A825}">
      <dsp:nvSpPr>
        <dsp:cNvPr id="0" name=""/>
        <dsp:cNvSpPr/>
      </dsp:nvSpPr>
      <dsp:spPr>
        <a:xfrm>
          <a:off x="4907641" y="1104767"/>
          <a:ext cx="980952" cy="9391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Act</a:t>
          </a:r>
        </a:p>
      </dsp:txBody>
      <dsp:txXfrm>
        <a:off x="4907641" y="1104767"/>
        <a:ext cx="980952" cy="939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ABF68-373B-4CA4-AEA8-00E3F7348C62}">
      <dsp:nvSpPr>
        <dsp:cNvPr id="0" name=""/>
        <dsp:cNvSpPr/>
      </dsp:nvSpPr>
      <dsp:spPr>
        <a:xfrm>
          <a:off x="0" y="2140"/>
          <a:ext cx="7117918" cy="10847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EE6E4-95DE-4643-95D4-F7871B24D149}">
      <dsp:nvSpPr>
        <dsp:cNvPr id="0" name=""/>
        <dsp:cNvSpPr/>
      </dsp:nvSpPr>
      <dsp:spPr>
        <a:xfrm>
          <a:off x="328149" y="246218"/>
          <a:ext cx="596636" cy="59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75F0B-5ECB-4B68-954A-966663E9CBFC}">
      <dsp:nvSpPr>
        <dsp:cNvPr id="0" name=""/>
        <dsp:cNvSpPr/>
      </dsp:nvSpPr>
      <dsp:spPr>
        <a:xfrm>
          <a:off x="1252936" y="2140"/>
          <a:ext cx="5864981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Unified column names across datasets.</a:t>
          </a:r>
        </a:p>
      </dsp:txBody>
      <dsp:txXfrm>
        <a:off x="1252936" y="2140"/>
        <a:ext cx="5864981" cy="1084793"/>
      </dsp:txXfrm>
    </dsp:sp>
    <dsp:sp modelId="{854C3D39-8806-490A-91E2-1035387AE744}">
      <dsp:nvSpPr>
        <dsp:cNvPr id="0" name=""/>
        <dsp:cNvSpPr/>
      </dsp:nvSpPr>
      <dsp:spPr>
        <a:xfrm>
          <a:off x="0" y="1358132"/>
          <a:ext cx="7117918" cy="10847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6C6A2-FFA1-4D75-AA1A-760D93F4D3AF}">
      <dsp:nvSpPr>
        <dsp:cNvPr id="0" name=""/>
        <dsp:cNvSpPr/>
      </dsp:nvSpPr>
      <dsp:spPr>
        <a:xfrm>
          <a:off x="328149" y="1602210"/>
          <a:ext cx="596636" cy="596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BCE05-8F51-411E-BDFA-773B8D7B5FCD}">
      <dsp:nvSpPr>
        <dsp:cNvPr id="0" name=""/>
        <dsp:cNvSpPr/>
      </dsp:nvSpPr>
      <dsp:spPr>
        <a:xfrm>
          <a:off x="1252936" y="1358132"/>
          <a:ext cx="5864981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Removed unnecessary fields like location and demographics.</a:t>
          </a:r>
        </a:p>
      </dsp:txBody>
      <dsp:txXfrm>
        <a:off x="1252936" y="1358132"/>
        <a:ext cx="5864981" cy="1084793"/>
      </dsp:txXfrm>
    </dsp:sp>
    <dsp:sp modelId="{58C6CCC7-6ACB-402C-B996-624A8CFAE737}">
      <dsp:nvSpPr>
        <dsp:cNvPr id="0" name=""/>
        <dsp:cNvSpPr/>
      </dsp:nvSpPr>
      <dsp:spPr>
        <a:xfrm>
          <a:off x="0" y="2714123"/>
          <a:ext cx="7117918" cy="10847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B7AF3-4DB7-4EA9-B86B-EE91ABFE8880}">
      <dsp:nvSpPr>
        <dsp:cNvPr id="0" name=""/>
        <dsp:cNvSpPr/>
      </dsp:nvSpPr>
      <dsp:spPr>
        <a:xfrm>
          <a:off x="328149" y="2958202"/>
          <a:ext cx="596636" cy="59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C8670-2E05-4082-9F5A-077A3CEEBD8E}">
      <dsp:nvSpPr>
        <dsp:cNvPr id="0" name=""/>
        <dsp:cNvSpPr/>
      </dsp:nvSpPr>
      <dsp:spPr>
        <a:xfrm>
          <a:off x="1252936" y="2714123"/>
          <a:ext cx="5864981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Consolidated user types into “casual” and “member.”</a:t>
          </a:r>
        </a:p>
      </dsp:txBody>
      <dsp:txXfrm>
        <a:off x="1252936" y="2714123"/>
        <a:ext cx="5864981" cy="1084793"/>
      </dsp:txXfrm>
    </dsp:sp>
    <dsp:sp modelId="{566110B2-AFBD-4AE8-A281-4DA8CE378714}">
      <dsp:nvSpPr>
        <dsp:cNvPr id="0" name=""/>
        <dsp:cNvSpPr/>
      </dsp:nvSpPr>
      <dsp:spPr>
        <a:xfrm>
          <a:off x="0" y="4070115"/>
          <a:ext cx="7117918" cy="10847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68129-600C-45A5-AD87-D2EF326B77A1}">
      <dsp:nvSpPr>
        <dsp:cNvPr id="0" name=""/>
        <dsp:cNvSpPr/>
      </dsp:nvSpPr>
      <dsp:spPr>
        <a:xfrm>
          <a:off x="328149" y="4314193"/>
          <a:ext cx="596636" cy="5966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C0743-6D6E-4621-B470-060248A79EE9}">
      <dsp:nvSpPr>
        <dsp:cNvPr id="0" name=""/>
        <dsp:cNvSpPr/>
      </dsp:nvSpPr>
      <dsp:spPr>
        <a:xfrm>
          <a:off x="1252936" y="4070115"/>
          <a:ext cx="5864981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Added calculated metrics: ride duration and date fields.</a:t>
          </a:r>
        </a:p>
      </dsp:txBody>
      <dsp:txXfrm>
        <a:off x="1252936" y="4070115"/>
        <a:ext cx="5864981" cy="10847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2FF5C-B812-444C-A8B8-B6C2DF697506}">
      <dsp:nvSpPr>
        <dsp:cNvPr id="0" name=""/>
        <dsp:cNvSpPr/>
      </dsp:nvSpPr>
      <dsp:spPr>
        <a:xfrm>
          <a:off x="0" y="496374"/>
          <a:ext cx="5891471" cy="242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44" tIns="583184" rIns="457244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Casual riders peak on weekends (Sundays).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Members show consistent usage across all days.</a:t>
          </a:r>
        </a:p>
      </dsp:txBody>
      <dsp:txXfrm>
        <a:off x="0" y="496374"/>
        <a:ext cx="5891471" cy="2425500"/>
      </dsp:txXfrm>
    </dsp:sp>
    <dsp:sp modelId="{A40CCDE5-40DF-44DE-89A6-0DB5EE28539F}">
      <dsp:nvSpPr>
        <dsp:cNvPr id="0" name=""/>
        <dsp:cNvSpPr/>
      </dsp:nvSpPr>
      <dsp:spPr>
        <a:xfrm>
          <a:off x="294573" y="83094"/>
          <a:ext cx="4124029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79" tIns="0" rIns="15587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Usage Patterns</a:t>
          </a:r>
          <a:r>
            <a:rPr lang="en-US" sz="2800" kern="1200"/>
            <a:t>:</a:t>
          </a:r>
        </a:p>
      </dsp:txBody>
      <dsp:txXfrm>
        <a:off x="334922" y="123443"/>
        <a:ext cx="4043331" cy="745862"/>
      </dsp:txXfrm>
    </dsp:sp>
    <dsp:sp modelId="{5378589B-D98E-4679-B13E-765018E84072}">
      <dsp:nvSpPr>
        <dsp:cNvPr id="0" name=""/>
        <dsp:cNvSpPr/>
      </dsp:nvSpPr>
      <dsp:spPr>
        <a:xfrm>
          <a:off x="0" y="3486354"/>
          <a:ext cx="5891471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056765"/>
              <a:satOff val="-14407"/>
              <a:lumOff val="2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44" tIns="583184" rIns="457244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Casual rider’s average longer trips, especially on weekends.</a:t>
          </a:r>
        </a:p>
      </dsp:txBody>
      <dsp:txXfrm>
        <a:off x="0" y="3486354"/>
        <a:ext cx="5891471" cy="1587600"/>
      </dsp:txXfrm>
    </dsp:sp>
    <dsp:sp modelId="{21B6B545-891C-48DD-AC2A-D3454A86C76D}">
      <dsp:nvSpPr>
        <dsp:cNvPr id="0" name=""/>
        <dsp:cNvSpPr/>
      </dsp:nvSpPr>
      <dsp:spPr>
        <a:xfrm>
          <a:off x="294573" y="3073074"/>
          <a:ext cx="4124029" cy="826560"/>
        </a:xfrm>
        <a:prstGeom prst="roundRect">
          <a:avLst/>
        </a:prstGeom>
        <a:solidFill>
          <a:schemeClr val="accent2">
            <a:hueOff val="-8056765"/>
            <a:satOff val="-14407"/>
            <a:lumOff val="2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879" tIns="0" rIns="15587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Ride Duration</a:t>
          </a:r>
          <a:r>
            <a:rPr lang="en-US" sz="2800" kern="1200"/>
            <a:t>:</a:t>
          </a:r>
        </a:p>
      </dsp:txBody>
      <dsp:txXfrm>
        <a:off x="334922" y="3113423"/>
        <a:ext cx="4043331" cy="745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BBB80-618D-47E4-A245-990429EE58BB}">
      <dsp:nvSpPr>
        <dsp:cNvPr id="0" name=""/>
        <dsp:cNvSpPr/>
      </dsp:nvSpPr>
      <dsp:spPr>
        <a:xfrm>
          <a:off x="1173" y="499726"/>
          <a:ext cx="2746576" cy="13732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Weekend Promotions</a:t>
          </a:r>
          <a:r>
            <a:rPr lang="en-US" sz="3800" kern="1200"/>
            <a:t>:</a:t>
          </a:r>
        </a:p>
      </dsp:txBody>
      <dsp:txXfrm>
        <a:off x="41395" y="539948"/>
        <a:ext cx="2666132" cy="1292844"/>
      </dsp:txXfrm>
    </dsp:sp>
    <dsp:sp modelId="{D96BF318-D614-4B12-AE24-3FDE735C0EC4}">
      <dsp:nvSpPr>
        <dsp:cNvPr id="0" name=""/>
        <dsp:cNvSpPr/>
      </dsp:nvSpPr>
      <dsp:spPr>
        <a:xfrm>
          <a:off x="275831" y="1873014"/>
          <a:ext cx="274657" cy="1029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966"/>
              </a:lnTo>
              <a:lnTo>
                <a:pt x="274657" y="10299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43541-F411-444D-A2CC-3265E70CBFF2}">
      <dsp:nvSpPr>
        <dsp:cNvPr id="0" name=""/>
        <dsp:cNvSpPr/>
      </dsp:nvSpPr>
      <dsp:spPr>
        <a:xfrm>
          <a:off x="550489" y="2216337"/>
          <a:ext cx="2197261" cy="1373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Target casual riders with weekend membership discounts.</a:t>
          </a:r>
        </a:p>
      </dsp:txBody>
      <dsp:txXfrm>
        <a:off x="590711" y="2256559"/>
        <a:ext cx="2116817" cy="1292844"/>
      </dsp:txXfrm>
    </dsp:sp>
    <dsp:sp modelId="{95C9E75E-D8B3-44F6-BCD0-0DB948CA01E1}">
      <dsp:nvSpPr>
        <dsp:cNvPr id="0" name=""/>
        <dsp:cNvSpPr/>
      </dsp:nvSpPr>
      <dsp:spPr>
        <a:xfrm>
          <a:off x="3434395" y="499726"/>
          <a:ext cx="2746576" cy="13732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Commute Marketing</a:t>
          </a:r>
          <a:r>
            <a:rPr lang="en-US" sz="3800" kern="1200"/>
            <a:t>:</a:t>
          </a:r>
        </a:p>
      </dsp:txBody>
      <dsp:txXfrm>
        <a:off x="3474617" y="539948"/>
        <a:ext cx="2666132" cy="1292844"/>
      </dsp:txXfrm>
    </dsp:sp>
    <dsp:sp modelId="{267B30C5-2387-4BD6-95D8-E1DC9A5AD17D}">
      <dsp:nvSpPr>
        <dsp:cNvPr id="0" name=""/>
        <dsp:cNvSpPr/>
      </dsp:nvSpPr>
      <dsp:spPr>
        <a:xfrm>
          <a:off x="3709052" y="1873014"/>
          <a:ext cx="274657" cy="1029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966"/>
              </a:lnTo>
              <a:lnTo>
                <a:pt x="274657" y="10299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5CD31-EF23-4706-B359-088E02666F0A}">
      <dsp:nvSpPr>
        <dsp:cNvPr id="0" name=""/>
        <dsp:cNvSpPr/>
      </dsp:nvSpPr>
      <dsp:spPr>
        <a:xfrm>
          <a:off x="3983710" y="2216337"/>
          <a:ext cx="2197261" cy="1373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Highlight weekday benefits of memberships.</a:t>
          </a:r>
        </a:p>
      </dsp:txBody>
      <dsp:txXfrm>
        <a:off x="4023932" y="2256559"/>
        <a:ext cx="2116817" cy="1292844"/>
      </dsp:txXfrm>
    </dsp:sp>
    <dsp:sp modelId="{CF42946A-C8E0-442C-AA14-DA56941BD06F}">
      <dsp:nvSpPr>
        <dsp:cNvPr id="0" name=""/>
        <dsp:cNvSpPr/>
      </dsp:nvSpPr>
      <dsp:spPr>
        <a:xfrm>
          <a:off x="6867616" y="499726"/>
          <a:ext cx="2746576" cy="13732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Loyalty Programs</a:t>
          </a:r>
          <a:r>
            <a:rPr lang="en-US" sz="3800" kern="1200"/>
            <a:t>:</a:t>
          </a:r>
        </a:p>
      </dsp:txBody>
      <dsp:txXfrm>
        <a:off x="6907838" y="539948"/>
        <a:ext cx="2666132" cy="1292844"/>
      </dsp:txXfrm>
    </dsp:sp>
    <dsp:sp modelId="{BF263B27-F2B1-479F-BFE0-41B08A54A582}">
      <dsp:nvSpPr>
        <dsp:cNvPr id="0" name=""/>
        <dsp:cNvSpPr/>
      </dsp:nvSpPr>
      <dsp:spPr>
        <a:xfrm>
          <a:off x="7142273" y="1873014"/>
          <a:ext cx="274657" cy="1029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966"/>
              </a:lnTo>
              <a:lnTo>
                <a:pt x="274657" y="10299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91D9B-92BA-4C51-BC5A-308B0DE39DDA}">
      <dsp:nvSpPr>
        <dsp:cNvPr id="0" name=""/>
        <dsp:cNvSpPr/>
      </dsp:nvSpPr>
      <dsp:spPr>
        <a:xfrm>
          <a:off x="7416931" y="2216337"/>
          <a:ext cx="2197261" cy="1373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Reward frequent casual riders with ride credits or membership trials.</a:t>
          </a:r>
        </a:p>
      </dsp:txBody>
      <dsp:txXfrm>
        <a:off x="7457153" y="2256559"/>
        <a:ext cx="2116817" cy="129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51360-C1DA-4CA2-8C3D-1CA76D267F24}">
      <dsp:nvSpPr>
        <dsp:cNvPr id="0" name=""/>
        <dsp:cNvSpPr/>
      </dsp:nvSpPr>
      <dsp:spPr>
        <a:xfrm>
          <a:off x="0" y="0"/>
          <a:ext cx="6372122" cy="1670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Summary</a:t>
          </a:r>
          <a:r>
            <a:rPr lang="en-US" sz="2100" kern="1200"/>
            <a:t>: Understanding rider behavior is key to increasing memberships.</a:t>
          </a:r>
        </a:p>
      </dsp:txBody>
      <dsp:txXfrm>
        <a:off x="48931" y="48931"/>
        <a:ext cx="4569376" cy="1572774"/>
      </dsp:txXfrm>
    </dsp:sp>
    <dsp:sp modelId="{5DC25E8E-0335-457E-A620-52B4EDAFD400}">
      <dsp:nvSpPr>
        <dsp:cNvPr id="0" name=""/>
        <dsp:cNvSpPr/>
      </dsp:nvSpPr>
      <dsp:spPr>
        <a:xfrm>
          <a:off x="562246" y="1949075"/>
          <a:ext cx="6372122" cy="1670636"/>
        </a:xfrm>
        <a:prstGeom prst="roundRect">
          <a:avLst>
            <a:gd name="adj" fmla="val 10000"/>
          </a:avLst>
        </a:prstGeom>
        <a:solidFill>
          <a:schemeClr val="accent2">
            <a:hueOff val="-4028383"/>
            <a:satOff val="-7204"/>
            <a:lumOff val="1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Additional Insights</a:t>
          </a:r>
          <a:r>
            <a:rPr lang="en-US" sz="2100" kern="120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Annual members show patterns that align with daily commuting needs, emphasizing stability.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Casual riders demonstrate a recreational approach, highlighting potential weekend-focused campaigns.</a:t>
          </a:r>
        </a:p>
      </dsp:txBody>
      <dsp:txXfrm>
        <a:off x="611177" y="1998006"/>
        <a:ext cx="4626100" cy="1572774"/>
      </dsp:txXfrm>
    </dsp:sp>
    <dsp:sp modelId="{904C9A4D-5616-4276-912F-DAADBDCC6552}">
      <dsp:nvSpPr>
        <dsp:cNvPr id="0" name=""/>
        <dsp:cNvSpPr/>
      </dsp:nvSpPr>
      <dsp:spPr>
        <a:xfrm>
          <a:off x="1124492" y="3898151"/>
          <a:ext cx="6372122" cy="1670636"/>
        </a:xfrm>
        <a:prstGeom prst="roundRect">
          <a:avLst>
            <a:gd name="adj" fmla="val 10000"/>
          </a:avLst>
        </a:prstGeom>
        <a:solidFill>
          <a:schemeClr val="accent2">
            <a:hueOff val="-8056765"/>
            <a:satOff val="-14407"/>
            <a:lumOff val="2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Next Steps</a:t>
          </a:r>
          <a:r>
            <a:rPr lang="en-US" sz="2100" kern="1200"/>
            <a:t>: Implement targeted campaigns, refine data tracking for emerging trends, and monitor effectiveness of membership drives.</a:t>
          </a:r>
        </a:p>
      </dsp:txBody>
      <dsp:txXfrm>
        <a:off x="1173423" y="3947082"/>
        <a:ext cx="4626100" cy="1572774"/>
      </dsp:txXfrm>
    </dsp:sp>
    <dsp:sp modelId="{94AC7BC9-BD2B-4E74-8479-F3A2482A26A9}">
      <dsp:nvSpPr>
        <dsp:cNvPr id="0" name=""/>
        <dsp:cNvSpPr/>
      </dsp:nvSpPr>
      <dsp:spPr>
        <a:xfrm>
          <a:off x="5286209" y="1266899"/>
          <a:ext cx="1085913" cy="10859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30539" y="1266899"/>
        <a:ext cx="597253" cy="817150"/>
      </dsp:txXfrm>
    </dsp:sp>
    <dsp:sp modelId="{27186FDA-CD0A-4A5B-8DF5-7A7846E83C85}">
      <dsp:nvSpPr>
        <dsp:cNvPr id="0" name=""/>
        <dsp:cNvSpPr/>
      </dsp:nvSpPr>
      <dsp:spPr>
        <a:xfrm>
          <a:off x="5848455" y="3204837"/>
          <a:ext cx="1085913" cy="10859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8950"/>
            <a:satOff val="51298"/>
            <a:lumOff val="49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8950"/>
              <a:satOff val="51298"/>
              <a:lumOff val="49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92785" y="3204837"/>
        <a:ext cx="597253" cy="8171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B3610-EC17-4DEC-8B46-ED40110EC39D}">
      <dsp:nvSpPr>
        <dsp:cNvPr id="0" name=""/>
        <dsp:cNvSpPr/>
      </dsp:nvSpPr>
      <dsp:spPr>
        <a:xfrm>
          <a:off x="1769167" y="13339"/>
          <a:ext cx="2353136" cy="15295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Enhanced Technology Integration</a:t>
          </a:r>
          <a:r>
            <a:rPr lang="en-US" sz="1600" kern="1200"/>
            <a:t>: Leverage app-based notifications to promote membership benefits in real-time.</a:t>
          </a:r>
        </a:p>
      </dsp:txBody>
      <dsp:txXfrm>
        <a:off x="1843833" y="88005"/>
        <a:ext cx="2203804" cy="1380206"/>
      </dsp:txXfrm>
    </dsp:sp>
    <dsp:sp modelId="{01574878-15EF-4616-AAEE-BB08DAB26B45}">
      <dsp:nvSpPr>
        <dsp:cNvPr id="0" name=""/>
        <dsp:cNvSpPr/>
      </dsp:nvSpPr>
      <dsp:spPr>
        <a:xfrm>
          <a:off x="904122" y="778108"/>
          <a:ext cx="4083225" cy="4083225"/>
        </a:xfrm>
        <a:custGeom>
          <a:avLst/>
          <a:gdLst/>
          <a:ahLst/>
          <a:cxnLst/>
          <a:rect l="0" t="0" r="0" b="0"/>
          <a:pathLst>
            <a:path>
              <a:moveTo>
                <a:pt x="3534668" y="649144"/>
              </a:moveTo>
              <a:arcTo wR="2041612" hR="2041612" stAng="19019790" swAng="230410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03EBE-47A2-4543-982C-C2842D0F72A4}">
      <dsp:nvSpPr>
        <dsp:cNvPr id="0" name=""/>
        <dsp:cNvSpPr/>
      </dsp:nvSpPr>
      <dsp:spPr>
        <a:xfrm>
          <a:off x="3537255" y="3075757"/>
          <a:ext cx="2353136" cy="15295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Sustainability Goals</a:t>
          </a:r>
          <a:r>
            <a:rPr lang="en-US" sz="1600" kern="1200"/>
            <a:t>: Emphasize the environmental benefits of consistent bike-share usage.</a:t>
          </a:r>
        </a:p>
      </dsp:txBody>
      <dsp:txXfrm>
        <a:off x="3611921" y="3150423"/>
        <a:ext cx="2203804" cy="1380206"/>
      </dsp:txXfrm>
    </dsp:sp>
    <dsp:sp modelId="{401FCDD4-0639-4818-A76C-ED43CBD674D5}">
      <dsp:nvSpPr>
        <dsp:cNvPr id="0" name=""/>
        <dsp:cNvSpPr/>
      </dsp:nvSpPr>
      <dsp:spPr>
        <a:xfrm>
          <a:off x="904122" y="778108"/>
          <a:ext cx="4083225" cy="4083225"/>
        </a:xfrm>
        <a:custGeom>
          <a:avLst/>
          <a:gdLst/>
          <a:ahLst/>
          <a:cxnLst/>
          <a:rect l="0" t="0" r="0" b="0"/>
          <a:pathLst>
            <a:path>
              <a:moveTo>
                <a:pt x="2668817" y="3984496"/>
              </a:moveTo>
              <a:arcTo wR="2041612" hR="2041612" stAng="4326528" swAng="214694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A855C-BB2B-4385-B3AD-72DFE83D24D2}">
      <dsp:nvSpPr>
        <dsp:cNvPr id="0" name=""/>
        <dsp:cNvSpPr/>
      </dsp:nvSpPr>
      <dsp:spPr>
        <a:xfrm>
          <a:off x="1078" y="3075757"/>
          <a:ext cx="2353136" cy="15295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Community Engagement</a:t>
          </a:r>
          <a:r>
            <a:rPr lang="en-US" sz="1600" kern="1200"/>
            <a:t>: Partner with local businesses to offer discounts tied to memberships.</a:t>
          </a:r>
        </a:p>
      </dsp:txBody>
      <dsp:txXfrm>
        <a:off x="75744" y="3150423"/>
        <a:ext cx="2203804" cy="1380206"/>
      </dsp:txXfrm>
    </dsp:sp>
    <dsp:sp modelId="{2657F1D9-DD13-4CCE-9737-AB8752CF44FB}">
      <dsp:nvSpPr>
        <dsp:cNvPr id="0" name=""/>
        <dsp:cNvSpPr/>
      </dsp:nvSpPr>
      <dsp:spPr>
        <a:xfrm>
          <a:off x="904122" y="778108"/>
          <a:ext cx="4083225" cy="4083225"/>
        </a:xfrm>
        <a:custGeom>
          <a:avLst/>
          <a:gdLst/>
          <a:ahLst/>
          <a:cxnLst/>
          <a:rect l="0" t="0" r="0" b="0"/>
          <a:pathLst>
            <a:path>
              <a:moveTo>
                <a:pt x="6581" y="1877812"/>
              </a:moveTo>
              <a:arcTo wR="2041612" hR="2041612" stAng="11076110" swAng="230410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4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0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6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3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1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12/3/2024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F37-52EC-0FC0-9636-F8886D34F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Transforming Casual Riders into Annual Members</a:t>
            </a:r>
            <a:br>
              <a:rPr lang="en-US" sz="5400" kern="1200"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A3D2A-5842-4719-1486-9F44A2300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 err="1"/>
              <a:t>Cyclistic</a:t>
            </a:r>
            <a:r>
              <a:rPr lang="en-US" sz="2400" dirty="0"/>
              <a:t> Bike-Share Program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b="1" dirty="0"/>
              <a:t>Date</a:t>
            </a:r>
            <a:r>
              <a:rPr lang="en-US" sz="2400" dirty="0"/>
              <a:t>: 01-12-2024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b="1" dirty="0"/>
              <a:t>Presented by</a:t>
            </a:r>
            <a:r>
              <a:rPr lang="en-US" sz="2400" dirty="0"/>
              <a:t>: B. Ramya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85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2663A72-E771-41D4-96AA-28C1B2172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164F59-4B09-4DB4-A99F-97C71DE4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7F367-4BC2-7858-0082-7E44053C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 b="1"/>
              <a:t>Conclusion</a:t>
            </a:r>
            <a:br>
              <a:rPr lang="en-US" sz="4400" b="1"/>
            </a:br>
            <a:endParaRPr lang="en-IN" sz="440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B336017-F12B-485C-B5E1-B6971DA0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099" y="238175"/>
            <a:ext cx="6735901" cy="661982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5" name="decorative circles">
            <a:extLst>
              <a:ext uri="{FF2B5EF4-FFF2-40B4-BE49-F238E27FC236}">
                <a16:creationId xmlns:a16="http://schemas.microsoft.com/office/drawing/2014/main" id="{C2C078FA-5775-45CB-A8F3-53B3F1AD2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99808"/>
            <a:ext cx="1668948" cy="6421669"/>
            <a:chOff x="9951383" y="299808"/>
            <a:chExt cx="1668948" cy="642166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6E1436-ED83-F20C-C5BD-26E7EE16A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023910"/>
              </p:ext>
            </p:extLst>
          </p:nvPr>
        </p:nvGraphicFramePr>
        <p:xfrm>
          <a:off x="4250453" y="540284"/>
          <a:ext cx="7496615" cy="556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8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6BD6B-9E49-A9A0-9301-8F7A86C9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 b="1"/>
              <a:t>Future Opportunities</a:t>
            </a:r>
            <a:br>
              <a:rPr lang="en-US" sz="4400" b="1"/>
            </a:br>
            <a:endParaRPr lang="en-IN" sz="4400"/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CD25F-D5BA-D85B-5031-CF7F92889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77142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10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4" name="Picture 73" descr="3D black question marks with one yellow question mark">
            <a:extLst>
              <a:ext uri="{FF2B5EF4-FFF2-40B4-BE49-F238E27FC236}">
                <a16:creationId xmlns:a16="http://schemas.microsoft.com/office/drawing/2014/main" id="{D58D5137-07C7-8256-A338-AA09595106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8990" r="612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4BF12-3E6C-E124-51FA-E9F13378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88205"/>
            <a:ext cx="8731683" cy="11604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Questions and Feedback</a:t>
            </a:r>
            <a:br>
              <a:rPr lang="en-US" sz="3800">
                <a:solidFill>
                  <a:srgbClr val="FFFFFF"/>
                </a:solidFill>
              </a:rPr>
            </a:b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C41C9-EB00-9704-289C-6736D349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Table of Contents</a:t>
            </a:r>
            <a:br>
              <a:rPr lang="en-US" sz="4400" b="1" dirty="0"/>
            </a:br>
            <a:endParaRPr lang="en-IN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E6E1C1-D250-06BE-B8D1-C4D33FE71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166294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74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D8DB44-E3FF-FCA5-83F7-2012F34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IN" sz="3400" b="1" dirty="0"/>
              <a:t>Introduction</a:t>
            </a:r>
            <a:br>
              <a:rPr lang="en-IN" sz="3400" b="1" dirty="0"/>
            </a:br>
            <a:endParaRPr lang="en-IN" sz="3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DD353C-0EA4-D86A-4CDE-7FD02CCAC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266080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91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66661-EBB6-1DB1-92DA-36F7D184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IN" sz="4400" b="1" dirty="0"/>
              <a:t>Methodology</a:t>
            </a:r>
            <a:br>
              <a:rPr lang="en-IN" sz="4400" b="1" dirty="0"/>
            </a:br>
            <a:endParaRPr lang="en-IN" sz="4400" dirty="0"/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CB82B4-12E2-301E-364C-7D1910412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76521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90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45002E-95EA-BB68-9270-D0D4EEBC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3700" b="1" dirty="0"/>
              <a:t>Data Preparation</a:t>
            </a:r>
            <a:br>
              <a:rPr lang="en-US" sz="3700" b="1" dirty="0"/>
            </a:br>
            <a:endParaRPr lang="en-IN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8F4F27-0C1C-C470-DB77-1F027DA67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034577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37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716B9-AAC3-E79D-2D14-51E4F3EC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Key Findings</a:t>
            </a:r>
            <a:br>
              <a:rPr lang="en-US" sz="4400" b="1" dirty="0"/>
            </a:br>
            <a:endParaRPr lang="en-IN" sz="4400" dirty="0"/>
          </a:p>
        </p:txBody>
      </p:sp>
      <p:grpSp>
        <p:nvGrpSpPr>
          <p:cNvPr id="24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BCDA592-F709-DA48-67A4-69937C124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060406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2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82" name="Rectangle 318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4" name="Rectangle 318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18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3187" name="Oval 318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8" name="Oval 318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9" name="Oval 318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0" name="Oval 318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1" name="Oval 319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2" name="Oval 319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3" name="Oval 319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4" name="Oval 319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5" name="Oval 319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6" name="Oval 319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7" name="Freeform: Shape 319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98" name="Freeform: Shape 319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99" name="Freeform: Shape 319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72" name="Oval 3071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3" name="Freeform: Shape 3072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201" name="Rectangle 3200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3" name="Rectangle 3202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0F398-F2C8-0694-22F7-6B4D253FE0C9}"/>
              </a:ext>
            </a:extLst>
          </p:cNvPr>
          <p:cNvSpPr txBox="1"/>
          <p:nvPr/>
        </p:nvSpPr>
        <p:spPr>
          <a:xfrm>
            <a:off x="910602" y="630972"/>
            <a:ext cx="4606280" cy="1167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 Insights</a:t>
            </a: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1E4207-466C-EA41-34BD-7AD8FEFE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62" y="1798968"/>
            <a:ext cx="4606280" cy="2747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The chart compares weekly ride trends for members and casual riders.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Members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 Consistent usage throughout the week, peaking on Tuesday.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Casual Riders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 Higher activity on weekends, indicating leisure-oriented usage.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Members consistently outnumber casual riders across all days.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Highlights distinct usage patterns between the two groups. </a:t>
            </a:r>
          </a:p>
        </p:txBody>
      </p:sp>
      <p:sp>
        <p:nvSpPr>
          <p:cNvPr id="3205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207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208" name="Oval 3207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9" name="Oval 3208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0" name="Oval 3209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1" name="Oval 3210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2" name="Oval 3211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A graph of blue and red bars&#10;&#10;Description automatically generated">
            <a:extLst>
              <a:ext uri="{FF2B5EF4-FFF2-40B4-BE49-F238E27FC236}">
                <a16:creationId xmlns:a16="http://schemas.microsoft.com/office/drawing/2014/main" id="{D758D701-867E-C164-CE7C-37E2EBD6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0"/>
          <a:stretch/>
        </p:blipFill>
        <p:spPr bwMode="auto">
          <a:xfrm>
            <a:off x="6008627" y="1628145"/>
            <a:ext cx="5797083" cy="40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08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10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4108" name="Oval 4107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Oval 4108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4" name="Oval 4113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5" name="Oval 4114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6" name="Oval 4115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7" name="Oval 411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8" name="Freeform: Shape 4117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19" name="Freeform: Shape 4118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20" name="Freeform: Shape 4119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21" name="Oval 4120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2" name="Freeform: Shape 4121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124" name="Rectangle 4123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09690-C8CD-D546-9A16-E4C71FBD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0" y="1798321"/>
            <a:ext cx="4794700" cy="3301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Casual users have longer ride durations than members.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Peak durations for casual users on weekends (Saturday, Sunday).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Members show consistent, shorter durations across all days.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Indicates casual users ride for leisure, members for routine trips. </a:t>
            </a:r>
          </a:p>
        </p:txBody>
      </p:sp>
      <p:sp>
        <p:nvSpPr>
          <p:cNvPr id="4128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130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4131" name="Oval 4130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2" name="Oval 4131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3" name="Oval 4132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4" name="Oval 4133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5" name="Oval 4134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A6EEDE-C570-5318-7925-80D03A5E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1994" y="1448645"/>
            <a:ext cx="5759076" cy="37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1B80D-5A8B-D3B8-5295-27CF5804F009}"/>
              </a:ext>
            </a:extLst>
          </p:cNvPr>
          <p:cNvSpPr txBox="1"/>
          <p:nvPr/>
        </p:nvSpPr>
        <p:spPr>
          <a:xfrm>
            <a:off x="826605" y="1182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Average Ride Duration by Day of Week.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479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22A61-4818-DEB1-E43B-F9C5F3D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232" y="520200"/>
            <a:ext cx="4606280" cy="2476978"/>
          </a:xfrm>
        </p:spPr>
        <p:txBody>
          <a:bodyPr anchor="ctr">
            <a:normAutofit/>
          </a:bodyPr>
          <a:lstStyle/>
          <a:p>
            <a:r>
              <a:rPr lang="en-IN" sz="3700" b="1" dirty="0"/>
              <a:t>Recommendations</a:t>
            </a:r>
            <a:br>
              <a:rPr lang="en-IN" sz="3700" b="1" dirty="0"/>
            </a:br>
            <a:endParaRPr lang="en-IN" sz="3700" dirty="0"/>
          </a:p>
        </p:txBody>
      </p:sp>
      <p:grpSp>
        <p:nvGrpSpPr>
          <p:cNvPr id="41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FFB2EA-D6A3-CE3B-C1B6-20144E0C6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380430"/>
              </p:ext>
            </p:extLst>
          </p:nvPr>
        </p:nvGraphicFramePr>
        <p:xfrm>
          <a:off x="930368" y="2171681"/>
          <a:ext cx="9615367" cy="408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56867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418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AvenirNext LT Pro Medium</vt:lpstr>
      <vt:lpstr>Calibri</vt:lpstr>
      <vt:lpstr>Gill Sans Nova</vt:lpstr>
      <vt:lpstr>ConfettiVTI</vt:lpstr>
      <vt:lpstr>Transforming Casual Riders into Annual Members </vt:lpstr>
      <vt:lpstr>Table of Contents </vt:lpstr>
      <vt:lpstr>Introduction </vt:lpstr>
      <vt:lpstr>Methodology </vt:lpstr>
      <vt:lpstr>Data Preparation </vt:lpstr>
      <vt:lpstr>Key Findings </vt:lpstr>
      <vt:lpstr>PowerPoint Presentation</vt:lpstr>
      <vt:lpstr>PowerPoint Presentation</vt:lpstr>
      <vt:lpstr>Recommendations </vt:lpstr>
      <vt:lpstr>Conclusion </vt:lpstr>
      <vt:lpstr>Future Opportunities </vt:lpstr>
      <vt:lpstr>Questions and Feedback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Bandi Ramya</dc:creator>
  <cp:lastModifiedBy>Bandi Ramya</cp:lastModifiedBy>
  <cp:revision>1</cp:revision>
  <dcterms:created xsi:type="dcterms:W3CDTF">2024-12-03T14:55:43Z</dcterms:created>
  <dcterms:modified xsi:type="dcterms:W3CDTF">2024-12-03T16:17:23Z</dcterms:modified>
</cp:coreProperties>
</file>