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05A8-84C5-4429-AB0F-1A542DC6393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CB60-330C-4ECE-B3FE-D3942AB86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&amp;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IF-5010</a:t>
            </a:r>
            <a:br>
              <a:rPr lang="en-US" dirty="0" smtClean="0"/>
            </a:b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61721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48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56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33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563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609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63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1722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0"/>
            <a:ext cx="58674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94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486400" cy="64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"/>
            <a:ext cx="6019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5257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0"/>
            <a:ext cx="6553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6400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4863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"/>
            <a:ext cx="6400799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410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0"/>
            <a:ext cx="62483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18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6172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181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5714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10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56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791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6324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609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On-screen Show (4:3)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Sistem &amp; Arsitektur Komputer IF-5010 Catatan Kuliah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kaprodi-stei.ac.id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admin</dc:creator>
  <cp:lastModifiedBy>windows7</cp:lastModifiedBy>
  <cp:revision>40</cp:revision>
  <dcterms:created xsi:type="dcterms:W3CDTF">2009-08-24T22:42:54Z</dcterms:created>
  <dcterms:modified xsi:type="dcterms:W3CDTF">2014-09-01T23:58:35Z</dcterms:modified>
</cp:coreProperties>
</file>