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04" autoAdjust="0"/>
  </p:normalViewPr>
  <p:slideViewPr>
    <p:cSldViewPr>
      <p:cViewPr varScale="1">
        <p:scale>
          <a:sx n="55" d="100"/>
          <a:sy n="55" d="100"/>
        </p:scale>
        <p:origin x="-14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679D-818F-4F9B-8187-1015CFAC5F08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24934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&amp;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IF-5010</a:t>
            </a:r>
            <a:br>
              <a:rPr lang="en-US" dirty="0"/>
            </a:br>
            <a:r>
              <a:rPr lang="en-US" dirty="0"/>
              <a:t>Kuliah-6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68580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838200"/>
            <a:ext cx="6172199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6858000" cy="830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68580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2"/>
            <a:ext cx="6858000" cy="8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2"/>
            <a:ext cx="6477000" cy="8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762002"/>
            <a:ext cx="5867399" cy="807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68580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457200"/>
            <a:ext cx="6248399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3"/>
            <a:ext cx="5486400" cy="716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68580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6019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629400" cy="80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6858000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381000"/>
            <a:ext cx="5943599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61722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6858000" cy="88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60198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8600"/>
            <a:ext cx="6857999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1"/>
            <a:ext cx="5638800" cy="800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59436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76201" y="-304799"/>
            <a:ext cx="7620002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65532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</Words>
  <Application>Microsoft Office PowerPoint</Application>
  <PresentationFormat>On-screen Show (4:3)</PresentationFormat>
  <Paragraphs>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Sistem &amp; Arsitektur Komputer IF-5010 Kuliah-6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kaprodi-stei.ac.id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16</cp:revision>
  <dcterms:created xsi:type="dcterms:W3CDTF">2009-10-15T18:43:32Z</dcterms:created>
  <dcterms:modified xsi:type="dcterms:W3CDTF">2014-09-30T05:47:38Z</dcterms:modified>
</cp:coreProperties>
</file>