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30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00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180F6-8BEC-4358-A955-01666BAF7BF5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D1779-A15D-42A8-BFE7-5868E5C0A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1779-A15D-42A8-BFE7-5868E5C0A3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4885-9A6F-4DA5-86A3-96B02E5B023E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6B4C-31E0-421B-8B5F-183C77CE4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4885-9A6F-4DA5-86A3-96B02E5B023E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6B4C-31E0-421B-8B5F-183C77CE4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4885-9A6F-4DA5-86A3-96B02E5B023E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6B4C-31E0-421B-8B5F-183C77CE4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4885-9A6F-4DA5-86A3-96B02E5B023E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6B4C-31E0-421B-8B5F-183C77CE4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4885-9A6F-4DA5-86A3-96B02E5B023E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6B4C-31E0-421B-8B5F-183C77CE4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4885-9A6F-4DA5-86A3-96B02E5B023E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6B4C-31E0-421B-8B5F-183C77CE4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4885-9A6F-4DA5-86A3-96B02E5B023E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6B4C-31E0-421B-8B5F-183C77CE4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4885-9A6F-4DA5-86A3-96B02E5B023E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6B4C-31E0-421B-8B5F-183C77CE4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4885-9A6F-4DA5-86A3-96B02E5B023E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6B4C-31E0-421B-8B5F-183C77CE4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4885-9A6F-4DA5-86A3-96B02E5B023E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6B4C-31E0-421B-8B5F-183C77CE4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4885-9A6F-4DA5-86A3-96B02E5B023E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F6B4C-31E0-421B-8B5F-183C77CE4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64885-9A6F-4DA5-86A3-96B02E5B023E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F6B4C-31E0-421B-8B5F-183C77CE4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1"/>
            <a:ext cx="6858000" cy="2667002"/>
          </a:xfrm>
        </p:spPr>
        <p:txBody>
          <a:bodyPr>
            <a:normAutofit/>
          </a:bodyPr>
          <a:lstStyle/>
          <a:p>
            <a:r>
              <a:rPr lang="en-US" sz="2800" b="1" dirty="0"/>
              <a:t>VERY LARGE INSTRUCTION WORD (VLIW)</a:t>
            </a:r>
            <a:br>
              <a:rPr lang="en-US" sz="2800" b="1" dirty="0"/>
            </a:br>
            <a:r>
              <a:rPr lang="en-US" sz="2800" b="1" dirty="0"/>
              <a:t>PROCESSORS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Kuliah-7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0"/>
            <a:ext cx="6858000" cy="83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04802"/>
            <a:ext cx="5943600" cy="830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2"/>
            <a:ext cx="6553200" cy="853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600"/>
            <a:ext cx="68580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0"/>
            <a:ext cx="6477000" cy="83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57200"/>
            <a:ext cx="63246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6019800" cy="80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1" y="533400"/>
            <a:ext cx="6476999" cy="861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457202"/>
            <a:ext cx="6553199" cy="822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04800"/>
            <a:ext cx="6019800" cy="883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0"/>
            <a:ext cx="64008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838202"/>
            <a:ext cx="5638800" cy="739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609602"/>
            <a:ext cx="5791200" cy="777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2"/>
            <a:ext cx="6019800" cy="830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04800"/>
            <a:ext cx="6402387" cy="830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0"/>
            <a:ext cx="6858000" cy="845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0"/>
            <a:ext cx="68580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6629400" cy="853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09602"/>
            <a:ext cx="6019800" cy="792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6553199" cy="891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33400"/>
            <a:ext cx="6858000" cy="792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2"/>
            <a:ext cx="6400801" cy="861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2"/>
            <a:ext cx="6858000" cy="792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553200" cy="868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0"/>
            <a:ext cx="6629400" cy="868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57200"/>
            <a:ext cx="6400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57200"/>
            <a:ext cx="6324600" cy="868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0"/>
            <a:ext cx="6400800" cy="80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-1257300" y="-876301"/>
            <a:ext cx="8382000" cy="1059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600"/>
            <a:ext cx="6858000" cy="853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600"/>
            <a:ext cx="6477000" cy="853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5867400" cy="815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-76201" y="-304799"/>
            <a:ext cx="7620002" cy="990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1000"/>
            <a:ext cx="6858000" cy="853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04800"/>
            <a:ext cx="6324600" cy="883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858000" cy="883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04800"/>
            <a:ext cx="6400799" cy="845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85800"/>
            <a:ext cx="6476999" cy="800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09600"/>
            <a:ext cx="6400800" cy="80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85800"/>
            <a:ext cx="60960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2"/>
            <a:ext cx="6858000" cy="868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8600"/>
            <a:ext cx="6172200" cy="891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6324600" cy="815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51</Words>
  <Application>Microsoft Office PowerPoint</Application>
  <PresentationFormat>On-screen Show (4:3)</PresentationFormat>
  <Paragraphs>45</Paragraphs>
  <Slides>44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VERY LARGE INSTRUCTION WORD (VLIW) PROCESSORS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</vt:vector>
  </TitlesOfParts>
  <Company>kaprodi-stei.ac.id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VERY LARGE INSTRUCTION WORD (VLIW) PROCESSORS</dc:title>
  <dc:creator>admin</dc:creator>
  <cp:lastModifiedBy>afwarman</cp:lastModifiedBy>
  <cp:revision>21</cp:revision>
  <dcterms:created xsi:type="dcterms:W3CDTF">2009-11-16T21:25:49Z</dcterms:created>
  <dcterms:modified xsi:type="dcterms:W3CDTF">2010-09-30T03:36:56Z</dcterms:modified>
</cp:coreProperties>
</file>