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2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59E7-71AC-4C4F-9E9E-6B686F95BF69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58CF-2CA6-5347-98AA-8ED36AD4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etc.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slide 1/97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stars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0776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19" y="767386"/>
            <a:ext cx="10515600" cy="5818349"/>
          </a:xfrm>
        </p:spPr>
        <p:txBody>
          <a:bodyPr>
            <a:normAutofit/>
          </a:bodyPr>
          <a:lstStyle/>
          <a:p>
            <a:r>
              <a:rPr lang="en-US" dirty="0" smtClean="0"/>
              <a:t>NLTK – Python</a:t>
            </a:r>
          </a:p>
          <a:p>
            <a:pPr lvl="1"/>
            <a:r>
              <a:rPr lang="en-US" dirty="0" smtClean="0"/>
              <a:t>Mature</a:t>
            </a:r>
          </a:p>
          <a:p>
            <a:pPr lvl="1"/>
            <a:r>
              <a:rPr lang="en-US" dirty="0" smtClean="0"/>
              <a:t>Well documented </a:t>
            </a:r>
          </a:p>
          <a:p>
            <a:pPr lvl="1"/>
            <a:r>
              <a:rPr lang="en-US" dirty="0" smtClean="0"/>
              <a:t>Could be faster?</a:t>
            </a:r>
          </a:p>
          <a:p>
            <a:pPr lvl="1"/>
            <a:r>
              <a:rPr lang="en-US" dirty="0" smtClean="0"/>
              <a:t>Has classifiers</a:t>
            </a:r>
          </a:p>
          <a:p>
            <a:pPr lvl="2"/>
            <a:r>
              <a:rPr lang="en-US" dirty="0" smtClean="0"/>
              <a:t>Naïve Bayesian</a:t>
            </a:r>
          </a:p>
          <a:p>
            <a:pPr lvl="2"/>
            <a:r>
              <a:rPr lang="en-US" dirty="0" smtClean="0"/>
              <a:t>Max entropy</a:t>
            </a:r>
          </a:p>
          <a:p>
            <a:r>
              <a:rPr lang="en-US" dirty="0" err="1" smtClean="0"/>
              <a:t>spacEy</a:t>
            </a:r>
            <a:r>
              <a:rPr lang="en-US" dirty="0" smtClean="0"/>
              <a:t> – Python</a:t>
            </a:r>
          </a:p>
          <a:p>
            <a:pPr lvl="1"/>
            <a:r>
              <a:rPr lang="en-US" dirty="0" smtClean="0"/>
              <a:t>Fewer functions than NLTK</a:t>
            </a:r>
          </a:p>
          <a:p>
            <a:pPr lvl="1"/>
            <a:r>
              <a:rPr lang="en-US" dirty="0" smtClean="0"/>
              <a:t>But rapidly gaining traction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classifers</a:t>
            </a:r>
            <a:r>
              <a:rPr lang="en-US" dirty="0" smtClean="0"/>
              <a:t>!</a:t>
            </a:r>
          </a:p>
          <a:p>
            <a:r>
              <a:rPr lang="en-US" dirty="0" smtClean="0"/>
              <a:t>Stanford NLP</a:t>
            </a:r>
          </a:p>
          <a:p>
            <a:pPr lvl="1"/>
            <a:r>
              <a:rPr lang="en-US" dirty="0" smtClean="0"/>
              <a:t>Well respected academically</a:t>
            </a:r>
          </a:p>
          <a:p>
            <a:pPr lvl="1"/>
            <a:r>
              <a:rPr lang="en-US" dirty="0" smtClean="0"/>
              <a:t>Provides max entropy classifiers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2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788"/>
            <a:ext cx="10515600" cy="5098175"/>
          </a:xfrm>
        </p:spPr>
        <p:txBody>
          <a:bodyPr/>
          <a:lstStyle/>
          <a:p>
            <a:r>
              <a:rPr lang="en-US" dirty="0" smtClean="0"/>
              <a:t>Naive Bayesian classifier needs training.		</a:t>
            </a:r>
          </a:p>
          <a:p>
            <a:pPr lvl="1"/>
            <a:r>
              <a:rPr lang="en-US" dirty="0" smtClean="0"/>
              <a:t>Used 1500 negative and 1500 positive reviews from Amazon as training set</a:t>
            </a:r>
          </a:p>
          <a:p>
            <a:pPr lvl="1"/>
            <a:r>
              <a:rPr lang="en-US" dirty="0" smtClean="0"/>
              <a:t>Then tested on 200 reviews known to be negative and 200 known to be positive.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negative_test_results.csv</a:t>
            </a:r>
            <a:r>
              <a:rPr lang="en-US" dirty="0" smtClean="0"/>
              <a:t> and </a:t>
            </a:r>
            <a:r>
              <a:rPr lang="en-US" dirty="0" err="1" smtClean="0"/>
              <a:t>positive_test_results.cvs</a:t>
            </a:r>
            <a:endParaRPr lang="en-US" dirty="0"/>
          </a:p>
          <a:p>
            <a:pPr lvl="1"/>
            <a:r>
              <a:rPr lang="en-US" dirty="0" smtClean="0"/>
              <a:t>Also ran against the ”sandals reviews” </a:t>
            </a:r>
            <a:r>
              <a:rPr lang="en-US" dirty="0" err="1" smtClean="0"/>
              <a:t>cf</a:t>
            </a:r>
            <a:r>
              <a:rPr lang="en-US" dirty="0" smtClean="0"/>
              <a:t> DJ. See </a:t>
            </a:r>
            <a:r>
              <a:rPr lang="en-US" dirty="0" err="1" smtClean="0"/>
              <a:t>sandals_results.csv</a:t>
            </a:r>
            <a:endParaRPr lang="en-US" dirty="0" smtClean="0"/>
          </a:p>
          <a:p>
            <a:pPr lvl="1"/>
            <a:r>
              <a:rPr lang="en-US" dirty="0" smtClean="0"/>
              <a:t>The bigger the training set the better the results </a:t>
            </a:r>
          </a:p>
          <a:p>
            <a:pPr lvl="2"/>
            <a:r>
              <a:rPr lang="en-US" dirty="0" smtClean="0"/>
              <a:t>On the training set the classifier thinks it has accuracy of </a:t>
            </a:r>
            <a:r>
              <a:rPr lang="hr-HR" dirty="0" smtClean="0"/>
              <a:t>0.905 0.845 for + </a:t>
            </a:r>
            <a:r>
              <a:rPr lang="hr-HR" dirty="0" err="1" smtClean="0"/>
              <a:t>and</a:t>
            </a:r>
            <a:r>
              <a:rPr lang="hr-HR" dirty="0" smtClean="0"/>
              <a:t> -</a:t>
            </a:r>
            <a:endParaRPr lang="en-US" dirty="0" smtClean="0"/>
          </a:p>
          <a:p>
            <a:pPr lvl="1"/>
            <a:r>
              <a:rPr lang="en-US" dirty="0" smtClean="0"/>
              <a:t>Could have a classifier per domain?</a:t>
            </a:r>
          </a:p>
          <a:p>
            <a:pPr lvl="2"/>
            <a:r>
              <a:rPr lang="en-US" dirty="0" smtClean="0"/>
              <a:t>Can be persisted and added to</a:t>
            </a:r>
          </a:p>
          <a:p>
            <a:pPr lvl="1"/>
            <a:r>
              <a:rPr lang="en-US" dirty="0" smtClean="0"/>
              <a:t>PSO tagging – see ‘</a:t>
            </a:r>
            <a:r>
              <a:rPr lang="en-US" dirty="0" err="1" smtClean="0"/>
              <a:t>sentences.py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Also did sentence extraction and classification on the </a:t>
            </a:r>
            <a:r>
              <a:rPr lang="en-US" dirty="0" err="1" smtClean="0"/>
              <a:t>sentisum</a:t>
            </a:r>
            <a:r>
              <a:rPr lang="en-US" dirty="0" smtClean="0"/>
              <a:t> data 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NLTK Sentence extract/classify on </a:t>
            </a:r>
            <a:r>
              <a:rPr lang="en-US" sz="3800" dirty="0" err="1" smtClean="0"/>
              <a:t>Sentisum</a:t>
            </a:r>
            <a:r>
              <a:rPr lang="en-US" sz="3800" dirty="0" smtClean="0"/>
              <a:t> text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41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---- Review text. ----</a:t>
            </a:r>
          </a:p>
          <a:p>
            <a:pPr marL="0" indent="0">
              <a:buNone/>
            </a:pPr>
            <a:r>
              <a:rPr lang="en-US" sz="2200" dirty="0" smtClean="0"/>
              <a:t>Great fit glad I found out about slim fit. I'm a little porky and regular shirt are like a tent . The only disappointing thing is the shortage of short sleeved shirts in your range . A couple of </a:t>
            </a:r>
            <a:r>
              <a:rPr lang="en-US" sz="2200" dirty="0" err="1" smtClean="0"/>
              <a:t>colours</a:t>
            </a:r>
            <a:r>
              <a:rPr lang="en-US" sz="2200" dirty="0" smtClean="0"/>
              <a:t> and styles ,I think would a winner</a:t>
            </a:r>
          </a:p>
          <a:p>
            <a:pPr marL="0" indent="0">
              <a:buNone/>
            </a:pPr>
            <a:r>
              <a:rPr lang="en-US" sz="2200" dirty="0" smtClean="0"/>
              <a:t>---- sentences and scores...</a:t>
            </a:r>
          </a:p>
          <a:p>
            <a:pPr marL="0" indent="0">
              <a:buNone/>
            </a:pPr>
            <a:r>
              <a:rPr lang="en-US" sz="2200" dirty="0" smtClean="0"/>
              <a:t>Great fit glad I found out about slim fit. -&gt; POSITIVE + 1.0 - 0.0</a:t>
            </a:r>
          </a:p>
          <a:p>
            <a:pPr marL="0" indent="0">
              <a:buNone/>
            </a:pPr>
            <a:r>
              <a:rPr lang="en-US" sz="2200" dirty="0" smtClean="0"/>
              <a:t>I'm a little porky and regular shirt are like a tent . -&gt; POSITIVE + 1.0 - 0.0</a:t>
            </a:r>
          </a:p>
          <a:p>
            <a:pPr marL="0" indent="0">
              <a:buNone/>
            </a:pPr>
            <a:r>
              <a:rPr lang="en-US" sz="2200" dirty="0" smtClean="0"/>
              <a:t>The only disappointing thing is the shortage of short sleeved shirts in your range . -&gt; POSITIVE + 0.79 - 0.21</a:t>
            </a:r>
          </a:p>
          <a:p>
            <a:pPr marL="0" indent="0">
              <a:buNone/>
            </a:pPr>
            <a:r>
              <a:rPr lang="en-US" sz="2200" dirty="0" smtClean="0"/>
              <a:t>A couple of </a:t>
            </a:r>
            <a:r>
              <a:rPr lang="en-US" sz="2200" dirty="0" err="1" smtClean="0"/>
              <a:t>colours</a:t>
            </a:r>
            <a:r>
              <a:rPr lang="en-US" sz="2200" dirty="0" smtClean="0"/>
              <a:t> and styles ,I think would a winner -&gt; POSITIVE + 0.99 - 0.01</a:t>
            </a:r>
          </a:p>
          <a:p>
            <a:pPr marL="0" indent="0">
              <a:buNone/>
            </a:pPr>
            <a:r>
              <a:rPr lang="en-US" sz="2200" dirty="0" smtClean="0"/>
              <a:t>=======================</a:t>
            </a:r>
          </a:p>
          <a:p>
            <a:r>
              <a:rPr lang="en-US" sz="1800" dirty="0" smtClean="0"/>
              <a:t>See </a:t>
            </a:r>
            <a:r>
              <a:rPr lang="en-US" sz="1800" dirty="0" err="1" smtClean="0"/>
              <a:t>sentSumNLTK_results.txt</a:t>
            </a:r>
            <a:r>
              <a:rPr lang="en-US" sz="1800" dirty="0" smtClean="0"/>
              <a:t> for more.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4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spaCey</a:t>
            </a:r>
            <a:r>
              <a:rPr lang="en-US" dirty="0" smtClean="0"/>
              <a:t> creators state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spaCy</a:t>
            </a:r>
            <a:r>
              <a:rPr lang="en-US" i="1" dirty="0" smtClean="0"/>
              <a:t> does tokenization, sentence recognition, part of speech tagging, lemmatization, dependency parsing, and named entity recognition all at once!”</a:t>
            </a:r>
          </a:p>
          <a:p>
            <a:pPr lvl="1"/>
            <a:r>
              <a:rPr lang="en-US" i="1" dirty="0" smtClean="0"/>
              <a:t>It does but doesn’t have classifiers</a:t>
            </a:r>
          </a:p>
          <a:p>
            <a:pPr lvl="2"/>
            <a:r>
              <a:rPr lang="en-US" i="1" dirty="0" smtClean="0"/>
              <a:t>But that may well come.</a:t>
            </a:r>
          </a:p>
          <a:p>
            <a:pPr lvl="1"/>
            <a:r>
              <a:rPr lang="en-US" i="1" dirty="0" smtClean="0"/>
              <a:t>Did do slightly better than NLTK on entity extraction – see </a:t>
            </a:r>
            <a:r>
              <a:rPr lang="en-US" i="1" dirty="0" err="1" smtClean="0"/>
              <a:t>spacey.py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58100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Stanford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 style processing</a:t>
            </a:r>
          </a:p>
          <a:p>
            <a:r>
              <a:rPr lang="en-US" dirty="0" smtClean="0"/>
              <a:t>Max entropy classifier	</a:t>
            </a:r>
          </a:p>
          <a:p>
            <a:pPr lvl="1"/>
            <a:r>
              <a:rPr lang="en-US" dirty="0" smtClean="0"/>
              <a:t>Doesn’t </a:t>
            </a:r>
            <a:r>
              <a:rPr lang="en-US" b="1" dirty="0" smtClean="0"/>
              <a:t>seem</a:t>
            </a:r>
            <a:r>
              <a:rPr lang="en-US" dirty="0" smtClean="0"/>
              <a:t> to be an option to train</a:t>
            </a:r>
          </a:p>
          <a:p>
            <a:pPr lvl="1"/>
            <a:r>
              <a:rPr lang="en-US" dirty="0" smtClean="0"/>
              <a:t>See csv files with results</a:t>
            </a:r>
          </a:p>
        </p:txBody>
      </p:sp>
    </p:spTree>
    <p:extLst>
      <p:ext uri="{BB962C8B-B14F-4D97-AF65-F5344CB8AC3E}">
        <p14:creationId xmlns:p14="http://schemas.microsoft.com/office/powerpoint/2010/main" val="9183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260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Sentiment Analysis etc.  slide 1/97 </vt:lpstr>
      <vt:lpstr>Overview</vt:lpstr>
      <vt:lpstr>NLTK</vt:lpstr>
      <vt:lpstr>NLTK Sentence extract/classify on Sentisum text</vt:lpstr>
      <vt:lpstr>spaCey</vt:lpstr>
      <vt:lpstr>Stanford NLP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Mike Houghton</dc:creator>
  <cp:lastModifiedBy>Mike Houghton</cp:lastModifiedBy>
  <cp:revision>12</cp:revision>
  <dcterms:created xsi:type="dcterms:W3CDTF">2017-04-13T09:50:38Z</dcterms:created>
  <dcterms:modified xsi:type="dcterms:W3CDTF">2017-04-13T15:20:08Z</dcterms:modified>
</cp:coreProperties>
</file>