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76" r:id="rId5"/>
    <p:sldId id="258" r:id="rId6"/>
    <p:sldId id="260" r:id="rId7"/>
    <p:sldId id="261" r:id="rId8"/>
    <p:sldId id="270" r:id="rId9"/>
    <p:sldId id="264" r:id="rId10"/>
    <p:sldId id="265" r:id="rId11"/>
    <p:sldId id="256" r:id="rId12"/>
    <p:sldId id="257" r:id="rId13"/>
    <p:sldId id="259" r:id="rId14"/>
    <p:sldId id="262" r:id="rId15"/>
    <p:sldId id="26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6942-3F23-487C-976D-8A0CB748E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C6C4A-B4EE-4348-8245-958B57CC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60D8-87A9-4EE8-A21A-1841AAFA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72F3-5FF2-4C0B-8C34-31673CE92897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F514-D230-43F9-B747-270BE751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8B42-05D7-4BE9-85B6-ED1B5F01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87B0-D002-4AFE-840B-866409E6E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626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2A98-6C9D-44FD-803D-9E39DA6C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0CDCD-E915-4BE5-8030-FEFCA030C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78EFA-7892-47E2-A050-59E2E2D8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72F3-5FF2-4C0B-8C34-31673CE92897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2A95-C201-4EC5-8272-AEDA9CAA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1B0C-6429-4319-8709-C0A5BDE2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87B0-D002-4AFE-840B-866409E6E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82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CCD29-8DA5-4D2D-A755-0B8FED608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B2E9B-CC1E-4DF5-97D4-F056C7029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4D7A3-AC8C-45C3-A844-4C468132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72F3-5FF2-4C0B-8C34-31673CE92897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4A77-BCFF-4DDC-95E0-CB246367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FF5CA-A5C0-4A6E-AA27-DB92C7BF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87B0-D002-4AFE-840B-866409E6E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828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4B15-AE13-4834-B553-9C9BE408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0852-0A19-41A1-8ADF-7CE52AA9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40E20-4479-4A02-8CBA-F3955B4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72F3-5FF2-4C0B-8C34-31673CE92897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94127-F1B7-4B84-9527-B1C19A7A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3B8F-1A08-4D74-961F-8B6A6849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87B0-D002-4AFE-840B-866409E6E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831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D3DA-6A3E-4F66-B74B-F4D3040F9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B7A46-84C6-411B-8AAB-E2B8CAF9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8BE7F-624F-470A-B3AF-228E9EAE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72F3-5FF2-4C0B-8C34-31673CE92897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257D-19BA-4FC1-A332-3CFE0456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AF51F-9335-440E-9E97-C4A038C5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87B0-D002-4AFE-840B-866409E6E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21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C8B3-466B-4BCE-8D28-D0F9273A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A3B5-C85A-4B74-BC21-F12B15B9A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E53C0-E571-4EFA-91CE-097655206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B48F9-0DEB-4813-AD22-F003F53C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72F3-5FF2-4C0B-8C34-31673CE92897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C0883-B481-4D26-8D92-8CC5F2AA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25D76-1FF2-4420-97B4-430CB7F7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87B0-D002-4AFE-840B-866409E6E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195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4B05-5493-41C4-9135-E596C26C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EB533-BC65-4B33-8843-9E664434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19B63-90D4-4FCA-8A81-022811C6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ED9BC-4447-4BCD-8048-BA4CDDA6C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DFF02-EFC9-4867-A0C8-5740D29D6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106BD-D03C-4143-911B-A43E9244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72F3-5FF2-4C0B-8C34-31673CE92897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BCAA9-93A3-4316-B014-8CEBE98B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74429-C749-469C-8496-8E420478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87B0-D002-4AFE-840B-866409E6E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4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D200-2F13-46AB-8F77-34B919D5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EB521-FDAF-4BD0-AF3B-F13714C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72F3-5FF2-4C0B-8C34-31673CE92897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E80F8-2A03-46F4-BF9E-5C5515D3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B592F-3A6F-45F6-AF2F-588790F5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87B0-D002-4AFE-840B-866409E6E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311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A0C2F-E173-4EBE-A30A-3EDB89BA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72F3-5FF2-4C0B-8C34-31673CE92897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72EF1-60AD-42C0-919C-0FCB1AC7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F25EE-3976-49F9-9BE5-82E9F10C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87B0-D002-4AFE-840B-866409E6E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379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AB37-68E3-4CE5-8296-2AA3982F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5E30-CA04-4A53-BB3C-313BB0491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E77E-3745-4EE9-831B-A23A9957F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4CEBC-BF3B-4C18-BF5C-02414382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72F3-5FF2-4C0B-8C34-31673CE92897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2173-1E5B-448B-8505-C67D6B3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11E4-6DD1-4C35-8F83-CBADC4B3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87B0-D002-4AFE-840B-866409E6E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077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7277-50D0-4421-A921-46B96ED3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060A8-16DB-4843-A569-74E6E7DA8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53C85-96CE-440A-878C-2B0933A3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FF863-9FDB-4F37-9C6E-2FBB3C8C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72F3-5FF2-4C0B-8C34-31673CE92897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3FDBF-24EA-46C2-B4EB-BFD4ED47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AA328-7E90-4001-8341-11316FB0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887B0-D002-4AFE-840B-866409E6E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788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1877-5C0C-4F0F-95A8-E3FEC6C7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CFDBA-CD99-443A-A0E4-C7595AA31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6DC00-3194-44F9-9A9B-CBA34D9C3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372F3-5FF2-4C0B-8C34-31673CE92897}" type="datetimeFigureOut">
              <a:rPr lang="en-ID" smtClean="0"/>
              <a:t>22/12/2021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B8412-BD64-467A-BEED-3DC964FB4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876B-AB80-4AF5-B031-DD9A74A9A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887B0-D002-4AFE-840B-866409E6E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78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B68696-D8B1-4EA4-AD17-41430BE2DF0E}"/>
              </a:ext>
            </a:extLst>
          </p:cNvPr>
          <p:cNvSpPr/>
          <p:nvPr/>
        </p:nvSpPr>
        <p:spPr>
          <a:xfrm>
            <a:off x="4941551" y="2967335"/>
            <a:ext cx="2308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Rstudio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46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FA462F7-A4C3-4035-B079-C0CA3CFF8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9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6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DF76-FB2C-4466-86BD-8CCE9831E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92707-236A-46AF-A6C7-2C5ADF3B1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B78C46-1697-4B0E-865F-3EF06282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9" y="765042"/>
            <a:ext cx="10536237" cy="53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3A28D9-7AD9-441F-B4CF-4773CF350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5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F5C6BB-917A-4A04-B1E7-3AFE47715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15" y="371750"/>
            <a:ext cx="10825646" cy="54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4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3B54E53-267F-4D57-B4CA-A4821DBDEA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7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5BE705-A20F-4375-AB57-A18BBA51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5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EFE3A6C4-0A49-449E-AD9C-BDCCAA82F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1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C2E63D8-71DE-45E8-948E-09DC5632A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82" y="643466"/>
            <a:ext cx="1009563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2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6FC77364-899A-481C-B828-2F8D7F278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1" y="643466"/>
            <a:ext cx="10791857" cy="557106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8D3EAF3A-B5E7-4CF4-AAA7-3CC589E641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2884040-2AF3-499A-A69C-2AC0EEA2A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880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B68696-D8B1-4EA4-AD17-41430BE2DF0E}"/>
              </a:ext>
            </a:extLst>
          </p:cNvPr>
          <p:cNvSpPr/>
          <p:nvPr/>
        </p:nvSpPr>
        <p:spPr>
          <a:xfrm>
            <a:off x="4375019" y="2967335"/>
            <a:ext cx="3441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Rapidminer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951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6D26847-6C2D-4035-AFF4-EF3D9852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2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4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69F593-435B-42AC-B6AA-D48184D4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6" y="1009312"/>
            <a:ext cx="10865051" cy="48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2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8C645-4809-427B-A4FC-8354576DC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75" b="72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2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55D3B-ABF5-45E2-9344-6C6DAE08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48" y="643467"/>
            <a:ext cx="84731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5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tter chart&#10;&#10;Description automatically generated with low confidence">
            <a:extLst>
              <a:ext uri="{FF2B5EF4-FFF2-40B4-BE49-F238E27FC236}">
                <a16:creationId xmlns:a16="http://schemas.microsoft.com/office/drawing/2014/main" id="{2B0A51A8-E484-4E50-BCD5-5F9186D18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35" b="796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7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Radit Rahmadhan, S.Kom.</dc:creator>
  <cp:lastModifiedBy>Radit Rahmadhan, S.Kom.</cp:lastModifiedBy>
  <cp:revision>4</cp:revision>
  <dcterms:created xsi:type="dcterms:W3CDTF">2021-12-21T13:41:39Z</dcterms:created>
  <dcterms:modified xsi:type="dcterms:W3CDTF">2021-12-22T18:03:43Z</dcterms:modified>
</cp:coreProperties>
</file>