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72" r:id="rId13"/>
    <p:sldId id="276" r:id="rId14"/>
    <p:sldId id="266" r:id="rId15"/>
    <p:sldId id="268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74DA-DE69-4B50-ACC9-918F82D5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D1530-3210-47AB-AA6F-7D83E10AF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7E5E-4FB5-402C-93F3-E834AEDD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59CA-C102-4FAB-B142-4CD1D92F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EF04-B54A-4F6E-BD41-CBE39670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66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C23D-66D7-4C0B-831E-33A3339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EF0D-E89D-4DBC-BAAC-C389FA216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07C8-9D5C-4585-B1FB-1E6A2A49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6B31-6D11-4B16-9801-37906AD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AD7E-3A34-47C3-82E9-EADFE7C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70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BF5AA-B366-4A9B-808F-D4086696B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EA9F-D33F-4D19-8E6A-DC6015F7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4D5F8-8CEC-46A4-BAE6-1D44A89D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23FE-F167-43BC-B8F8-C9EBBAA5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2467-45A3-46BA-975A-F7F724E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8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6FB3-23C5-491D-9764-591DDA29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209B-1CA8-4938-BF6E-BE7A830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EF5-352F-4D06-B3ED-CE7D262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1817-6ED3-4E65-99AA-F08114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F5A4-19F4-449D-B6C0-5AA01622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88BD-9028-4E93-99E0-6EFDC9DA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406B-CE22-41C4-9BCC-77FAC7E3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58E4-DCF5-438A-9DC7-C7E0BA65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084E-1986-4023-8BD3-E8EB4779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672F-62A4-45DD-9434-08E6DD8F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75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5CBB-B580-4DFC-A6BB-952866BD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3087-A64F-4B3B-9A0F-892E3C0FA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4C71-8BF4-46FC-AC3A-3887DBB6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C770-6CDC-4C88-B526-A8E45096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8BA0B-049D-478F-B4BD-BD7A5073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D69-58EA-4998-B8E8-DE88840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98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05CA-2B5A-4981-9CFF-7D131930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8D68-C4C5-45F3-BC62-84FC0D42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6F33E-FFFF-4CBA-BC96-D4C3E0D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99BE-8E10-46B7-9597-7985F6C1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287B4-B094-4A5B-B982-C0824B50B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91ADF-5D81-4695-8019-4ACF2517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29990-7FDF-49A6-AE90-102D67ED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0ABE8-7A92-4750-9BD9-734BD594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65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AB59-5BD7-4A81-876F-F81A7580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731F7-3143-4291-A020-4825C719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F56F-5DCB-4514-AB68-39F6978E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9B3CD-9FE0-46F6-947B-7147770F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8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DDF7-D025-4C9D-9327-0571A90E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590A1-4F1B-4A8D-BFD8-25A71440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2836A-436F-4E6B-B62B-350C01E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9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AD2B-D76A-4824-AEB9-4013B4E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DB30-A4AA-4453-8964-FE4AD740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EB758-94E9-4256-99A6-BB3266BD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4506-086D-41B7-9B0B-70113372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ACB7-D26D-4314-9033-0FD8B4D6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F14EF-CE5D-4527-8ED7-904C4803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0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0E57-A887-4289-8729-F9A24630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2FC4F-D47D-49C9-9629-36C856EE1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D9794-B3E8-47CB-94B7-FCAFBF45B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CE74-8B3E-4F9B-97F7-71AF9A47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3C093-590B-49FC-968A-7F69311A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1763-F739-4B6B-9815-42F80F7F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46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53813-9E5D-4829-B1D1-2460789F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A365-5692-40C6-BE75-C6A181162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38D7-1EFA-4DD2-909C-1FCBB9B17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5ED4-3207-49BA-B6CF-BC74614BAEB2}" type="datetimeFigureOut">
              <a:rPr lang="en-ID" smtClean="0"/>
              <a:t>23/12/2021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CD97-E4C8-4F12-89C6-C820FAD7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76C2-B514-4997-ACBF-8A5FD09D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71B7-FB73-4EDA-ADED-CB69DE2360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47BDAAC-F17F-4AB8-AB04-32EBB32B8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 b="-1"/>
          <a:stretch/>
        </p:blipFill>
        <p:spPr>
          <a:xfrm>
            <a:off x="1143030" y="643467"/>
            <a:ext cx="9905939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DEC2CD-2C34-48EC-B55C-8959A716A6D4}"/>
              </a:ext>
            </a:extLst>
          </p:cNvPr>
          <p:cNvSpPr/>
          <p:nvPr/>
        </p:nvSpPr>
        <p:spPr>
          <a:xfrm>
            <a:off x="6003633" y="6434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A3C7B-C4DF-4E83-98C8-A4152AE5D3AB}"/>
              </a:ext>
            </a:extLst>
          </p:cNvPr>
          <p:cNvSpPr/>
          <p:nvPr/>
        </p:nvSpPr>
        <p:spPr>
          <a:xfrm>
            <a:off x="4945808" y="725171"/>
            <a:ext cx="2803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210977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2339FB0-6D4A-43AE-B541-DB5C2D57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5CF680-A384-4F0D-848A-44B73408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9" y="643467"/>
            <a:ext cx="107420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26E9B23-E886-4911-80DB-A0F6996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CA56475-9B51-4142-8394-537730849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BD44C4EC-D376-4AF8-837F-9C3ECBBC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88695"/>
            <a:ext cx="10905066" cy="508060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6A6F4F-68F0-41C3-8147-BEDCDAA7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88695"/>
            <a:ext cx="10905066" cy="508060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EC509B1-D5C5-47D6-88CE-60D7C3C7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6478F36-C963-402B-B793-2324B72C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1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47D2BE9-D6A1-4F18-9340-D15103521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82E78D1-5954-4E5E-A9B7-E0254B62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3251"/>
            <a:ext cx="10905066" cy="49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3F24D6F-F182-4393-AB98-CE517E93D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4" y="643467"/>
            <a:ext cx="10095632" cy="55710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DE2E7D-E414-4E05-A57E-E81EB2E2E4D9}"/>
              </a:ext>
            </a:extLst>
          </p:cNvPr>
          <p:cNvSpPr/>
          <p:nvPr/>
        </p:nvSpPr>
        <p:spPr>
          <a:xfrm>
            <a:off x="4500045" y="725171"/>
            <a:ext cx="3695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August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2430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6FA65AE-5AED-473A-99C9-885CCB84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4" y="643467"/>
            <a:ext cx="100956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210B17FE-E3B0-4CAD-9F7D-A64C886D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4" y="643467"/>
            <a:ext cx="100956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9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A6B6CE-EF5C-47C2-9AD2-635AB842E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F3688ED-E2C6-482A-94AE-4A23BBEB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93" y="1174647"/>
            <a:ext cx="8007192" cy="41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0220960-1C4E-4009-8666-ED5F3717B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0" y="643467"/>
            <a:ext cx="107419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136F7ED-2404-4D27-A703-62A8E3A4C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0" y="643467"/>
            <a:ext cx="107419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DC4D956-1712-4883-914C-4E107282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0" y="643467"/>
            <a:ext cx="107419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Rahmadhan, S.Kom.</cp:lastModifiedBy>
  <cp:revision>8</cp:revision>
  <dcterms:created xsi:type="dcterms:W3CDTF">2021-12-23T07:14:17Z</dcterms:created>
  <dcterms:modified xsi:type="dcterms:W3CDTF">2021-12-23T14:50:27Z</dcterms:modified>
</cp:coreProperties>
</file>