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66" r:id="rId5"/>
    <p:sldId id="258" r:id="rId6"/>
    <p:sldId id="259" r:id="rId7"/>
    <p:sldId id="264" r:id="rId8"/>
    <p:sldId id="260" r:id="rId9"/>
    <p:sldId id="265" r:id="rId10"/>
    <p:sldId id="261" r:id="rId11"/>
    <p:sldId id="268" r:id="rId12"/>
    <p:sldId id="262" r:id="rId13"/>
    <p:sldId id="269" r:id="rId14"/>
    <p:sldId id="263" r:id="rId15"/>
    <p:sldId id="270" r:id="rId16"/>
    <p:sldId id="271" r:id="rId17"/>
    <p:sldId id="273" r:id="rId18"/>
    <p:sldId id="272" r:id="rId19"/>
    <p:sldId id="300" r:id="rId20"/>
    <p:sldId id="280" r:id="rId21"/>
    <p:sldId id="278" r:id="rId22"/>
    <p:sldId id="301" r:id="rId23"/>
    <p:sldId id="274" r:id="rId24"/>
    <p:sldId id="282" r:id="rId25"/>
    <p:sldId id="275" r:id="rId26"/>
    <p:sldId id="283" r:id="rId27"/>
    <p:sldId id="284" r:id="rId28"/>
    <p:sldId id="295" r:id="rId29"/>
    <p:sldId id="294" r:id="rId30"/>
    <p:sldId id="276" r:id="rId31"/>
    <p:sldId id="285" r:id="rId32"/>
    <p:sldId id="286" r:id="rId33"/>
    <p:sldId id="277" r:id="rId34"/>
    <p:sldId id="287" r:id="rId35"/>
    <p:sldId id="288" r:id="rId36"/>
    <p:sldId id="289" r:id="rId37"/>
    <p:sldId id="290" r:id="rId38"/>
    <p:sldId id="296" r:id="rId39"/>
    <p:sldId id="292" r:id="rId40"/>
    <p:sldId id="291" r:id="rId41"/>
    <p:sldId id="293" r:id="rId42"/>
    <p:sldId id="297" r:id="rId43"/>
    <p:sldId id="298" r:id="rId44"/>
    <p:sldId id="299" r:id="rId45"/>
    <p:sldId id="303" r:id="rId46"/>
    <p:sldId id="302" r:id="rId47"/>
    <p:sldId id="304" r:id="rId48"/>
    <p:sldId id="305" r:id="rId49"/>
    <p:sldId id="306" r:id="rId50"/>
    <p:sldId id="310" r:id="rId51"/>
    <p:sldId id="311" r:id="rId52"/>
    <p:sldId id="312" r:id="rId53"/>
    <p:sldId id="313" r:id="rId54"/>
    <p:sldId id="309" r:id="rId55"/>
    <p:sldId id="315" r:id="rId56"/>
    <p:sldId id="314" r:id="rId57"/>
    <p:sldId id="316" r:id="rId58"/>
    <p:sldId id="317" r:id="rId59"/>
    <p:sldId id="325" r:id="rId60"/>
    <p:sldId id="326" r:id="rId61"/>
    <p:sldId id="322" r:id="rId62"/>
    <p:sldId id="323" r:id="rId63"/>
    <p:sldId id="324" r:id="rId64"/>
    <p:sldId id="318" r:id="rId65"/>
    <p:sldId id="31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E76E-4C11-4605-9863-F34A18AA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C51E4-7895-4659-9237-7FAE9E1FD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7EAE-33DC-4231-80EC-E246BBC2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C28A-62AF-4A26-B186-B3F6A97A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BDB3-1F9C-450D-9626-5C45B1C8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6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86EA-E124-4CAC-B75A-0A54757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3F6CA-A2D5-44D5-8DBF-31680159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A9CE-E928-4F0F-B1A4-07E4CC92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25DD-2A45-42F7-B440-A96C36E9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CFA-CC8F-4264-9D52-97B28FA3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117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9471C-BCBC-45B7-B552-210F996F9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3937F-760D-494A-81F2-499A77C6E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DD92-6765-4296-B827-810392B4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0DB8-DC93-444D-BF00-D1AEA74B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F23F-CCCA-4A67-9FCD-A4E06BD0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22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61C6-D6B8-482F-864B-E2795C2A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43A7-C9F5-4EB4-899D-C38AF254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9BCD-3B2C-4CBE-81DC-94B9D5E7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7B87-D592-4CC2-B94C-FD3FD130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4E5E-4D85-438F-B113-F3C4E0D8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7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E9FB-E3A6-4721-B3D1-22788C18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768EE-C69E-428D-8202-D29E70EF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CA1E-9E7B-4C28-B8A5-DB6C30DE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D8AC-227D-4DC0-B32E-F292D852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65A2-7B8E-42E9-B8FA-F2B6D426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346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33AA-9A48-4211-AB42-4966782C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D810-D6DB-4DA2-9C70-5DBA2134A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3A940-30F6-45C5-8145-5DB9FC992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CC38-16B0-4331-B3BB-5BD1B0B0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0C8E0-0B58-4411-8373-7CB74DB4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9987-A673-4C94-B824-3B33E9AA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28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0C36-3D79-4565-936E-A1B2543E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36F2-89B7-41A4-8E63-37E721BA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7852-CE64-478A-966D-C5A43D7A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E970C-76AC-456A-9351-93E7B99CA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B9248-F5C3-43F8-AB0C-D78A0DB5F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457F1-599E-4140-93E1-5E0E29D8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3A230-6A68-455E-9267-F20A113E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B5A7B-DDE6-4FA3-87FF-D2C8890D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35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E8E1-45FC-4BB4-8755-2A897AA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0473-58BC-4FA8-A2B7-32B18C12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9113B-4245-4997-BF0C-8A1D61BE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64FEE-6E25-49AD-83B0-09C9A8D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57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C9CD2-9D6F-478F-AC39-8AA7A05E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3171-18EA-4284-B890-182CA8A1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C7BE-5AC4-4D43-B75E-77A76E17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527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DFEE-6BE9-452D-BF54-32251166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882F-2DB1-4B90-ADB8-58CF55E9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AA6CF-2FFD-4734-A281-28532CC6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BDF98-AFA4-4DBC-A105-2EBA1CB7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48641-CED0-4195-9C07-FB219F1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9D96-4E31-458B-87D3-4FED5F25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657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8256-3870-4203-95EA-8D277B8F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6D1B1-B14F-46D3-BF8E-0638E0CBE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903D7-E702-4EEC-B740-B27CB87D8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24B14-856C-4F3B-9ACC-7CEBD281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1D20B-3D82-4D93-AD31-D86A5EC6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7B5CD-52CB-4846-A291-961060CE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83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CEA5F-BD51-4363-8BA9-AA030957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1E1D0-8218-4618-8485-91E1B718B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4840-0F16-4715-A6E0-C0F65CC06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BFBD-9350-4FDE-B5A0-8E255515CF8C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F5EA-DD3C-472C-A46D-54C0A0742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FF9B-E71D-44D6-A66F-E8EE7052A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AEE4-840B-404B-9E80-1643468B23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45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9632C4-DA5E-4132-81DF-FCB946E0ADA7}"/>
              </a:ext>
            </a:extLst>
          </p:cNvPr>
          <p:cNvSpPr/>
          <p:nvPr/>
        </p:nvSpPr>
        <p:spPr>
          <a:xfrm>
            <a:off x="3711581" y="2291474"/>
            <a:ext cx="5086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= 1.118.934</a:t>
            </a:r>
          </a:p>
        </p:txBody>
      </p:sp>
    </p:spTree>
    <p:extLst>
      <p:ext uri="{BB962C8B-B14F-4D97-AF65-F5344CB8AC3E}">
        <p14:creationId xmlns:p14="http://schemas.microsoft.com/office/powerpoint/2010/main" val="254146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sky, day&#10;&#10;Description automatically generated">
            <a:extLst>
              <a:ext uri="{FF2B5EF4-FFF2-40B4-BE49-F238E27FC236}">
                <a16:creationId xmlns:a16="http://schemas.microsoft.com/office/drawing/2014/main" id="{441493F2-A62D-4DE4-BB32-C7882E0B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F92E904-0E95-489F-8AF3-D27387A7E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" b="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3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heet of music&#10;&#10;Description automatically generated with low confidence">
            <a:extLst>
              <a:ext uri="{FF2B5EF4-FFF2-40B4-BE49-F238E27FC236}">
                <a16:creationId xmlns:a16="http://schemas.microsoft.com/office/drawing/2014/main" id="{05872D72-C991-499D-956E-9C0BE1543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3" b="-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0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1A9560FC-07B9-4A4B-9E57-13641154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2F21AF39-3B41-48DD-9E10-D013BB0C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3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F152B8E5-EE14-485C-A181-D62196447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9632C4-DA5E-4132-81DF-FCB946E0ADA7}"/>
              </a:ext>
            </a:extLst>
          </p:cNvPr>
          <p:cNvSpPr/>
          <p:nvPr/>
        </p:nvSpPr>
        <p:spPr>
          <a:xfrm>
            <a:off x="2013970" y="2291474"/>
            <a:ext cx="84821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: NAMA_AP = PADANG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= 508.934</a:t>
            </a:r>
          </a:p>
        </p:txBody>
      </p:sp>
    </p:spTree>
    <p:extLst>
      <p:ext uri="{BB962C8B-B14F-4D97-AF65-F5344CB8AC3E}">
        <p14:creationId xmlns:p14="http://schemas.microsoft.com/office/powerpoint/2010/main" val="123341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4600D45-7200-4993-A6F3-7EBB113DFB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" b="1"/>
          <a:stretch/>
        </p:blipFill>
        <p:spPr>
          <a:xfrm>
            <a:off x="457200" y="548329"/>
            <a:ext cx="11277600" cy="57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7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D0422AC-622C-4E8F-956F-BDBC67EB0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175893"/>
            <a:ext cx="9951041" cy="45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DD08E9-C88C-4C90-ABF2-2A2D98869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sky, light&#10;&#10;Description automatically generated">
            <a:extLst>
              <a:ext uri="{FF2B5EF4-FFF2-40B4-BE49-F238E27FC236}">
                <a16:creationId xmlns:a16="http://schemas.microsoft.com/office/drawing/2014/main" id="{01489944-0EEF-453D-9EC1-92FD343E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" b="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7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02F522-8E2C-40D2-BDD9-5B62271A3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2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386C9BA-A724-4521-900F-DB971836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0" y="914400"/>
            <a:ext cx="9806879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928EE88-88FC-459B-9A4D-B032084B3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5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8A39F419-28E3-4623-9F01-32DCEAE24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78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96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A29096E-B469-4156-964D-C72F305E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7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F412BE0-44C8-43F2-A234-4825DEC2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3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AC763C3-7AB0-4D3B-A4ED-1E1E8A56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4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6B3CED8-2752-4F7A-B6B0-9625619C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4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9051B00-4516-4355-B009-41264889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30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271E746-F7F0-4B54-9CA3-E84651291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7E42EE4-B6D6-4EDD-87B6-01E194C0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7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38DF566-6FC3-4EB1-99AC-AAC689671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00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6E45E2A-424B-4C4E-ADA4-70BA55B1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85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B79C9A3-0682-4CD5-BAF4-C1CE6EDC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6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6303DE1F-3CD4-43BC-99C4-DE761A98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73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7E76F21-6FE2-478D-B33E-68EB1F6C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41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99D6138-D6BB-48A1-A477-DA6C6D94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40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B849D98-5A36-4C54-9302-33A02C194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31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61A2FFD-E04B-45E7-A8BD-000704CB5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3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3141F84-EA24-4C1A-8D39-D5589A982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75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6385983-2084-4210-881B-5087838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8D95D0-EBEA-40A4-9191-6320A585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72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F3FFA7D-2B03-4B14-A282-77BC8290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7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C94CE30-12EE-4F85-AACC-87535331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07271"/>
            <a:ext cx="10134600" cy="45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6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ABAC668-6F48-4553-83AA-7BE8AD2C9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r="1934" b="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45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ABA7135-E9FF-4596-8FC7-B37171E6C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75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3D8CAAD-0FC7-423C-8465-44FAA6D44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7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8354625-38EB-485A-9CDB-10A1B733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89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EE0CA34-2463-4E7F-B4F7-1321C41E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00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2E3C072-B52F-4238-B441-101653FBA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32996"/>
            <a:ext cx="11431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05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10DCF1A-1762-4E50-9399-0836C78C9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92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E15A1C2-CCA0-430B-8FF8-04C8BBA1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9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888BDFF8-7081-463F-BBE9-071EB6286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" b="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9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8F54934-3A99-4363-92C5-45ACE929F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42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C7ADFB9-F449-4F30-AD81-D89AB5CA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76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2F73ADE-B07D-4AFA-96AF-6A94CD18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95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DD3D7BF-DED1-48E7-8674-C51B17E6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16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10C23-478C-406E-9F38-66AF7823B8A4}"/>
              </a:ext>
            </a:extLst>
          </p:cNvPr>
          <p:cNvSpPr txBox="1"/>
          <p:nvPr/>
        </p:nvSpPr>
        <p:spPr>
          <a:xfrm>
            <a:off x="1311965" y="1683026"/>
            <a:ext cx="8242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err="1"/>
              <a:t>Apakah</a:t>
            </a:r>
            <a:r>
              <a:rPr lang="en-GB" dirty="0"/>
              <a:t> </a:t>
            </a:r>
            <a:r>
              <a:rPr lang="en-GB" dirty="0" err="1"/>
              <a:t>tingginya</a:t>
            </a:r>
            <a:r>
              <a:rPr lang="en-GB" dirty="0"/>
              <a:t> </a:t>
            </a:r>
            <a:r>
              <a:rPr lang="en-GB" dirty="0" err="1"/>
              <a:t>pemakaian</a:t>
            </a:r>
            <a:r>
              <a:rPr lang="en-GB" dirty="0"/>
              <a:t> kwh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bisnis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mengubah</a:t>
            </a:r>
            <a:r>
              <a:rPr lang="en-GB" dirty="0"/>
              <a:t> </a:t>
            </a:r>
            <a:r>
              <a:rPr lang="en-GB" dirty="0" err="1"/>
              <a:t>pemakaian</a:t>
            </a:r>
            <a:r>
              <a:rPr lang="en-GB" dirty="0"/>
              <a:t> </a:t>
            </a:r>
            <a:r>
              <a:rPr lang="en-GB" dirty="0" err="1"/>
              <a:t>daya</a:t>
            </a:r>
            <a:r>
              <a:rPr lang="en-GB" dirty="0"/>
              <a:t> ?</a:t>
            </a:r>
          </a:p>
          <a:p>
            <a:pPr marL="342900" indent="-342900">
              <a:buAutoNum type="arabicPeriod"/>
            </a:pPr>
            <a:r>
              <a:rPr lang="en-GB" dirty="0" err="1"/>
              <a:t>Apakah</a:t>
            </a:r>
            <a:r>
              <a:rPr lang="en-GB" dirty="0"/>
              <a:t> </a:t>
            </a:r>
            <a:r>
              <a:rPr lang="en-GB" dirty="0" err="1"/>
              <a:t>tingginya</a:t>
            </a:r>
            <a:r>
              <a:rPr lang="en-GB" dirty="0"/>
              <a:t> </a:t>
            </a:r>
            <a:r>
              <a:rPr lang="en-GB" dirty="0" err="1"/>
              <a:t>jamnyala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kemungkinan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mengubah</a:t>
            </a:r>
            <a:r>
              <a:rPr lang="en-GB" dirty="0"/>
              <a:t> </a:t>
            </a:r>
            <a:r>
              <a:rPr lang="en-GB" dirty="0" err="1"/>
              <a:t>pemakaian</a:t>
            </a:r>
            <a:r>
              <a:rPr lang="en-GB" dirty="0"/>
              <a:t> </a:t>
            </a:r>
            <a:r>
              <a:rPr lang="en-GB" dirty="0" err="1"/>
              <a:t>daya</a:t>
            </a:r>
            <a:r>
              <a:rPr lang="en-GB" dirty="0"/>
              <a:t> ?</a:t>
            </a:r>
          </a:p>
          <a:p>
            <a:pPr marL="342900" indent="-342900">
              <a:buAutoNum type="arabicPeriod"/>
            </a:pPr>
            <a:r>
              <a:rPr lang="en-GB" dirty="0" err="1"/>
              <a:t>Apakah</a:t>
            </a:r>
            <a:r>
              <a:rPr lang="en-GB" dirty="0"/>
              <a:t> </a:t>
            </a:r>
            <a:r>
              <a:rPr lang="en-GB" dirty="0" err="1"/>
              <a:t>tingginya</a:t>
            </a:r>
            <a:r>
              <a:rPr lang="en-GB" dirty="0"/>
              <a:t> </a:t>
            </a:r>
            <a:r>
              <a:rPr lang="en-GB" dirty="0" err="1"/>
              <a:t>pemakaian</a:t>
            </a:r>
            <a:r>
              <a:rPr lang="en-GB" dirty="0"/>
              <a:t> kwh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jam nyala ?</a:t>
            </a:r>
          </a:p>
          <a:p>
            <a:pPr marL="342900" indent="-342900">
              <a:buAutoNum type="arabicPeriod"/>
            </a:pPr>
            <a:r>
              <a:rPr lang="en-GB" dirty="0" err="1"/>
              <a:t>Apakah</a:t>
            </a:r>
            <a:r>
              <a:rPr lang="en-GB" dirty="0"/>
              <a:t> </a:t>
            </a:r>
            <a:r>
              <a:rPr lang="en-GB" dirty="0" err="1"/>
              <a:t>jamnyala</a:t>
            </a:r>
            <a:r>
              <a:rPr lang="en-GB" dirty="0"/>
              <a:t> yang </a:t>
            </a:r>
            <a:r>
              <a:rPr lang="en-GB" dirty="0" err="1"/>
              <a:t>rendah</a:t>
            </a:r>
            <a:r>
              <a:rPr lang="en-GB" dirty="0"/>
              <a:t> </a:t>
            </a:r>
            <a:r>
              <a:rPr lang="en-GB" dirty="0" err="1"/>
              <a:t>diberikan</a:t>
            </a:r>
            <a:r>
              <a:rPr lang="en-GB" dirty="0"/>
              <a:t> </a:t>
            </a:r>
            <a:r>
              <a:rPr lang="en-GB" dirty="0" err="1"/>
              <a:t>diskon</a:t>
            </a:r>
            <a:r>
              <a:rPr lang="en-GB" dirty="0"/>
              <a:t> agar </a:t>
            </a:r>
            <a:r>
              <a:rPr lang="en-GB" dirty="0" err="1"/>
              <a:t>pemakaian</a:t>
            </a:r>
            <a:r>
              <a:rPr lang="en-GB" dirty="0"/>
              <a:t> </a:t>
            </a:r>
            <a:r>
              <a:rPr lang="en-GB" dirty="0" err="1"/>
              <a:t>jamnyala</a:t>
            </a:r>
            <a:r>
              <a:rPr lang="en-GB" dirty="0"/>
              <a:t> </a:t>
            </a:r>
            <a:r>
              <a:rPr lang="en-GB" dirty="0" err="1"/>
              <a:t>kedepannya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tinggi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3367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5DA8D-93F8-41A6-961C-DDEF06659ED7}"/>
              </a:ext>
            </a:extLst>
          </p:cNvPr>
          <p:cNvSpPr/>
          <p:nvPr/>
        </p:nvSpPr>
        <p:spPr>
          <a:xfrm>
            <a:off x="4970244" y="2967335"/>
            <a:ext cx="2251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8872143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20D9FD0-3A42-4357-813E-CF7BA8E8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55" y="457200"/>
            <a:ext cx="80318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92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9FAF9A7-9C90-45F2-AA9C-0696D4397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61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4847D43-1897-4BCA-AB24-3B9B8482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28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38DF566-6FC3-4EB1-99AC-AAC689671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54A93D6-0077-4DB4-8D3C-F2CDCE0B7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617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6E45E2A-424B-4C4E-ADA4-70BA55B1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0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B79C9A3-0682-4CD5-BAF4-C1CE6EDC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9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10DCF1A-1762-4E50-9399-0836C78C9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14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E15A1C2-CCA0-430B-8FF8-04C8BBA1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19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CDCB7A6-CC2E-45A4-8EA3-DB83B9FFF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475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36C1A-A619-4C8B-B6E2-28E751EE94AF}"/>
              </a:ext>
            </a:extLst>
          </p:cNvPr>
          <p:cNvSpPr txBox="1"/>
          <p:nvPr/>
        </p:nvSpPr>
        <p:spPr>
          <a:xfrm>
            <a:off x="324678" y="335845"/>
            <a:ext cx="11542643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plot yang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ditemukan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jamnyala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pemkwh</a:t>
            </a:r>
            <a:r>
              <a:rPr lang="en-ID" sz="1600" dirty="0"/>
              <a:t> 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rendah</a:t>
            </a:r>
            <a:r>
              <a:rPr lang="en-ID" sz="1600" dirty="0"/>
              <a:t> rata" </a:t>
            </a:r>
            <a:r>
              <a:rPr lang="en-ID" sz="1600" dirty="0" err="1"/>
              <a:t>jamnyala</a:t>
            </a:r>
            <a:r>
              <a:rPr lang="en-ID" sz="1600" dirty="0"/>
              <a:t> </a:t>
            </a:r>
            <a:r>
              <a:rPr lang="en-ID" sz="1600" dirty="0" err="1"/>
              <a:t>dibawah</a:t>
            </a:r>
            <a:r>
              <a:rPr lang="en-ID" sz="1600" dirty="0"/>
              <a:t> 50 jam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mengetahui</a:t>
            </a:r>
            <a:r>
              <a:rPr lang="en-ID" sz="1600" dirty="0"/>
              <a:t> </a:t>
            </a:r>
            <a:r>
              <a:rPr lang="en-ID" sz="1600" dirty="0" err="1"/>
              <a:t>karakteristik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  </a:t>
            </a:r>
            <a:r>
              <a:rPr lang="en-ID" sz="1600" dirty="0" err="1"/>
              <a:t>jamnyala</a:t>
            </a:r>
            <a:r>
              <a:rPr lang="en-ID" sz="1600" dirty="0"/>
              <a:t> dan </a:t>
            </a:r>
            <a:r>
              <a:rPr lang="en-ID" sz="1600" dirty="0" err="1"/>
              <a:t>pemkwh</a:t>
            </a:r>
            <a:r>
              <a:rPr lang="en-ID" sz="1600" dirty="0"/>
              <a:t>  yang </a:t>
            </a:r>
            <a:r>
              <a:rPr lang="en-ID" sz="1600" dirty="0" err="1"/>
              <a:t>dipakai</a:t>
            </a:r>
            <a:r>
              <a:rPr lang="en-ID" sz="1600" dirty="0"/>
              <a:t> </a:t>
            </a:r>
            <a:r>
              <a:rPr lang="en-ID" sz="1600" dirty="0" err="1"/>
              <a:t>perbulan</a:t>
            </a:r>
            <a:r>
              <a:rPr lang="en-ID" sz="1600" dirty="0"/>
              <a:t>?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</a:t>
            </a:r>
            <a:r>
              <a:rPr lang="en-ID" sz="1600" dirty="0" err="1"/>
              <a:t>jamnyala</a:t>
            </a:r>
            <a:r>
              <a:rPr lang="en-ID" sz="1600" dirty="0"/>
              <a:t>/ kwh? 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endParaRPr lang="en-ID" sz="1600" dirty="0"/>
          </a:p>
          <a:p>
            <a:pPr algn="just"/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mengelompokkan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jamnyala</a:t>
            </a:r>
            <a:r>
              <a:rPr lang="en-ID" sz="1600" dirty="0"/>
              <a:t> </a:t>
            </a:r>
          </a:p>
          <a:p>
            <a:pPr algn="just"/>
            <a:r>
              <a:rPr lang="en-ID" sz="1600" dirty="0"/>
              <a:t>1.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Rendah</a:t>
            </a:r>
            <a:r>
              <a:rPr lang="en-ID" sz="1600" dirty="0"/>
              <a:t> : </a:t>
            </a:r>
            <a:r>
              <a:rPr lang="en-ID" sz="1600" dirty="0" err="1"/>
              <a:t>Jamnyala</a:t>
            </a:r>
            <a:r>
              <a:rPr lang="en-ID" sz="1600" dirty="0"/>
              <a:t> 1 -49 jam</a:t>
            </a:r>
          </a:p>
          <a:p>
            <a:pPr algn="just"/>
            <a:r>
              <a:rPr lang="en-ID" sz="1600" dirty="0"/>
              <a:t>2.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Menengah</a:t>
            </a:r>
            <a:r>
              <a:rPr lang="en-ID" sz="1600" dirty="0"/>
              <a:t> : </a:t>
            </a:r>
            <a:r>
              <a:rPr lang="en-ID" sz="1600" dirty="0" err="1"/>
              <a:t>Jamnyala</a:t>
            </a:r>
            <a:r>
              <a:rPr lang="en-ID" sz="1600" dirty="0"/>
              <a:t> 50 -99 jam</a:t>
            </a:r>
          </a:p>
          <a:p>
            <a:pPr algn="just"/>
            <a:r>
              <a:rPr lang="en-ID" sz="1600" dirty="0"/>
              <a:t>3. </a:t>
            </a:r>
            <a:r>
              <a:rPr lang="en-ID" sz="1600" dirty="0" err="1"/>
              <a:t>Bisnis</a:t>
            </a:r>
            <a:r>
              <a:rPr lang="en-ID" sz="1600" dirty="0"/>
              <a:t> Atas : </a:t>
            </a:r>
            <a:r>
              <a:rPr lang="en-ID" sz="1600" dirty="0" err="1"/>
              <a:t>Jamnyala</a:t>
            </a:r>
            <a:r>
              <a:rPr lang="en-ID" sz="1600" dirty="0"/>
              <a:t> </a:t>
            </a:r>
            <a:r>
              <a:rPr lang="en-ID" sz="1600" dirty="0" err="1"/>
              <a:t>diatas</a:t>
            </a:r>
            <a:r>
              <a:rPr lang="en-ID" sz="1600" dirty="0"/>
              <a:t> 100 jam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PLN 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memperkirakan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kwh yang </a:t>
            </a:r>
            <a:r>
              <a:rPr lang="en-ID" sz="1600" dirty="0" err="1"/>
              <a:t>dipakai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tiap</a:t>
            </a:r>
            <a:r>
              <a:rPr lang="en-ID" sz="1600" dirty="0"/>
              <a:t>  </a:t>
            </a:r>
            <a:r>
              <a:rPr lang="en-ID" sz="1600" dirty="0" err="1"/>
              <a:t>bulannya</a:t>
            </a:r>
            <a:r>
              <a:rPr lang="en-ID" sz="1600" dirty="0"/>
              <a:t> agar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menyediakan</a:t>
            </a:r>
            <a:r>
              <a:rPr lang="en-ID" sz="1600" dirty="0"/>
              <a:t> kwh yang </a:t>
            </a:r>
            <a:r>
              <a:rPr lang="en-ID" sz="1600" dirty="0" err="1"/>
              <a:t>disediakan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berlebihan</a:t>
            </a:r>
            <a:r>
              <a:rPr lang="en-ID" sz="1600" dirty="0"/>
              <a:t> </a:t>
            </a:r>
            <a:r>
              <a:rPr lang="en-ID" sz="1600" dirty="0" err="1"/>
              <a:t>supaya</a:t>
            </a:r>
            <a:r>
              <a:rPr lang="en-ID" sz="1600" dirty="0"/>
              <a:t> 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mubazir</a:t>
            </a:r>
            <a:r>
              <a:rPr lang="en-ID" sz="1600" dirty="0"/>
              <a:t> dan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menghindari</a:t>
            </a:r>
            <a:r>
              <a:rPr lang="en-ID" sz="1600" dirty="0"/>
              <a:t>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pemadaman</a:t>
            </a:r>
            <a:r>
              <a:rPr lang="en-ID" sz="1600" dirty="0"/>
              <a:t> </a:t>
            </a:r>
            <a:r>
              <a:rPr lang="en-ID" sz="1600" dirty="0" err="1"/>
              <a:t>akibat</a:t>
            </a:r>
            <a:r>
              <a:rPr lang="en-ID" sz="1600" dirty="0"/>
              <a:t> salah </a:t>
            </a:r>
            <a:r>
              <a:rPr lang="en-ID" sz="1600" dirty="0" err="1"/>
              <a:t>perhitungan</a:t>
            </a:r>
            <a:r>
              <a:rPr lang="en-ID" sz="1600" dirty="0"/>
              <a:t> </a:t>
            </a:r>
            <a:r>
              <a:rPr lang="en-ID" sz="1600" dirty="0" err="1"/>
              <a:t>menyediakan</a:t>
            </a:r>
            <a:r>
              <a:rPr lang="en-ID" sz="1600" dirty="0"/>
              <a:t>  kwh 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PLN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memperkirakan</a:t>
            </a:r>
            <a:r>
              <a:rPr lang="en-ID" sz="1600" dirty="0"/>
              <a:t> </a:t>
            </a:r>
            <a:r>
              <a:rPr lang="en-ID" sz="1600" dirty="0" err="1"/>
              <a:t>pemasukan</a:t>
            </a:r>
            <a:r>
              <a:rPr lang="en-ID" sz="1600" dirty="0"/>
              <a:t> </a:t>
            </a:r>
            <a:r>
              <a:rPr lang="en-ID" sz="1600" dirty="0" err="1"/>
              <a:t>tiap</a:t>
            </a:r>
            <a:r>
              <a:rPr lang="en-ID" sz="1600" dirty="0"/>
              <a:t> </a:t>
            </a:r>
            <a:r>
              <a:rPr lang="en-ID" sz="1600" dirty="0" err="1"/>
              <a:t>bulan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pengelompokan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merencanakan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memprediksi</a:t>
            </a:r>
            <a:r>
              <a:rPr lang="en-ID" sz="1600" dirty="0"/>
              <a:t>  </a:t>
            </a:r>
            <a:r>
              <a:rPr lang="en-ID" sz="1600" dirty="0" err="1"/>
              <a:t>alokasi</a:t>
            </a:r>
            <a:r>
              <a:rPr lang="en-ID" sz="1600" dirty="0"/>
              <a:t> </a:t>
            </a:r>
            <a:r>
              <a:rPr lang="en-ID" sz="1600" dirty="0" err="1"/>
              <a:t>biaya</a:t>
            </a:r>
            <a:r>
              <a:rPr lang="en-ID" sz="1600" dirty="0"/>
              <a:t> </a:t>
            </a:r>
            <a:r>
              <a:rPr lang="en-ID" sz="1600" dirty="0" err="1"/>
              <a:t>anggaran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tahun</a:t>
            </a:r>
            <a:r>
              <a:rPr lang="en-ID" sz="1600" dirty="0"/>
              <a:t> </a:t>
            </a:r>
            <a:r>
              <a:rPr lang="en-ID" sz="1600" dirty="0" err="1"/>
              <a:t>depan</a:t>
            </a:r>
            <a:r>
              <a:rPr lang="en-ID" sz="1600" dirty="0"/>
              <a:t>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meningkatnya</a:t>
            </a:r>
            <a:r>
              <a:rPr lang="en-ID" sz="1600" dirty="0"/>
              <a:t> </a:t>
            </a:r>
            <a:r>
              <a:rPr lang="en-ID" sz="1600" dirty="0" err="1"/>
              <a:t>pendapatnya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program” PLN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depannya</a:t>
            </a:r>
            <a:endParaRPr lang="en-ID" sz="1600" dirty="0"/>
          </a:p>
          <a:p>
            <a:pPr algn="just"/>
            <a:endParaRPr lang="en-ID" sz="1600" dirty="0"/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PLN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diskon</a:t>
            </a:r>
            <a:r>
              <a:rPr lang="en-ID" sz="1600" dirty="0"/>
              <a:t> </a:t>
            </a:r>
            <a:r>
              <a:rPr lang="en-ID" sz="1600" dirty="0" err="1"/>
              <a:t>tarif</a:t>
            </a:r>
            <a:r>
              <a:rPr lang="en-ID" sz="1600" dirty="0"/>
              <a:t> </a:t>
            </a:r>
            <a:r>
              <a:rPr lang="en-ID" sz="1600" dirty="0" err="1"/>
              <a:t>kepada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iklan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campaign </a:t>
            </a:r>
            <a:r>
              <a:rPr lang="en-ID" sz="1600" dirty="0" err="1"/>
              <a:t>dilakukan</a:t>
            </a:r>
            <a:r>
              <a:rPr lang="en-ID" sz="1600" dirty="0"/>
              <a:t> oleh </a:t>
            </a:r>
            <a:r>
              <a:rPr lang="en-ID" sz="1600" dirty="0" err="1"/>
              <a:t>perusahaan</a:t>
            </a:r>
            <a:r>
              <a:rPr lang="en-ID" sz="1600" dirty="0"/>
              <a:t> yang </a:t>
            </a:r>
            <a:r>
              <a:rPr lang="en-ID" sz="1600" dirty="0" err="1"/>
              <a:t>digunakan</a:t>
            </a:r>
            <a:r>
              <a:rPr lang="en-ID" sz="1600" dirty="0"/>
              <a:t> 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kwh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di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kurang</a:t>
            </a:r>
            <a:r>
              <a:rPr lang="en-ID" sz="1600" dirty="0"/>
              <a:t> </a:t>
            </a:r>
            <a:r>
              <a:rPr lang="en-ID" sz="1600" dirty="0" err="1"/>
              <a:t>maksimal</a:t>
            </a:r>
            <a:r>
              <a:rPr lang="en-ID" sz="1600" dirty="0"/>
              <a:t> 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mengalihkan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kwh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agar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menghabiskan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mampu</a:t>
            </a:r>
            <a:r>
              <a:rPr lang="en-ID" sz="1600" dirty="0"/>
              <a:t> </a:t>
            </a:r>
            <a:r>
              <a:rPr lang="en-ID" sz="1600" dirty="0" err="1"/>
              <a:t>pln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membebani</a:t>
            </a:r>
            <a:r>
              <a:rPr lang="en-ID" sz="1600" dirty="0"/>
              <a:t> di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</a:t>
            </a:r>
          </a:p>
          <a:p>
            <a:pPr algn="just"/>
            <a:r>
              <a:rPr lang="en-ID" sz="2000" dirty="0"/>
              <a:t> </a:t>
            </a:r>
          </a:p>
          <a:p>
            <a:pPr algn="just"/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00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B2AE29A-D73C-45EF-84BF-E106987DA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3" b="-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1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light, screenshot&#10;&#10;Description automatically generated">
            <a:extLst>
              <a:ext uri="{FF2B5EF4-FFF2-40B4-BE49-F238E27FC236}">
                <a16:creationId xmlns:a16="http://schemas.microsoft.com/office/drawing/2014/main" id="{C6415CAF-5774-42FD-81CA-A0677EFE7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6383"/>
            <a:ext cx="10905066" cy="552523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84F1C96-CADA-43CE-AC22-E30D6D3D3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14400" b="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65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263</Words>
  <Application>Microsoft Office PowerPoint</Application>
  <PresentationFormat>Widescreen</PresentationFormat>
  <Paragraphs>30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Rahmadhan, S.Kom.</dc:creator>
  <cp:lastModifiedBy>Radit Rahmadhan</cp:lastModifiedBy>
  <cp:revision>38</cp:revision>
  <dcterms:created xsi:type="dcterms:W3CDTF">2021-12-25T08:39:36Z</dcterms:created>
  <dcterms:modified xsi:type="dcterms:W3CDTF">2021-12-27T15:18:04Z</dcterms:modified>
</cp:coreProperties>
</file>