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26" r:id="rId3"/>
    <p:sldId id="261" r:id="rId4"/>
    <p:sldId id="257" r:id="rId5"/>
    <p:sldId id="258" r:id="rId6"/>
    <p:sldId id="329" r:id="rId7"/>
    <p:sldId id="260" r:id="rId8"/>
    <p:sldId id="327" r:id="rId9"/>
    <p:sldId id="328" r:id="rId10"/>
    <p:sldId id="331" r:id="rId11"/>
    <p:sldId id="332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2EDB-CDBF-4771-A313-BD6392B93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63FA-4C41-4A94-A2E4-8EAE5C25B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05C0-FED5-47F3-88F6-A92F9651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6398-CF82-46F0-967D-B60810DE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CB7E-648D-4E7A-AF3D-5ADDDF30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57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E964-8E2D-4FC5-A67E-9A24247C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9FA64-E0B9-4995-8FA3-6710B68E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BC3E-8288-4A20-8199-25066EA8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85AD-913C-49A4-8BD7-45565B7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B82B-0683-4E24-B5D7-56A19A4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81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491B5-EFE8-4B8C-8E31-733AA1846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06151-043E-4E95-AADE-315C9A4A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441F-F80C-4B2A-A72A-ACB45011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036C-F84D-4D05-9587-F9B41D0E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1ADB-5943-4283-AC29-5375B723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427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1207-31D5-4190-8271-73E8F2EA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C908-FC56-48D5-9BEE-49FB0231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790A-B842-48EB-BCD6-060D7D33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E59A-40FA-4BF9-BB6B-A7F6173B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23A4-99B0-45E0-B40D-AC08029D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69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9463-7F99-4514-A614-C09D5C6D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13A15-6494-4608-8773-DC81BF59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2FDE-FDB7-4165-AE03-B9F220A7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CEA9-D3C4-450A-9CBD-A9ABC434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7C77-E1F0-4880-8DB4-14986B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7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2900-47A4-4DEC-B56A-E671EABB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ADC6-BA26-4FA7-8A68-01E8025F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BCF5-67A1-413E-A6EB-DB89DB6DE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2173B-168F-4F6D-8746-F72E3A40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07062-B25A-48F6-878D-4C30F827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8D984-B039-4443-B29F-C3F0F666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50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5B33-85DF-4579-84E6-A2861926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9675-5F14-4BD8-8A2D-FECE32CC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F8FCE-18A3-463C-B3C2-4FDBDEAC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00F48-0D10-4094-87E7-A1720E6FA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C0797-1224-48F6-8A1E-EA80920A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E6514-4C57-40E8-8C52-367A207D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5A57D-526A-43F4-A882-1DDF9152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CAD9D-DD92-46B4-8BE5-F2E63369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CC13-DC1E-4366-87EB-E71E62EA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4F401-0FC4-4A32-B573-6BBD09F6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45266-227B-4A3C-9C63-823BFC8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023A0-BCBF-42D8-AD0A-CB5678DF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907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F8772-3081-4356-92D1-492AEEC5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E505C-1C34-4864-8539-46C1C06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A8DCA-E847-4CBC-B377-77F79863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658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B01E-DA20-4D18-82C2-116F5D4C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2B0A-021E-4D8F-AC1B-3820D4A09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2D4C1-B828-42D3-B9F4-18315FD4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D4897-8973-4643-A0AD-2B69DF83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956BE-F4B2-4627-A4EC-CA7036AC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CB93F-8D27-4A4D-B870-9EC403F5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9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192A-8CE3-4923-841F-D8C46594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DF9A8-FA79-490F-ACF9-141B00DB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6A45-556D-422B-9BE7-80027DD2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91066-0E28-4B31-B891-DDA18EDE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C5A90-693F-45F0-AE13-3FB17FF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11E3-91D3-4FBD-90B3-9C38D472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57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5E60C-6BB6-47C6-9524-7DAFA322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85F2-9646-4260-8292-E20849BA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38DB-A10D-4134-B3B3-A309DD2A7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4F82-1EE1-41FA-B8C8-47CF22BD31F9}" type="datetimeFigureOut">
              <a:rPr lang="en-ID" smtClean="0"/>
              <a:t>28/12/2021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B59F-C1BE-4695-81A4-7D07C256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393AA-6ED7-4E6D-B528-D18499DC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C548-E57F-4B1F-AA07-AEBF90B22C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87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20D9FD0-3A42-4357-813E-CF7BA8E8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6" y="236535"/>
            <a:ext cx="8627702" cy="638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9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9A99F0-2EF0-4B26-8B4D-9DC54EC9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03165" cy="359893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D48475C-3C37-4281-A856-DCE768A28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89" y="3429000"/>
            <a:ext cx="7902407" cy="40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1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35F2689-7EDF-48F9-8837-B7410EE2D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673"/>
            <a:ext cx="6944140" cy="351836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9E30F03-13EE-4EFA-B72E-B36A976EE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23" y="3816179"/>
            <a:ext cx="707806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6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36C1A-A619-4C8B-B6E2-28E751EE94AF}"/>
              </a:ext>
            </a:extLst>
          </p:cNvPr>
          <p:cNvSpPr txBox="1"/>
          <p:nvPr/>
        </p:nvSpPr>
        <p:spPr>
          <a:xfrm>
            <a:off x="324678" y="335845"/>
            <a:ext cx="11542643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plot yang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ditemukan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jamnyala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pemkwh</a:t>
            </a:r>
            <a:r>
              <a:rPr lang="en-ID" sz="1600" dirty="0"/>
              <a:t> 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rendah</a:t>
            </a:r>
            <a:r>
              <a:rPr lang="en-ID" sz="1600" dirty="0"/>
              <a:t> rata" </a:t>
            </a:r>
            <a:r>
              <a:rPr lang="en-ID" sz="1600" dirty="0" err="1"/>
              <a:t>jamnyala</a:t>
            </a:r>
            <a:r>
              <a:rPr lang="en-ID" sz="1600" dirty="0"/>
              <a:t> </a:t>
            </a:r>
            <a:r>
              <a:rPr lang="en-ID" sz="1600" dirty="0" err="1"/>
              <a:t>dibawah</a:t>
            </a:r>
            <a:r>
              <a:rPr lang="en-ID" sz="1600" dirty="0"/>
              <a:t> 50 jam </a:t>
            </a:r>
            <a:r>
              <a:rPr lang="en-ID" sz="1600" dirty="0" err="1"/>
              <a:t>perbulan</a:t>
            </a:r>
            <a:endParaRPr lang="en-ID" sz="1600" dirty="0"/>
          </a:p>
          <a:p>
            <a:pPr algn="just"/>
            <a:r>
              <a:rPr lang="en-ID" sz="1600" dirty="0"/>
              <a:t> </a:t>
            </a:r>
          </a:p>
          <a:p>
            <a:pPr algn="just"/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mengetahui</a:t>
            </a:r>
            <a:r>
              <a:rPr lang="en-ID" sz="1600" dirty="0"/>
              <a:t> </a:t>
            </a:r>
            <a:r>
              <a:rPr lang="en-ID" sz="1600" dirty="0" err="1"/>
              <a:t>karakteristik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  </a:t>
            </a:r>
            <a:r>
              <a:rPr lang="en-ID" sz="1600" dirty="0" err="1"/>
              <a:t>jamnyala</a:t>
            </a:r>
            <a:r>
              <a:rPr lang="en-ID" sz="1600" dirty="0"/>
              <a:t> dan </a:t>
            </a:r>
            <a:r>
              <a:rPr lang="en-ID" sz="1600" dirty="0" err="1"/>
              <a:t>pemkwh</a:t>
            </a:r>
            <a:r>
              <a:rPr lang="en-ID" sz="1600" dirty="0"/>
              <a:t>  yang </a:t>
            </a:r>
            <a:r>
              <a:rPr lang="en-ID" sz="1600" dirty="0" err="1"/>
              <a:t>dipakai</a:t>
            </a:r>
            <a:r>
              <a:rPr lang="en-ID" sz="1600" dirty="0"/>
              <a:t> </a:t>
            </a:r>
            <a:r>
              <a:rPr lang="en-ID" sz="1600" dirty="0" err="1"/>
              <a:t>perbulan</a:t>
            </a:r>
            <a:r>
              <a:rPr lang="en-ID" sz="1600" dirty="0"/>
              <a:t>?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</a:t>
            </a:r>
            <a:r>
              <a:rPr lang="en-ID" sz="1600" dirty="0" err="1"/>
              <a:t>jamnyala</a:t>
            </a:r>
            <a:r>
              <a:rPr lang="en-ID" sz="1600" dirty="0"/>
              <a:t>/ kwh? 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endParaRPr lang="en-ID" sz="1600" dirty="0"/>
          </a:p>
          <a:p>
            <a:pPr algn="just"/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mengelompokkan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jamnyala</a:t>
            </a:r>
            <a:r>
              <a:rPr lang="en-ID" sz="1600" dirty="0"/>
              <a:t> </a:t>
            </a:r>
          </a:p>
          <a:p>
            <a:pPr algn="just"/>
            <a:r>
              <a:rPr lang="en-ID" sz="1600" dirty="0"/>
              <a:t>1.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Rendah</a:t>
            </a:r>
            <a:r>
              <a:rPr lang="en-ID" sz="1600" dirty="0"/>
              <a:t> : </a:t>
            </a:r>
            <a:r>
              <a:rPr lang="en-ID" sz="1600" dirty="0" err="1"/>
              <a:t>Jamnyala</a:t>
            </a:r>
            <a:r>
              <a:rPr lang="en-ID" sz="1600" dirty="0"/>
              <a:t> 1 -49 jam</a:t>
            </a:r>
          </a:p>
          <a:p>
            <a:pPr algn="just"/>
            <a:r>
              <a:rPr lang="en-ID" sz="1600" dirty="0"/>
              <a:t>2.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Menengah</a:t>
            </a:r>
            <a:r>
              <a:rPr lang="en-ID" sz="1600" dirty="0"/>
              <a:t> : </a:t>
            </a:r>
            <a:r>
              <a:rPr lang="en-ID" sz="1600" dirty="0" err="1"/>
              <a:t>Jamnyala</a:t>
            </a:r>
            <a:r>
              <a:rPr lang="en-ID" sz="1600" dirty="0"/>
              <a:t> 50 -99 jam</a:t>
            </a:r>
          </a:p>
          <a:p>
            <a:pPr algn="just"/>
            <a:r>
              <a:rPr lang="en-ID" sz="1600" dirty="0"/>
              <a:t>3. </a:t>
            </a:r>
            <a:r>
              <a:rPr lang="en-ID" sz="1600" dirty="0" err="1"/>
              <a:t>Bisnis</a:t>
            </a:r>
            <a:r>
              <a:rPr lang="en-ID" sz="1600" dirty="0"/>
              <a:t> Atas : </a:t>
            </a:r>
            <a:r>
              <a:rPr lang="en-ID" sz="1600" dirty="0" err="1"/>
              <a:t>Jamnyala</a:t>
            </a:r>
            <a:r>
              <a:rPr lang="en-ID" sz="1600" dirty="0"/>
              <a:t> </a:t>
            </a:r>
            <a:r>
              <a:rPr lang="en-ID" sz="1600" dirty="0" err="1"/>
              <a:t>diatas</a:t>
            </a:r>
            <a:r>
              <a:rPr lang="en-ID" sz="1600" dirty="0"/>
              <a:t> 100 jam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PLN 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memperkirakan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kwh yang </a:t>
            </a:r>
            <a:r>
              <a:rPr lang="en-ID" sz="1600" dirty="0" err="1"/>
              <a:t>dipakai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tiap</a:t>
            </a:r>
            <a:r>
              <a:rPr lang="en-ID" sz="1600" dirty="0"/>
              <a:t>  </a:t>
            </a:r>
            <a:r>
              <a:rPr lang="en-ID" sz="1600" dirty="0" err="1"/>
              <a:t>bulannya</a:t>
            </a:r>
            <a:r>
              <a:rPr lang="en-ID" sz="1600" dirty="0"/>
              <a:t> agar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menyediakan</a:t>
            </a:r>
            <a:r>
              <a:rPr lang="en-ID" sz="1600" dirty="0"/>
              <a:t> kwh yang </a:t>
            </a:r>
            <a:r>
              <a:rPr lang="en-ID" sz="1600" dirty="0" err="1"/>
              <a:t>disediakan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berlebihan</a:t>
            </a:r>
            <a:r>
              <a:rPr lang="en-ID" sz="1600" dirty="0"/>
              <a:t> </a:t>
            </a:r>
            <a:r>
              <a:rPr lang="en-ID" sz="1600" dirty="0" err="1"/>
              <a:t>supaya</a:t>
            </a:r>
            <a:r>
              <a:rPr lang="en-ID" sz="1600" dirty="0"/>
              <a:t> 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mubazir</a:t>
            </a:r>
            <a:r>
              <a:rPr lang="en-ID" sz="1600" dirty="0"/>
              <a:t> dan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menghindari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pemadaman</a:t>
            </a:r>
            <a:r>
              <a:rPr lang="en-ID" sz="1600" dirty="0"/>
              <a:t> </a:t>
            </a:r>
            <a:r>
              <a:rPr lang="en-ID" sz="1600" dirty="0" err="1"/>
              <a:t>akibat</a:t>
            </a:r>
            <a:r>
              <a:rPr lang="en-ID" sz="1600" dirty="0"/>
              <a:t> salah </a:t>
            </a:r>
            <a:r>
              <a:rPr lang="en-ID" sz="1600" dirty="0" err="1"/>
              <a:t>perhitungan</a:t>
            </a:r>
            <a:r>
              <a:rPr lang="en-ID" sz="1600" dirty="0"/>
              <a:t> </a:t>
            </a:r>
            <a:r>
              <a:rPr lang="en-ID" sz="1600" dirty="0" err="1"/>
              <a:t>menyediakan</a:t>
            </a:r>
            <a:r>
              <a:rPr lang="en-ID" sz="1600" dirty="0"/>
              <a:t>  kwh 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PLN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memperkirakan</a:t>
            </a:r>
            <a:r>
              <a:rPr lang="en-ID" sz="1600" dirty="0"/>
              <a:t> </a:t>
            </a:r>
            <a:r>
              <a:rPr lang="en-ID" sz="1600" dirty="0" err="1"/>
              <a:t>pemasukan</a:t>
            </a:r>
            <a:r>
              <a:rPr lang="en-ID" sz="1600" dirty="0"/>
              <a:t> </a:t>
            </a:r>
            <a:r>
              <a:rPr lang="en-ID" sz="1600" dirty="0" err="1"/>
              <a:t>tiap</a:t>
            </a:r>
            <a:r>
              <a:rPr lang="en-ID" sz="1600" dirty="0"/>
              <a:t> </a:t>
            </a:r>
            <a:r>
              <a:rPr lang="en-ID" sz="1600" dirty="0" err="1"/>
              <a:t>bulan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pengelompokan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merencanakan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memprediksi</a:t>
            </a:r>
            <a:r>
              <a:rPr lang="en-ID" sz="1600" dirty="0"/>
              <a:t>  </a:t>
            </a:r>
            <a:r>
              <a:rPr lang="en-ID" sz="1600" dirty="0" err="1"/>
              <a:t>alokasi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anggaran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  <a:r>
              <a:rPr lang="en-ID" sz="1600" dirty="0" err="1"/>
              <a:t>depan</a:t>
            </a:r>
            <a:r>
              <a:rPr lang="en-ID" sz="1600" dirty="0"/>
              <a:t>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meningkatnya</a:t>
            </a:r>
            <a:r>
              <a:rPr lang="en-ID" sz="1600" dirty="0"/>
              <a:t> </a:t>
            </a:r>
            <a:r>
              <a:rPr lang="en-ID" sz="1600" dirty="0" err="1"/>
              <a:t>pendapatnya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program” PLN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depannya</a:t>
            </a:r>
            <a:endParaRPr lang="en-ID" sz="1600" dirty="0"/>
          </a:p>
          <a:p>
            <a:pPr algn="just"/>
            <a:endParaRPr lang="en-ID" sz="1600" dirty="0"/>
          </a:p>
          <a:p>
            <a:pPr algn="just"/>
            <a:endParaRPr lang="en-ID" sz="1600" dirty="0"/>
          </a:p>
          <a:p>
            <a:pPr algn="just"/>
            <a:r>
              <a:rPr lang="en-ID" sz="1600" dirty="0"/>
              <a:t>PLN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diskon</a:t>
            </a:r>
            <a:r>
              <a:rPr lang="en-ID" sz="1600" dirty="0"/>
              <a:t> </a:t>
            </a:r>
            <a:r>
              <a:rPr lang="en-ID" sz="1600" dirty="0" err="1"/>
              <a:t>tarif</a:t>
            </a:r>
            <a:r>
              <a:rPr lang="en-ID" sz="1600" dirty="0"/>
              <a:t> </a:t>
            </a:r>
            <a:r>
              <a:rPr lang="en-ID" sz="1600" dirty="0" err="1"/>
              <a:t>kepada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</a:t>
            </a:r>
            <a:r>
              <a:rPr lang="en-ID" sz="1600" dirty="0" err="1"/>
              <a:t>bisnis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iklan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campaign </a:t>
            </a:r>
            <a:r>
              <a:rPr lang="en-ID" sz="1600" dirty="0" err="1"/>
              <a:t>dilakukan</a:t>
            </a:r>
            <a:r>
              <a:rPr lang="en-ID" sz="1600" dirty="0"/>
              <a:t> oleh </a:t>
            </a:r>
            <a:r>
              <a:rPr lang="en-ID" sz="1600" dirty="0" err="1"/>
              <a:t>perusahaan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kwh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di </a:t>
            </a:r>
            <a:r>
              <a:rPr lang="en-ID" sz="1600" dirty="0" err="1"/>
              <a:t>waktu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kurang</a:t>
            </a:r>
            <a:r>
              <a:rPr lang="en-ID" sz="1600" dirty="0"/>
              <a:t> </a:t>
            </a:r>
            <a:r>
              <a:rPr lang="en-ID" sz="1600" dirty="0" err="1"/>
              <a:t>maksimal</a:t>
            </a:r>
            <a:r>
              <a:rPr lang="en-ID" sz="1600" dirty="0"/>
              <a:t> 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mengalihkan</a:t>
            </a:r>
            <a:r>
              <a:rPr lang="en-ID" sz="1600" dirty="0"/>
              <a:t> </a:t>
            </a:r>
            <a:r>
              <a:rPr lang="en-ID" sz="1600" dirty="0" err="1"/>
              <a:t>pemakaian</a:t>
            </a:r>
            <a:r>
              <a:rPr lang="en-ID" sz="1600" dirty="0"/>
              <a:t> kwh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agar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menghabiskan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mampu</a:t>
            </a:r>
            <a:r>
              <a:rPr lang="en-ID" sz="1600" dirty="0"/>
              <a:t> </a:t>
            </a:r>
            <a:r>
              <a:rPr lang="en-ID" sz="1600" dirty="0" err="1"/>
              <a:t>pln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membebani</a:t>
            </a:r>
            <a:r>
              <a:rPr lang="en-ID" sz="1600" dirty="0"/>
              <a:t> di </a:t>
            </a:r>
            <a:r>
              <a:rPr lang="en-ID" sz="1600" dirty="0" err="1"/>
              <a:t>beban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</a:p>
          <a:p>
            <a:pPr algn="just"/>
            <a:r>
              <a:rPr lang="en-ID" sz="2000" dirty="0"/>
              <a:t> </a:t>
            </a:r>
          </a:p>
          <a:p>
            <a:pPr algn="just"/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0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6E45E2A-424B-4C4E-ADA4-70BA55B1E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C9EB96-DC1C-402F-B880-DF6ADD0B1463}"/>
              </a:ext>
            </a:extLst>
          </p:cNvPr>
          <p:cNvSpPr/>
          <p:nvPr/>
        </p:nvSpPr>
        <p:spPr>
          <a:xfrm>
            <a:off x="3585680" y="833735"/>
            <a:ext cx="4305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2 TAHUN</a:t>
            </a:r>
          </a:p>
        </p:txBody>
      </p:sp>
    </p:spTree>
    <p:extLst>
      <p:ext uri="{BB962C8B-B14F-4D97-AF65-F5344CB8AC3E}">
        <p14:creationId xmlns:p14="http://schemas.microsoft.com/office/powerpoint/2010/main" val="14888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4B8D030-0876-4183-8A7E-9841C897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5AD189-F7B3-49A8-9BE3-6D0D422462B8}"/>
              </a:ext>
            </a:extLst>
          </p:cNvPr>
          <p:cNvSpPr/>
          <p:nvPr/>
        </p:nvSpPr>
        <p:spPr>
          <a:xfrm>
            <a:off x="3569329" y="833735"/>
            <a:ext cx="4337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2019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8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7436625-E9DC-4E5C-BA89-F4AF6B87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3BC5DF-2BF3-4DB9-9FDF-7DF37CC4C594}"/>
              </a:ext>
            </a:extLst>
          </p:cNvPr>
          <p:cNvSpPr/>
          <p:nvPr/>
        </p:nvSpPr>
        <p:spPr>
          <a:xfrm>
            <a:off x="3674600" y="-21942"/>
            <a:ext cx="4312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FEBUARY 2019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61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437A31D1-4260-46DE-8D5B-FB4031F5D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8926BA-D76F-4203-B3C9-2C96802B46A5}"/>
              </a:ext>
            </a:extLst>
          </p:cNvPr>
          <p:cNvSpPr/>
          <p:nvPr/>
        </p:nvSpPr>
        <p:spPr>
          <a:xfrm>
            <a:off x="4306308" y="806164"/>
            <a:ext cx="3791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MARET 2019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13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1C2AB14-9845-4E52-B15A-1BB7D55A7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7D03BC-1754-4BB0-B08D-CDCA4B692F2D}"/>
              </a:ext>
            </a:extLst>
          </p:cNvPr>
          <p:cNvSpPr/>
          <p:nvPr/>
        </p:nvSpPr>
        <p:spPr>
          <a:xfrm>
            <a:off x="4197019" y="650665"/>
            <a:ext cx="3347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APRIL 2019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62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61C4D6C-8109-43D6-BB70-55385B5C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E62C64-8C20-40DD-808D-5EB609D86809}"/>
              </a:ext>
            </a:extLst>
          </p:cNvPr>
          <p:cNvSpPr/>
          <p:nvPr/>
        </p:nvSpPr>
        <p:spPr>
          <a:xfrm>
            <a:off x="4378348" y="650665"/>
            <a:ext cx="2984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JULY 2020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90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15B0107-DF94-4983-9C51-664BDD82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2008"/>
            <a:ext cx="11277600" cy="57139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0828B2-0011-4086-BBF4-BFD8A8404A81}"/>
              </a:ext>
            </a:extLst>
          </p:cNvPr>
          <p:cNvSpPr/>
          <p:nvPr/>
        </p:nvSpPr>
        <p:spPr>
          <a:xfrm>
            <a:off x="4323557" y="650665"/>
            <a:ext cx="3094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SEPT 2020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01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48F75EB-8F1C-4B6E-9A25-F18F852D3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9018"/>
            <a:ext cx="11277600" cy="509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EB27E4-144B-439E-B28D-45CFBB1EF258}"/>
              </a:ext>
            </a:extLst>
          </p:cNvPr>
          <p:cNvSpPr/>
          <p:nvPr/>
        </p:nvSpPr>
        <p:spPr>
          <a:xfrm>
            <a:off x="3198770" y="-44526"/>
            <a:ext cx="5211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DESCEMBER 2020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029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224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</dc:creator>
  <cp:lastModifiedBy>Radit Rahmadhan</cp:lastModifiedBy>
  <cp:revision>4</cp:revision>
  <dcterms:created xsi:type="dcterms:W3CDTF">2021-12-28T10:07:39Z</dcterms:created>
  <dcterms:modified xsi:type="dcterms:W3CDTF">2021-12-28T16:05:05Z</dcterms:modified>
</cp:coreProperties>
</file>