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3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7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8B8A-193D-4549-80FB-928438DB7936}"/>
              </a:ext>
            </a:extLst>
          </p:cNvPr>
          <p:cNvSpPr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Scale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All Data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71A934D2-7651-4380-83A3-D7A2B4D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36882"/>
            <a:ext cx="4565650" cy="43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7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8B8A-193D-4549-80FB-928438DB7936}"/>
              </a:ext>
            </a:extLst>
          </p:cNvPr>
          <p:cNvSpPr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Scale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Sampel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200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ribu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data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FF5772-5B77-4C2A-92B1-4DCDCE9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545985"/>
            <a:ext cx="4565650" cy="45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7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8B8A-193D-4549-80FB-928438DB7936}"/>
              </a:ext>
            </a:extLst>
          </p:cNvPr>
          <p:cNvSpPr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Computing k-means clustering in R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62856-AC48-4743-A1ED-8E4BCE62307E}"/>
              </a:ext>
            </a:extLst>
          </p:cNvPr>
          <p:cNvSpPr txBox="1"/>
          <p:nvPr/>
        </p:nvSpPr>
        <p:spPr>
          <a:xfrm>
            <a:off x="6165583" y="1569953"/>
            <a:ext cx="59912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latin typeface="Abadi" panose="020B0604020104020204" pitchFamily="34" charset="0"/>
              </a:rPr>
              <a:t>List of 9</a:t>
            </a:r>
          </a:p>
          <a:p>
            <a:r>
              <a:rPr lang="en-ID" b="1" dirty="0">
                <a:latin typeface="Abadi" panose="020B0604020104020204" pitchFamily="34" charset="0"/>
              </a:rPr>
              <a:t> $ cluster     : int [1:200000] 1 1 1 1 1 1 1 1 1 1 ...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centers</a:t>
            </a:r>
            <a:r>
              <a:rPr lang="en-ID" b="1" dirty="0">
                <a:latin typeface="Abadi" panose="020B0604020104020204" pitchFamily="34" charset="0"/>
              </a:rPr>
              <a:t>     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[1:2, 1:3] -0.017 39.0927 -0.016 36.784 -0.0161 ...</a:t>
            </a:r>
          </a:p>
          <a:p>
            <a:r>
              <a:rPr lang="en-ID" b="1" dirty="0">
                <a:latin typeface="Abadi" panose="020B0604020104020204" pitchFamily="34" charset="0"/>
              </a:rPr>
              <a:t>  ..- </a:t>
            </a:r>
            <a:r>
              <a:rPr lang="en-ID" b="1" dirty="0" err="1">
                <a:latin typeface="Abadi" panose="020B0604020104020204" pitchFamily="34" charset="0"/>
              </a:rPr>
              <a:t>attr</a:t>
            </a:r>
            <a:r>
              <a:rPr lang="en-ID" b="1" dirty="0">
                <a:latin typeface="Abadi" panose="020B0604020104020204" pitchFamily="34" charset="0"/>
              </a:rPr>
              <a:t>(*, "</a:t>
            </a:r>
            <a:r>
              <a:rPr lang="en-ID" b="1" dirty="0" err="1">
                <a:latin typeface="Abadi" panose="020B0604020104020204" pitchFamily="34" charset="0"/>
              </a:rPr>
              <a:t>dimnames</a:t>
            </a:r>
            <a:r>
              <a:rPr lang="en-ID" b="1" dirty="0">
                <a:latin typeface="Abadi" panose="020B0604020104020204" pitchFamily="34" charset="0"/>
              </a:rPr>
              <a:t>")=List of 2</a:t>
            </a:r>
          </a:p>
          <a:p>
            <a:r>
              <a:rPr lang="en-ID" b="1" dirty="0">
                <a:latin typeface="Abadi" panose="020B0604020104020204" pitchFamily="34" charset="0"/>
              </a:rPr>
              <a:t>  .. ..$ : </a:t>
            </a:r>
            <a:r>
              <a:rPr lang="en-ID" b="1" dirty="0" err="1">
                <a:latin typeface="Abadi" panose="020B0604020104020204" pitchFamily="34" charset="0"/>
              </a:rPr>
              <a:t>chr</a:t>
            </a:r>
            <a:r>
              <a:rPr lang="en-ID" b="1" dirty="0">
                <a:latin typeface="Abadi" panose="020B0604020104020204" pitchFamily="34" charset="0"/>
              </a:rPr>
              <a:t> [1:2] "1" "2"</a:t>
            </a:r>
          </a:p>
          <a:p>
            <a:r>
              <a:rPr lang="en-ID" b="1" dirty="0">
                <a:latin typeface="Abadi" panose="020B0604020104020204" pitchFamily="34" charset="0"/>
              </a:rPr>
              <a:t>  .. ..$ : </a:t>
            </a:r>
            <a:r>
              <a:rPr lang="en-ID" b="1" dirty="0" err="1">
                <a:latin typeface="Abadi" panose="020B0604020104020204" pitchFamily="34" charset="0"/>
              </a:rPr>
              <a:t>chr</a:t>
            </a:r>
            <a:r>
              <a:rPr lang="en-ID" b="1" dirty="0">
                <a:latin typeface="Abadi" panose="020B0604020104020204" pitchFamily="34" charset="0"/>
              </a:rPr>
              <a:t> [1:3] "DAYA" "KWHLWBP" "KWHWBP"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totss</a:t>
            </a:r>
            <a:r>
              <a:rPr lang="en-ID" b="1" dirty="0">
                <a:latin typeface="Abadi" panose="020B0604020104020204" pitchFamily="34" charset="0"/>
              </a:rPr>
              <a:t>       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6e+05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withinss</a:t>
            </a:r>
            <a:r>
              <a:rPr lang="en-ID" b="1" dirty="0">
                <a:latin typeface="Abadi" panose="020B0604020104020204" pitchFamily="34" charset="0"/>
              </a:rPr>
              <a:t>    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[1:2] 87102 143105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tot.withinss</a:t>
            </a:r>
            <a:r>
              <a:rPr lang="en-ID" b="1" dirty="0">
                <a:latin typeface="Abadi" panose="020B0604020104020204" pitchFamily="34" charset="0"/>
              </a:rPr>
              <a:t>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230207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betweenss</a:t>
            </a:r>
            <a:r>
              <a:rPr lang="en-ID" b="1" dirty="0">
                <a:latin typeface="Abadi" panose="020B0604020104020204" pitchFamily="34" charset="0"/>
              </a:rPr>
              <a:t>   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369790</a:t>
            </a:r>
          </a:p>
          <a:p>
            <a:r>
              <a:rPr lang="en-ID" b="1" dirty="0">
                <a:latin typeface="Abadi" panose="020B0604020104020204" pitchFamily="34" charset="0"/>
              </a:rPr>
              <a:t> $ size        : int [1:2] 199913 87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iter</a:t>
            </a:r>
            <a:r>
              <a:rPr lang="en-ID" b="1" dirty="0">
                <a:latin typeface="Abadi" panose="020B0604020104020204" pitchFamily="34" charset="0"/>
              </a:rPr>
              <a:t>        : int 1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ifault</a:t>
            </a:r>
            <a:r>
              <a:rPr lang="en-ID" b="1" dirty="0">
                <a:latin typeface="Abadi" panose="020B0604020104020204" pitchFamily="34" charset="0"/>
              </a:rPr>
              <a:t>      : int 0</a:t>
            </a:r>
          </a:p>
          <a:p>
            <a:r>
              <a:rPr lang="en-ID" b="1" dirty="0">
                <a:latin typeface="Abadi" panose="020B0604020104020204" pitchFamily="34" charset="0"/>
              </a:rPr>
              <a:t> - </a:t>
            </a:r>
            <a:r>
              <a:rPr lang="en-ID" b="1" dirty="0" err="1">
                <a:latin typeface="Abadi" panose="020B0604020104020204" pitchFamily="34" charset="0"/>
              </a:rPr>
              <a:t>attr</a:t>
            </a:r>
            <a:r>
              <a:rPr lang="en-ID" b="1" dirty="0">
                <a:latin typeface="Abadi" panose="020B0604020104020204" pitchFamily="34" charset="0"/>
              </a:rPr>
              <a:t>(*, "class")= </a:t>
            </a:r>
            <a:r>
              <a:rPr lang="en-ID" b="1" dirty="0" err="1">
                <a:latin typeface="Abadi" panose="020B0604020104020204" pitchFamily="34" charset="0"/>
              </a:rPr>
              <a:t>chr</a:t>
            </a:r>
            <a:r>
              <a:rPr lang="en-ID" b="1" dirty="0">
                <a:latin typeface="Abadi" panose="020B0604020104020204" pitchFamily="34" charset="0"/>
              </a:rPr>
              <a:t> "</a:t>
            </a:r>
            <a:r>
              <a:rPr lang="en-ID" b="1" dirty="0" err="1">
                <a:latin typeface="Abadi" panose="020B0604020104020204" pitchFamily="34" charset="0"/>
              </a:rPr>
              <a:t>kmeans</a:t>
            </a:r>
            <a:r>
              <a:rPr lang="en-ID" b="1" dirty="0">
                <a:latin typeface="Abadi" panose="020B0604020104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62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8B8A-193D-4549-80FB-928438DB7936}"/>
              </a:ext>
            </a:extLst>
          </p:cNvPr>
          <p:cNvSpPr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Computing k-means clustering in R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44812-7296-4F50-B338-0EDDEB0FC61D}"/>
              </a:ext>
            </a:extLst>
          </p:cNvPr>
          <p:cNvSpPr txBox="1"/>
          <p:nvPr/>
        </p:nvSpPr>
        <p:spPr>
          <a:xfrm>
            <a:off x="6892390" y="258952"/>
            <a:ext cx="4962940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 with 2 clusters of sizes 199913, 87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means: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DAYA     KWHLWBP      KWHWBP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1 -0.01701271 -0.01600802 -0.01609205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2 39.09266180 36.78403009 36.97711770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539A8-8471-4184-84F1-EC49E1840E83}"/>
              </a:ext>
            </a:extLst>
          </p:cNvPr>
          <p:cNvSpPr txBox="1"/>
          <p:nvPr/>
        </p:nvSpPr>
        <p:spPr>
          <a:xfrm>
            <a:off x="6810391" y="3497262"/>
            <a:ext cx="4811766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cluster sum of squares by cluster: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87102.37 143104.85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between_SS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61.6 %)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190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3FAFBD6-E398-4962-AC3B-53E094C4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B9F445AF-3D7D-42E5-8E60-444C633F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3A34674-1652-400F-995E-2FA62362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A1A58C6-F115-4BAF-AE9A-5C9EF766C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0" y="882635"/>
            <a:ext cx="11261599" cy="50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AF5CCCE-F78A-417D-8CF1-AD4E025B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" y="1004433"/>
            <a:ext cx="11355979" cy="51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9372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Arial</vt:lpstr>
      <vt:lpstr>Avenir Next LT Pro</vt:lpstr>
      <vt:lpstr>Avenir Next LT Pro Light</vt:lpstr>
      <vt:lpstr>Calibri</vt:lpstr>
      <vt:lpstr>Sitka Subheading</vt:lpstr>
      <vt:lpstr>PebbleVTI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</dc:creator>
  <cp:lastModifiedBy>Radit Rahmadhan</cp:lastModifiedBy>
  <cp:revision>5</cp:revision>
  <dcterms:created xsi:type="dcterms:W3CDTF">2021-12-29T05:55:06Z</dcterms:created>
  <dcterms:modified xsi:type="dcterms:W3CDTF">2021-12-29T08:11:57Z</dcterms:modified>
</cp:coreProperties>
</file>