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5"/>
  </p:notesMasterIdLst>
  <p:sldIdLst>
    <p:sldId id="322" r:id="rId2"/>
    <p:sldId id="258" r:id="rId3"/>
    <p:sldId id="261" r:id="rId4"/>
    <p:sldId id="259" r:id="rId5"/>
    <p:sldId id="257" r:id="rId6"/>
    <p:sldId id="310" r:id="rId7"/>
    <p:sldId id="260" r:id="rId8"/>
    <p:sldId id="311" r:id="rId9"/>
    <p:sldId id="313" r:id="rId10"/>
    <p:sldId id="314" r:id="rId11"/>
    <p:sldId id="318" r:id="rId12"/>
    <p:sldId id="323" r:id="rId13"/>
    <p:sldId id="32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21FD5A-573C-4F42-A302-9618EA276A99}">
  <a:tblStyle styleId="{C321FD5A-573C-4F42-A302-9618EA276A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8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4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05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94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7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0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345175" y="3258079"/>
            <a:ext cx="8158656" cy="3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4379243" y="-2465274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rot="-2700000">
            <a:off x="473130" y="2695837"/>
            <a:ext cx="1344349" cy="2469678"/>
            <a:chOff x="272875" y="1419395"/>
            <a:chExt cx="255950" cy="563168"/>
          </a:xfrm>
        </p:grpSpPr>
        <p:sp>
          <p:nvSpPr>
            <p:cNvPr id="94" name="Google Shape;94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30" name="Google Shape;130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894175"/>
            <a:ext cx="3852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"/>
              <a:buNone/>
              <a:defRPr sz="4800">
                <a:solidFill>
                  <a:srgbClr val="FDB2A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Corners">
            <a:extLst>
              <a:ext uri="{FF2B5EF4-FFF2-40B4-BE49-F238E27FC236}">
                <a16:creationId xmlns:a16="http://schemas.microsoft.com/office/drawing/2014/main" id="{A7E90BEB-0D13-47CF-A0C1-C7D887D29C81}"/>
              </a:ext>
            </a:extLst>
          </p:cNvPr>
          <p:cNvSpPr/>
          <p:nvPr userDrawn="1"/>
        </p:nvSpPr>
        <p:spPr>
          <a:xfrm>
            <a:off x="3446966" y="4019420"/>
            <a:ext cx="685800" cy="685800"/>
          </a:xfrm>
          <a:prstGeom prst="roundRect">
            <a:avLst>
              <a:gd name="adj" fmla="val 809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Freeform: Shape">
            <a:extLst>
              <a:ext uri="{FF2B5EF4-FFF2-40B4-BE49-F238E27FC236}">
                <a16:creationId xmlns:a16="http://schemas.microsoft.com/office/drawing/2014/main" id="{C6657D2A-F254-45B4-B32E-E5973875D30A}"/>
              </a:ext>
            </a:extLst>
          </p:cNvPr>
          <p:cNvSpPr/>
          <p:nvPr userDrawn="1"/>
        </p:nvSpPr>
        <p:spPr>
          <a:xfrm flipH="1">
            <a:off x="313508" y="313138"/>
            <a:ext cx="1180797" cy="438843"/>
          </a:xfrm>
          <a:custGeom>
            <a:avLst/>
            <a:gdLst>
              <a:gd name="connsiteX0" fmla="*/ 3246257 w 3311572"/>
              <a:gd name="connsiteY0" fmla="*/ 1100116 h 1230746"/>
              <a:gd name="connsiteX1" fmla="*/ 3311572 w 3311572"/>
              <a:gd name="connsiteY1" fmla="*/ 1165431 h 1230746"/>
              <a:gd name="connsiteX2" fmla="*/ 3246257 w 3311572"/>
              <a:gd name="connsiteY2" fmla="*/ 1230746 h 1230746"/>
              <a:gd name="connsiteX3" fmla="*/ 3180942 w 3311572"/>
              <a:gd name="connsiteY3" fmla="*/ 1165431 h 1230746"/>
              <a:gd name="connsiteX4" fmla="*/ 3246257 w 3311572"/>
              <a:gd name="connsiteY4" fmla="*/ 1100116 h 1230746"/>
              <a:gd name="connsiteX5" fmla="*/ 2892819 w 3311572"/>
              <a:gd name="connsiteY5" fmla="*/ 1100116 h 1230746"/>
              <a:gd name="connsiteX6" fmla="*/ 2958134 w 3311572"/>
              <a:gd name="connsiteY6" fmla="*/ 1165431 h 1230746"/>
              <a:gd name="connsiteX7" fmla="*/ 2892819 w 3311572"/>
              <a:gd name="connsiteY7" fmla="*/ 1230746 h 1230746"/>
              <a:gd name="connsiteX8" fmla="*/ 2827504 w 3311572"/>
              <a:gd name="connsiteY8" fmla="*/ 1165431 h 1230746"/>
              <a:gd name="connsiteX9" fmla="*/ 2892819 w 3311572"/>
              <a:gd name="connsiteY9" fmla="*/ 1100116 h 1230746"/>
              <a:gd name="connsiteX10" fmla="*/ 2539381 w 3311572"/>
              <a:gd name="connsiteY10" fmla="*/ 1100116 h 1230746"/>
              <a:gd name="connsiteX11" fmla="*/ 2604696 w 3311572"/>
              <a:gd name="connsiteY11" fmla="*/ 1165431 h 1230746"/>
              <a:gd name="connsiteX12" fmla="*/ 2539381 w 3311572"/>
              <a:gd name="connsiteY12" fmla="*/ 1230746 h 1230746"/>
              <a:gd name="connsiteX13" fmla="*/ 2474066 w 3311572"/>
              <a:gd name="connsiteY13" fmla="*/ 1165431 h 1230746"/>
              <a:gd name="connsiteX14" fmla="*/ 2539381 w 3311572"/>
              <a:gd name="connsiteY14" fmla="*/ 1100116 h 1230746"/>
              <a:gd name="connsiteX15" fmla="*/ 2185943 w 3311572"/>
              <a:gd name="connsiteY15" fmla="*/ 1100116 h 1230746"/>
              <a:gd name="connsiteX16" fmla="*/ 2251258 w 3311572"/>
              <a:gd name="connsiteY16" fmla="*/ 1165431 h 1230746"/>
              <a:gd name="connsiteX17" fmla="*/ 2185943 w 3311572"/>
              <a:gd name="connsiteY17" fmla="*/ 1230746 h 1230746"/>
              <a:gd name="connsiteX18" fmla="*/ 2120628 w 3311572"/>
              <a:gd name="connsiteY18" fmla="*/ 1165431 h 1230746"/>
              <a:gd name="connsiteX19" fmla="*/ 2185943 w 3311572"/>
              <a:gd name="connsiteY19" fmla="*/ 1100116 h 1230746"/>
              <a:gd name="connsiteX20" fmla="*/ 1832505 w 3311572"/>
              <a:gd name="connsiteY20" fmla="*/ 1100116 h 1230746"/>
              <a:gd name="connsiteX21" fmla="*/ 1897820 w 3311572"/>
              <a:gd name="connsiteY21" fmla="*/ 1165431 h 1230746"/>
              <a:gd name="connsiteX22" fmla="*/ 1832505 w 3311572"/>
              <a:gd name="connsiteY22" fmla="*/ 1230746 h 1230746"/>
              <a:gd name="connsiteX23" fmla="*/ 1767190 w 3311572"/>
              <a:gd name="connsiteY23" fmla="*/ 1165431 h 1230746"/>
              <a:gd name="connsiteX24" fmla="*/ 1832505 w 3311572"/>
              <a:gd name="connsiteY24" fmla="*/ 1100116 h 1230746"/>
              <a:gd name="connsiteX25" fmla="*/ 1479067 w 3311572"/>
              <a:gd name="connsiteY25" fmla="*/ 1100116 h 1230746"/>
              <a:gd name="connsiteX26" fmla="*/ 1544382 w 3311572"/>
              <a:gd name="connsiteY26" fmla="*/ 1165431 h 1230746"/>
              <a:gd name="connsiteX27" fmla="*/ 1479067 w 3311572"/>
              <a:gd name="connsiteY27" fmla="*/ 1230746 h 1230746"/>
              <a:gd name="connsiteX28" fmla="*/ 1413752 w 3311572"/>
              <a:gd name="connsiteY28" fmla="*/ 1165431 h 1230746"/>
              <a:gd name="connsiteX29" fmla="*/ 1479067 w 3311572"/>
              <a:gd name="connsiteY29" fmla="*/ 1100116 h 1230746"/>
              <a:gd name="connsiteX30" fmla="*/ 1125629 w 3311572"/>
              <a:gd name="connsiteY30" fmla="*/ 1100116 h 1230746"/>
              <a:gd name="connsiteX31" fmla="*/ 1190944 w 3311572"/>
              <a:gd name="connsiteY31" fmla="*/ 1165431 h 1230746"/>
              <a:gd name="connsiteX32" fmla="*/ 1125629 w 3311572"/>
              <a:gd name="connsiteY32" fmla="*/ 1230746 h 1230746"/>
              <a:gd name="connsiteX33" fmla="*/ 1060314 w 3311572"/>
              <a:gd name="connsiteY33" fmla="*/ 1165431 h 1230746"/>
              <a:gd name="connsiteX34" fmla="*/ 1125629 w 3311572"/>
              <a:gd name="connsiteY34" fmla="*/ 1100116 h 1230746"/>
              <a:gd name="connsiteX35" fmla="*/ 772191 w 3311572"/>
              <a:gd name="connsiteY35" fmla="*/ 1100116 h 1230746"/>
              <a:gd name="connsiteX36" fmla="*/ 837506 w 3311572"/>
              <a:gd name="connsiteY36" fmla="*/ 1165431 h 1230746"/>
              <a:gd name="connsiteX37" fmla="*/ 772191 w 3311572"/>
              <a:gd name="connsiteY37" fmla="*/ 1230746 h 1230746"/>
              <a:gd name="connsiteX38" fmla="*/ 706876 w 3311572"/>
              <a:gd name="connsiteY38" fmla="*/ 1165431 h 1230746"/>
              <a:gd name="connsiteX39" fmla="*/ 772191 w 3311572"/>
              <a:gd name="connsiteY39" fmla="*/ 1100116 h 1230746"/>
              <a:gd name="connsiteX40" fmla="*/ 418753 w 3311572"/>
              <a:gd name="connsiteY40" fmla="*/ 1100116 h 1230746"/>
              <a:gd name="connsiteX41" fmla="*/ 484068 w 3311572"/>
              <a:gd name="connsiteY41" fmla="*/ 1165431 h 1230746"/>
              <a:gd name="connsiteX42" fmla="*/ 418753 w 3311572"/>
              <a:gd name="connsiteY42" fmla="*/ 1230746 h 1230746"/>
              <a:gd name="connsiteX43" fmla="*/ 353438 w 3311572"/>
              <a:gd name="connsiteY43" fmla="*/ 1165431 h 1230746"/>
              <a:gd name="connsiteX44" fmla="*/ 418753 w 3311572"/>
              <a:gd name="connsiteY44" fmla="*/ 1100116 h 1230746"/>
              <a:gd name="connsiteX45" fmla="*/ 65315 w 3311572"/>
              <a:gd name="connsiteY45" fmla="*/ 1100116 h 1230746"/>
              <a:gd name="connsiteX46" fmla="*/ 130630 w 3311572"/>
              <a:gd name="connsiteY46" fmla="*/ 1165431 h 1230746"/>
              <a:gd name="connsiteX47" fmla="*/ 65315 w 3311572"/>
              <a:gd name="connsiteY47" fmla="*/ 1230746 h 1230746"/>
              <a:gd name="connsiteX48" fmla="*/ 0 w 3311572"/>
              <a:gd name="connsiteY48" fmla="*/ 1165431 h 1230746"/>
              <a:gd name="connsiteX49" fmla="*/ 65315 w 3311572"/>
              <a:gd name="connsiteY49" fmla="*/ 1100116 h 1230746"/>
              <a:gd name="connsiteX50" fmla="*/ 3246257 w 3311572"/>
              <a:gd name="connsiteY50" fmla="*/ 825087 h 1230746"/>
              <a:gd name="connsiteX51" fmla="*/ 3311572 w 3311572"/>
              <a:gd name="connsiteY51" fmla="*/ 890402 h 1230746"/>
              <a:gd name="connsiteX52" fmla="*/ 3246257 w 3311572"/>
              <a:gd name="connsiteY52" fmla="*/ 955717 h 1230746"/>
              <a:gd name="connsiteX53" fmla="*/ 3180942 w 3311572"/>
              <a:gd name="connsiteY53" fmla="*/ 890402 h 1230746"/>
              <a:gd name="connsiteX54" fmla="*/ 3246257 w 3311572"/>
              <a:gd name="connsiteY54" fmla="*/ 825087 h 1230746"/>
              <a:gd name="connsiteX55" fmla="*/ 2892819 w 3311572"/>
              <a:gd name="connsiteY55" fmla="*/ 825087 h 1230746"/>
              <a:gd name="connsiteX56" fmla="*/ 2958134 w 3311572"/>
              <a:gd name="connsiteY56" fmla="*/ 890402 h 1230746"/>
              <a:gd name="connsiteX57" fmla="*/ 2892819 w 3311572"/>
              <a:gd name="connsiteY57" fmla="*/ 955717 h 1230746"/>
              <a:gd name="connsiteX58" fmla="*/ 2827504 w 3311572"/>
              <a:gd name="connsiteY58" fmla="*/ 890402 h 1230746"/>
              <a:gd name="connsiteX59" fmla="*/ 2892819 w 3311572"/>
              <a:gd name="connsiteY59" fmla="*/ 825087 h 1230746"/>
              <a:gd name="connsiteX60" fmla="*/ 2539381 w 3311572"/>
              <a:gd name="connsiteY60" fmla="*/ 825087 h 1230746"/>
              <a:gd name="connsiteX61" fmla="*/ 2604696 w 3311572"/>
              <a:gd name="connsiteY61" fmla="*/ 890402 h 1230746"/>
              <a:gd name="connsiteX62" fmla="*/ 2539381 w 3311572"/>
              <a:gd name="connsiteY62" fmla="*/ 955717 h 1230746"/>
              <a:gd name="connsiteX63" fmla="*/ 2474066 w 3311572"/>
              <a:gd name="connsiteY63" fmla="*/ 890402 h 1230746"/>
              <a:gd name="connsiteX64" fmla="*/ 2539381 w 3311572"/>
              <a:gd name="connsiteY64" fmla="*/ 825087 h 1230746"/>
              <a:gd name="connsiteX65" fmla="*/ 2185943 w 3311572"/>
              <a:gd name="connsiteY65" fmla="*/ 825087 h 1230746"/>
              <a:gd name="connsiteX66" fmla="*/ 2251258 w 3311572"/>
              <a:gd name="connsiteY66" fmla="*/ 890402 h 1230746"/>
              <a:gd name="connsiteX67" fmla="*/ 2185943 w 3311572"/>
              <a:gd name="connsiteY67" fmla="*/ 955717 h 1230746"/>
              <a:gd name="connsiteX68" fmla="*/ 2120628 w 3311572"/>
              <a:gd name="connsiteY68" fmla="*/ 890402 h 1230746"/>
              <a:gd name="connsiteX69" fmla="*/ 2185943 w 3311572"/>
              <a:gd name="connsiteY69" fmla="*/ 825087 h 1230746"/>
              <a:gd name="connsiteX70" fmla="*/ 1832505 w 3311572"/>
              <a:gd name="connsiteY70" fmla="*/ 825087 h 1230746"/>
              <a:gd name="connsiteX71" fmla="*/ 1897820 w 3311572"/>
              <a:gd name="connsiteY71" fmla="*/ 890402 h 1230746"/>
              <a:gd name="connsiteX72" fmla="*/ 1832505 w 3311572"/>
              <a:gd name="connsiteY72" fmla="*/ 955717 h 1230746"/>
              <a:gd name="connsiteX73" fmla="*/ 1767190 w 3311572"/>
              <a:gd name="connsiteY73" fmla="*/ 890402 h 1230746"/>
              <a:gd name="connsiteX74" fmla="*/ 1832505 w 3311572"/>
              <a:gd name="connsiteY74" fmla="*/ 825087 h 1230746"/>
              <a:gd name="connsiteX75" fmla="*/ 1479067 w 3311572"/>
              <a:gd name="connsiteY75" fmla="*/ 825087 h 1230746"/>
              <a:gd name="connsiteX76" fmla="*/ 1544382 w 3311572"/>
              <a:gd name="connsiteY76" fmla="*/ 890402 h 1230746"/>
              <a:gd name="connsiteX77" fmla="*/ 1479067 w 3311572"/>
              <a:gd name="connsiteY77" fmla="*/ 955717 h 1230746"/>
              <a:gd name="connsiteX78" fmla="*/ 1413752 w 3311572"/>
              <a:gd name="connsiteY78" fmla="*/ 890402 h 1230746"/>
              <a:gd name="connsiteX79" fmla="*/ 1479067 w 3311572"/>
              <a:gd name="connsiteY79" fmla="*/ 825087 h 1230746"/>
              <a:gd name="connsiteX80" fmla="*/ 1125629 w 3311572"/>
              <a:gd name="connsiteY80" fmla="*/ 825087 h 1230746"/>
              <a:gd name="connsiteX81" fmla="*/ 1190944 w 3311572"/>
              <a:gd name="connsiteY81" fmla="*/ 890402 h 1230746"/>
              <a:gd name="connsiteX82" fmla="*/ 1125629 w 3311572"/>
              <a:gd name="connsiteY82" fmla="*/ 955717 h 1230746"/>
              <a:gd name="connsiteX83" fmla="*/ 1060314 w 3311572"/>
              <a:gd name="connsiteY83" fmla="*/ 890402 h 1230746"/>
              <a:gd name="connsiteX84" fmla="*/ 1125629 w 3311572"/>
              <a:gd name="connsiteY84" fmla="*/ 825087 h 1230746"/>
              <a:gd name="connsiteX85" fmla="*/ 772191 w 3311572"/>
              <a:gd name="connsiteY85" fmla="*/ 825087 h 1230746"/>
              <a:gd name="connsiteX86" fmla="*/ 837506 w 3311572"/>
              <a:gd name="connsiteY86" fmla="*/ 890402 h 1230746"/>
              <a:gd name="connsiteX87" fmla="*/ 772191 w 3311572"/>
              <a:gd name="connsiteY87" fmla="*/ 955717 h 1230746"/>
              <a:gd name="connsiteX88" fmla="*/ 706876 w 3311572"/>
              <a:gd name="connsiteY88" fmla="*/ 890402 h 1230746"/>
              <a:gd name="connsiteX89" fmla="*/ 772191 w 3311572"/>
              <a:gd name="connsiteY89" fmla="*/ 825087 h 1230746"/>
              <a:gd name="connsiteX90" fmla="*/ 418753 w 3311572"/>
              <a:gd name="connsiteY90" fmla="*/ 825087 h 1230746"/>
              <a:gd name="connsiteX91" fmla="*/ 484068 w 3311572"/>
              <a:gd name="connsiteY91" fmla="*/ 890402 h 1230746"/>
              <a:gd name="connsiteX92" fmla="*/ 418753 w 3311572"/>
              <a:gd name="connsiteY92" fmla="*/ 955717 h 1230746"/>
              <a:gd name="connsiteX93" fmla="*/ 353438 w 3311572"/>
              <a:gd name="connsiteY93" fmla="*/ 890402 h 1230746"/>
              <a:gd name="connsiteX94" fmla="*/ 418753 w 3311572"/>
              <a:gd name="connsiteY94" fmla="*/ 825087 h 1230746"/>
              <a:gd name="connsiteX95" fmla="*/ 65315 w 3311572"/>
              <a:gd name="connsiteY95" fmla="*/ 825087 h 1230746"/>
              <a:gd name="connsiteX96" fmla="*/ 130630 w 3311572"/>
              <a:gd name="connsiteY96" fmla="*/ 890402 h 1230746"/>
              <a:gd name="connsiteX97" fmla="*/ 65315 w 3311572"/>
              <a:gd name="connsiteY97" fmla="*/ 955717 h 1230746"/>
              <a:gd name="connsiteX98" fmla="*/ 0 w 3311572"/>
              <a:gd name="connsiteY98" fmla="*/ 890402 h 1230746"/>
              <a:gd name="connsiteX99" fmla="*/ 65315 w 3311572"/>
              <a:gd name="connsiteY99" fmla="*/ 825087 h 1230746"/>
              <a:gd name="connsiteX100" fmla="*/ 3246257 w 3311572"/>
              <a:gd name="connsiteY100" fmla="*/ 550058 h 1230746"/>
              <a:gd name="connsiteX101" fmla="*/ 3311572 w 3311572"/>
              <a:gd name="connsiteY101" fmla="*/ 615373 h 1230746"/>
              <a:gd name="connsiteX102" fmla="*/ 3246257 w 3311572"/>
              <a:gd name="connsiteY102" fmla="*/ 680688 h 1230746"/>
              <a:gd name="connsiteX103" fmla="*/ 3180942 w 3311572"/>
              <a:gd name="connsiteY103" fmla="*/ 615373 h 1230746"/>
              <a:gd name="connsiteX104" fmla="*/ 3246257 w 3311572"/>
              <a:gd name="connsiteY104" fmla="*/ 550058 h 1230746"/>
              <a:gd name="connsiteX105" fmla="*/ 2892819 w 3311572"/>
              <a:gd name="connsiteY105" fmla="*/ 550058 h 1230746"/>
              <a:gd name="connsiteX106" fmla="*/ 2958134 w 3311572"/>
              <a:gd name="connsiteY106" fmla="*/ 615373 h 1230746"/>
              <a:gd name="connsiteX107" fmla="*/ 2892819 w 3311572"/>
              <a:gd name="connsiteY107" fmla="*/ 680688 h 1230746"/>
              <a:gd name="connsiteX108" fmla="*/ 2827504 w 3311572"/>
              <a:gd name="connsiteY108" fmla="*/ 615373 h 1230746"/>
              <a:gd name="connsiteX109" fmla="*/ 2892819 w 3311572"/>
              <a:gd name="connsiteY109" fmla="*/ 550058 h 1230746"/>
              <a:gd name="connsiteX110" fmla="*/ 2539381 w 3311572"/>
              <a:gd name="connsiteY110" fmla="*/ 550058 h 1230746"/>
              <a:gd name="connsiteX111" fmla="*/ 2604696 w 3311572"/>
              <a:gd name="connsiteY111" fmla="*/ 615373 h 1230746"/>
              <a:gd name="connsiteX112" fmla="*/ 2539381 w 3311572"/>
              <a:gd name="connsiteY112" fmla="*/ 680688 h 1230746"/>
              <a:gd name="connsiteX113" fmla="*/ 2474066 w 3311572"/>
              <a:gd name="connsiteY113" fmla="*/ 615373 h 1230746"/>
              <a:gd name="connsiteX114" fmla="*/ 2539381 w 3311572"/>
              <a:gd name="connsiteY114" fmla="*/ 550058 h 1230746"/>
              <a:gd name="connsiteX115" fmla="*/ 2185943 w 3311572"/>
              <a:gd name="connsiteY115" fmla="*/ 550058 h 1230746"/>
              <a:gd name="connsiteX116" fmla="*/ 2251258 w 3311572"/>
              <a:gd name="connsiteY116" fmla="*/ 615373 h 1230746"/>
              <a:gd name="connsiteX117" fmla="*/ 2185943 w 3311572"/>
              <a:gd name="connsiteY117" fmla="*/ 680688 h 1230746"/>
              <a:gd name="connsiteX118" fmla="*/ 2120628 w 3311572"/>
              <a:gd name="connsiteY118" fmla="*/ 615373 h 1230746"/>
              <a:gd name="connsiteX119" fmla="*/ 2185943 w 3311572"/>
              <a:gd name="connsiteY119" fmla="*/ 550058 h 1230746"/>
              <a:gd name="connsiteX120" fmla="*/ 1832505 w 3311572"/>
              <a:gd name="connsiteY120" fmla="*/ 550058 h 1230746"/>
              <a:gd name="connsiteX121" fmla="*/ 1897820 w 3311572"/>
              <a:gd name="connsiteY121" fmla="*/ 615373 h 1230746"/>
              <a:gd name="connsiteX122" fmla="*/ 1832505 w 3311572"/>
              <a:gd name="connsiteY122" fmla="*/ 680688 h 1230746"/>
              <a:gd name="connsiteX123" fmla="*/ 1767190 w 3311572"/>
              <a:gd name="connsiteY123" fmla="*/ 615373 h 1230746"/>
              <a:gd name="connsiteX124" fmla="*/ 1832505 w 3311572"/>
              <a:gd name="connsiteY124" fmla="*/ 550058 h 1230746"/>
              <a:gd name="connsiteX125" fmla="*/ 1479067 w 3311572"/>
              <a:gd name="connsiteY125" fmla="*/ 550058 h 1230746"/>
              <a:gd name="connsiteX126" fmla="*/ 1544382 w 3311572"/>
              <a:gd name="connsiteY126" fmla="*/ 615373 h 1230746"/>
              <a:gd name="connsiteX127" fmla="*/ 1479067 w 3311572"/>
              <a:gd name="connsiteY127" fmla="*/ 680688 h 1230746"/>
              <a:gd name="connsiteX128" fmla="*/ 1413752 w 3311572"/>
              <a:gd name="connsiteY128" fmla="*/ 615373 h 1230746"/>
              <a:gd name="connsiteX129" fmla="*/ 1479067 w 3311572"/>
              <a:gd name="connsiteY129" fmla="*/ 550058 h 1230746"/>
              <a:gd name="connsiteX130" fmla="*/ 1125629 w 3311572"/>
              <a:gd name="connsiteY130" fmla="*/ 550058 h 1230746"/>
              <a:gd name="connsiteX131" fmla="*/ 1190944 w 3311572"/>
              <a:gd name="connsiteY131" fmla="*/ 615373 h 1230746"/>
              <a:gd name="connsiteX132" fmla="*/ 1125629 w 3311572"/>
              <a:gd name="connsiteY132" fmla="*/ 680688 h 1230746"/>
              <a:gd name="connsiteX133" fmla="*/ 1060314 w 3311572"/>
              <a:gd name="connsiteY133" fmla="*/ 615373 h 1230746"/>
              <a:gd name="connsiteX134" fmla="*/ 1125629 w 3311572"/>
              <a:gd name="connsiteY134" fmla="*/ 550058 h 1230746"/>
              <a:gd name="connsiteX135" fmla="*/ 772191 w 3311572"/>
              <a:gd name="connsiteY135" fmla="*/ 550058 h 1230746"/>
              <a:gd name="connsiteX136" fmla="*/ 837506 w 3311572"/>
              <a:gd name="connsiteY136" fmla="*/ 615373 h 1230746"/>
              <a:gd name="connsiteX137" fmla="*/ 772191 w 3311572"/>
              <a:gd name="connsiteY137" fmla="*/ 680688 h 1230746"/>
              <a:gd name="connsiteX138" fmla="*/ 706876 w 3311572"/>
              <a:gd name="connsiteY138" fmla="*/ 615373 h 1230746"/>
              <a:gd name="connsiteX139" fmla="*/ 772191 w 3311572"/>
              <a:gd name="connsiteY139" fmla="*/ 550058 h 1230746"/>
              <a:gd name="connsiteX140" fmla="*/ 418753 w 3311572"/>
              <a:gd name="connsiteY140" fmla="*/ 550058 h 1230746"/>
              <a:gd name="connsiteX141" fmla="*/ 484068 w 3311572"/>
              <a:gd name="connsiteY141" fmla="*/ 615373 h 1230746"/>
              <a:gd name="connsiteX142" fmla="*/ 418753 w 3311572"/>
              <a:gd name="connsiteY142" fmla="*/ 680688 h 1230746"/>
              <a:gd name="connsiteX143" fmla="*/ 353438 w 3311572"/>
              <a:gd name="connsiteY143" fmla="*/ 615373 h 1230746"/>
              <a:gd name="connsiteX144" fmla="*/ 418753 w 3311572"/>
              <a:gd name="connsiteY144" fmla="*/ 550058 h 1230746"/>
              <a:gd name="connsiteX145" fmla="*/ 65315 w 3311572"/>
              <a:gd name="connsiteY145" fmla="*/ 550058 h 1230746"/>
              <a:gd name="connsiteX146" fmla="*/ 130630 w 3311572"/>
              <a:gd name="connsiteY146" fmla="*/ 615373 h 1230746"/>
              <a:gd name="connsiteX147" fmla="*/ 65315 w 3311572"/>
              <a:gd name="connsiteY147" fmla="*/ 680688 h 1230746"/>
              <a:gd name="connsiteX148" fmla="*/ 0 w 3311572"/>
              <a:gd name="connsiteY148" fmla="*/ 615373 h 1230746"/>
              <a:gd name="connsiteX149" fmla="*/ 65315 w 3311572"/>
              <a:gd name="connsiteY149" fmla="*/ 550058 h 1230746"/>
              <a:gd name="connsiteX150" fmla="*/ 3246257 w 3311572"/>
              <a:gd name="connsiteY150" fmla="*/ 275029 h 1230746"/>
              <a:gd name="connsiteX151" fmla="*/ 3311572 w 3311572"/>
              <a:gd name="connsiteY151" fmla="*/ 340344 h 1230746"/>
              <a:gd name="connsiteX152" fmla="*/ 3246257 w 3311572"/>
              <a:gd name="connsiteY152" fmla="*/ 405659 h 1230746"/>
              <a:gd name="connsiteX153" fmla="*/ 3180942 w 3311572"/>
              <a:gd name="connsiteY153" fmla="*/ 340344 h 1230746"/>
              <a:gd name="connsiteX154" fmla="*/ 3246257 w 3311572"/>
              <a:gd name="connsiteY154" fmla="*/ 275029 h 1230746"/>
              <a:gd name="connsiteX155" fmla="*/ 2892819 w 3311572"/>
              <a:gd name="connsiteY155" fmla="*/ 275029 h 1230746"/>
              <a:gd name="connsiteX156" fmla="*/ 2958134 w 3311572"/>
              <a:gd name="connsiteY156" fmla="*/ 340344 h 1230746"/>
              <a:gd name="connsiteX157" fmla="*/ 2892819 w 3311572"/>
              <a:gd name="connsiteY157" fmla="*/ 405659 h 1230746"/>
              <a:gd name="connsiteX158" fmla="*/ 2827504 w 3311572"/>
              <a:gd name="connsiteY158" fmla="*/ 340344 h 1230746"/>
              <a:gd name="connsiteX159" fmla="*/ 2892819 w 3311572"/>
              <a:gd name="connsiteY159" fmla="*/ 275029 h 1230746"/>
              <a:gd name="connsiteX160" fmla="*/ 2539381 w 3311572"/>
              <a:gd name="connsiteY160" fmla="*/ 275029 h 1230746"/>
              <a:gd name="connsiteX161" fmla="*/ 2604696 w 3311572"/>
              <a:gd name="connsiteY161" fmla="*/ 340344 h 1230746"/>
              <a:gd name="connsiteX162" fmla="*/ 2539381 w 3311572"/>
              <a:gd name="connsiteY162" fmla="*/ 405659 h 1230746"/>
              <a:gd name="connsiteX163" fmla="*/ 2474066 w 3311572"/>
              <a:gd name="connsiteY163" fmla="*/ 340344 h 1230746"/>
              <a:gd name="connsiteX164" fmla="*/ 2539381 w 3311572"/>
              <a:gd name="connsiteY164" fmla="*/ 275029 h 1230746"/>
              <a:gd name="connsiteX165" fmla="*/ 2185943 w 3311572"/>
              <a:gd name="connsiteY165" fmla="*/ 275029 h 1230746"/>
              <a:gd name="connsiteX166" fmla="*/ 2251258 w 3311572"/>
              <a:gd name="connsiteY166" fmla="*/ 340344 h 1230746"/>
              <a:gd name="connsiteX167" fmla="*/ 2185943 w 3311572"/>
              <a:gd name="connsiteY167" fmla="*/ 405659 h 1230746"/>
              <a:gd name="connsiteX168" fmla="*/ 2120628 w 3311572"/>
              <a:gd name="connsiteY168" fmla="*/ 340344 h 1230746"/>
              <a:gd name="connsiteX169" fmla="*/ 2185943 w 3311572"/>
              <a:gd name="connsiteY169" fmla="*/ 275029 h 1230746"/>
              <a:gd name="connsiteX170" fmla="*/ 1832505 w 3311572"/>
              <a:gd name="connsiteY170" fmla="*/ 275029 h 1230746"/>
              <a:gd name="connsiteX171" fmla="*/ 1897820 w 3311572"/>
              <a:gd name="connsiteY171" fmla="*/ 340344 h 1230746"/>
              <a:gd name="connsiteX172" fmla="*/ 1832505 w 3311572"/>
              <a:gd name="connsiteY172" fmla="*/ 405659 h 1230746"/>
              <a:gd name="connsiteX173" fmla="*/ 1767190 w 3311572"/>
              <a:gd name="connsiteY173" fmla="*/ 340344 h 1230746"/>
              <a:gd name="connsiteX174" fmla="*/ 1832505 w 3311572"/>
              <a:gd name="connsiteY174" fmla="*/ 275029 h 1230746"/>
              <a:gd name="connsiteX175" fmla="*/ 1479067 w 3311572"/>
              <a:gd name="connsiteY175" fmla="*/ 275029 h 1230746"/>
              <a:gd name="connsiteX176" fmla="*/ 1544382 w 3311572"/>
              <a:gd name="connsiteY176" fmla="*/ 340344 h 1230746"/>
              <a:gd name="connsiteX177" fmla="*/ 1479067 w 3311572"/>
              <a:gd name="connsiteY177" fmla="*/ 405659 h 1230746"/>
              <a:gd name="connsiteX178" fmla="*/ 1413752 w 3311572"/>
              <a:gd name="connsiteY178" fmla="*/ 340344 h 1230746"/>
              <a:gd name="connsiteX179" fmla="*/ 1479067 w 3311572"/>
              <a:gd name="connsiteY179" fmla="*/ 275029 h 1230746"/>
              <a:gd name="connsiteX180" fmla="*/ 1125629 w 3311572"/>
              <a:gd name="connsiteY180" fmla="*/ 275029 h 1230746"/>
              <a:gd name="connsiteX181" fmla="*/ 1190944 w 3311572"/>
              <a:gd name="connsiteY181" fmla="*/ 340344 h 1230746"/>
              <a:gd name="connsiteX182" fmla="*/ 1125629 w 3311572"/>
              <a:gd name="connsiteY182" fmla="*/ 405659 h 1230746"/>
              <a:gd name="connsiteX183" fmla="*/ 1060314 w 3311572"/>
              <a:gd name="connsiteY183" fmla="*/ 340344 h 1230746"/>
              <a:gd name="connsiteX184" fmla="*/ 1125629 w 3311572"/>
              <a:gd name="connsiteY184" fmla="*/ 275029 h 1230746"/>
              <a:gd name="connsiteX185" fmla="*/ 772191 w 3311572"/>
              <a:gd name="connsiteY185" fmla="*/ 275029 h 1230746"/>
              <a:gd name="connsiteX186" fmla="*/ 837506 w 3311572"/>
              <a:gd name="connsiteY186" fmla="*/ 340344 h 1230746"/>
              <a:gd name="connsiteX187" fmla="*/ 772191 w 3311572"/>
              <a:gd name="connsiteY187" fmla="*/ 405659 h 1230746"/>
              <a:gd name="connsiteX188" fmla="*/ 706876 w 3311572"/>
              <a:gd name="connsiteY188" fmla="*/ 340344 h 1230746"/>
              <a:gd name="connsiteX189" fmla="*/ 772191 w 3311572"/>
              <a:gd name="connsiteY189" fmla="*/ 275029 h 1230746"/>
              <a:gd name="connsiteX190" fmla="*/ 418753 w 3311572"/>
              <a:gd name="connsiteY190" fmla="*/ 275029 h 1230746"/>
              <a:gd name="connsiteX191" fmla="*/ 484068 w 3311572"/>
              <a:gd name="connsiteY191" fmla="*/ 340344 h 1230746"/>
              <a:gd name="connsiteX192" fmla="*/ 418753 w 3311572"/>
              <a:gd name="connsiteY192" fmla="*/ 405659 h 1230746"/>
              <a:gd name="connsiteX193" fmla="*/ 353438 w 3311572"/>
              <a:gd name="connsiteY193" fmla="*/ 340344 h 1230746"/>
              <a:gd name="connsiteX194" fmla="*/ 418753 w 3311572"/>
              <a:gd name="connsiteY194" fmla="*/ 275029 h 1230746"/>
              <a:gd name="connsiteX195" fmla="*/ 65315 w 3311572"/>
              <a:gd name="connsiteY195" fmla="*/ 275029 h 1230746"/>
              <a:gd name="connsiteX196" fmla="*/ 130630 w 3311572"/>
              <a:gd name="connsiteY196" fmla="*/ 340344 h 1230746"/>
              <a:gd name="connsiteX197" fmla="*/ 65315 w 3311572"/>
              <a:gd name="connsiteY197" fmla="*/ 405659 h 1230746"/>
              <a:gd name="connsiteX198" fmla="*/ 0 w 3311572"/>
              <a:gd name="connsiteY198" fmla="*/ 340344 h 1230746"/>
              <a:gd name="connsiteX199" fmla="*/ 65315 w 3311572"/>
              <a:gd name="connsiteY199" fmla="*/ 275029 h 1230746"/>
              <a:gd name="connsiteX200" fmla="*/ 3246257 w 3311572"/>
              <a:gd name="connsiteY200" fmla="*/ 0 h 1230746"/>
              <a:gd name="connsiteX201" fmla="*/ 3311572 w 3311572"/>
              <a:gd name="connsiteY201" fmla="*/ 65315 h 1230746"/>
              <a:gd name="connsiteX202" fmla="*/ 3246257 w 3311572"/>
              <a:gd name="connsiteY202" fmla="*/ 130630 h 1230746"/>
              <a:gd name="connsiteX203" fmla="*/ 3180942 w 3311572"/>
              <a:gd name="connsiteY203" fmla="*/ 65315 h 1230746"/>
              <a:gd name="connsiteX204" fmla="*/ 3246257 w 3311572"/>
              <a:gd name="connsiteY204" fmla="*/ 0 h 1230746"/>
              <a:gd name="connsiteX205" fmla="*/ 2892819 w 3311572"/>
              <a:gd name="connsiteY205" fmla="*/ 0 h 1230746"/>
              <a:gd name="connsiteX206" fmla="*/ 2958134 w 3311572"/>
              <a:gd name="connsiteY206" fmla="*/ 65315 h 1230746"/>
              <a:gd name="connsiteX207" fmla="*/ 2892819 w 3311572"/>
              <a:gd name="connsiteY207" fmla="*/ 130630 h 1230746"/>
              <a:gd name="connsiteX208" fmla="*/ 2827504 w 3311572"/>
              <a:gd name="connsiteY208" fmla="*/ 65315 h 1230746"/>
              <a:gd name="connsiteX209" fmla="*/ 2892819 w 3311572"/>
              <a:gd name="connsiteY209" fmla="*/ 0 h 1230746"/>
              <a:gd name="connsiteX210" fmla="*/ 2539381 w 3311572"/>
              <a:gd name="connsiteY210" fmla="*/ 0 h 1230746"/>
              <a:gd name="connsiteX211" fmla="*/ 2604696 w 3311572"/>
              <a:gd name="connsiteY211" fmla="*/ 65315 h 1230746"/>
              <a:gd name="connsiteX212" fmla="*/ 2539381 w 3311572"/>
              <a:gd name="connsiteY212" fmla="*/ 130630 h 1230746"/>
              <a:gd name="connsiteX213" fmla="*/ 2474066 w 3311572"/>
              <a:gd name="connsiteY213" fmla="*/ 65315 h 1230746"/>
              <a:gd name="connsiteX214" fmla="*/ 2539381 w 3311572"/>
              <a:gd name="connsiteY214" fmla="*/ 0 h 1230746"/>
              <a:gd name="connsiteX215" fmla="*/ 2185943 w 3311572"/>
              <a:gd name="connsiteY215" fmla="*/ 0 h 1230746"/>
              <a:gd name="connsiteX216" fmla="*/ 2251258 w 3311572"/>
              <a:gd name="connsiteY216" fmla="*/ 65315 h 1230746"/>
              <a:gd name="connsiteX217" fmla="*/ 2185943 w 3311572"/>
              <a:gd name="connsiteY217" fmla="*/ 130630 h 1230746"/>
              <a:gd name="connsiteX218" fmla="*/ 2120628 w 3311572"/>
              <a:gd name="connsiteY218" fmla="*/ 65315 h 1230746"/>
              <a:gd name="connsiteX219" fmla="*/ 2185943 w 3311572"/>
              <a:gd name="connsiteY219" fmla="*/ 0 h 1230746"/>
              <a:gd name="connsiteX220" fmla="*/ 1832505 w 3311572"/>
              <a:gd name="connsiteY220" fmla="*/ 0 h 1230746"/>
              <a:gd name="connsiteX221" fmla="*/ 1897820 w 3311572"/>
              <a:gd name="connsiteY221" fmla="*/ 65315 h 1230746"/>
              <a:gd name="connsiteX222" fmla="*/ 1832505 w 3311572"/>
              <a:gd name="connsiteY222" fmla="*/ 130630 h 1230746"/>
              <a:gd name="connsiteX223" fmla="*/ 1767190 w 3311572"/>
              <a:gd name="connsiteY223" fmla="*/ 65315 h 1230746"/>
              <a:gd name="connsiteX224" fmla="*/ 1832505 w 3311572"/>
              <a:gd name="connsiteY224" fmla="*/ 0 h 1230746"/>
              <a:gd name="connsiteX225" fmla="*/ 1479067 w 3311572"/>
              <a:gd name="connsiteY225" fmla="*/ 0 h 1230746"/>
              <a:gd name="connsiteX226" fmla="*/ 1544382 w 3311572"/>
              <a:gd name="connsiteY226" fmla="*/ 65315 h 1230746"/>
              <a:gd name="connsiteX227" fmla="*/ 1479067 w 3311572"/>
              <a:gd name="connsiteY227" fmla="*/ 130630 h 1230746"/>
              <a:gd name="connsiteX228" fmla="*/ 1413752 w 3311572"/>
              <a:gd name="connsiteY228" fmla="*/ 65315 h 1230746"/>
              <a:gd name="connsiteX229" fmla="*/ 1479067 w 3311572"/>
              <a:gd name="connsiteY229" fmla="*/ 0 h 1230746"/>
              <a:gd name="connsiteX230" fmla="*/ 1125629 w 3311572"/>
              <a:gd name="connsiteY230" fmla="*/ 0 h 1230746"/>
              <a:gd name="connsiteX231" fmla="*/ 1190944 w 3311572"/>
              <a:gd name="connsiteY231" fmla="*/ 65315 h 1230746"/>
              <a:gd name="connsiteX232" fmla="*/ 1125629 w 3311572"/>
              <a:gd name="connsiteY232" fmla="*/ 130630 h 1230746"/>
              <a:gd name="connsiteX233" fmla="*/ 1060314 w 3311572"/>
              <a:gd name="connsiteY233" fmla="*/ 65315 h 1230746"/>
              <a:gd name="connsiteX234" fmla="*/ 1125629 w 3311572"/>
              <a:gd name="connsiteY234" fmla="*/ 0 h 1230746"/>
              <a:gd name="connsiteX235" fmla="*/ 772191 w 3311572"/>
              <a:gd name="connsiteY235" fmla="*/ 0 h 1230746"/>
              <a:gd name="connsiteX236" fmla="*/ 837506 w 3311572"/>
              <a:gd name="connsiteY236" fmla="*/ 65315 h 1230746"/>
              <a:gd name="connsiteX237" fmla="*/ 772191 w 3311572"/>
              <a:gd name="connsiteY237" fmla="*/ 130630 h 1230746"/>
              <a:gd name="connsiteX238" fmla="*/ 706876 w 3311572"/>
              <a:gd name="connsiteY238" fmla="*/ 65315 h 1230746"/>
              <a:gd name="connsiteX239" fmla="*/ 772191 w 3311572"/>
              <a:gd name="connsiteY239" fmla="*/ 0 h 1230746"/>
              <a:gd name="connsiteX240" fmla="*/ 418753 w 3311572"/>
              <a:gd name="connsiteY240" fmla="*/ 0 h 1230746"/>
              <a:gd name="connsiteX241" fmla="*/ 484068 w 3311572"/>
              <a:gd name="connsiteY241" fmla="*/ 65315 h 1230746"/>
              <a:gd name="connsiteX242" fmla="*/ 418753 w 3311572"/>
              <a:gd name="connsiteY242" fmla="*/ 130630 h 1230746"/>
              <a:gd name="connsiteX243" fmla="*/ 353438 w 3311572"/>
              <a:gd name="connsiteY243" fmla="*/ 65315 h 1230746"/>
              <a:gd name="connsiteX244" fmla="*/ 418753 w 3311572"/>
              <a:gd name="connsiteY244" fmla="*/ 0 h 1230746"/>
              <a:gd name="connsiteX245" fmla="*/ 65315 w 3311572"/>
              <a:gd name="connsiteY245" fmla="*/ 0 h 1230746"/>
              <a:gd name="connsiteX246" fmla="*/ 130630 w 3311572"/>
              <a:gd name="connsiteY246" fmla="*/ 65315 h 1230746"/>
              <a:gd name="connsiteX247" fmla="*/ 65315 w 3311572"/>
              <a:gd name="connsiteY247" fmla="*/ 130630 h 1230746"/>
              <a:gd name="connsiteX248" fmla="*/ 0 w 3311572"/>
              <a:gd name="connsiteY248" fmla="*/ 65315 h 1230746"/>
              <a:gd name="connsiteX249" fmla="*/ 65315 w 3311572"/>
              <a:gd name="connsiteY249" fmla="*/ 0 h 12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3311572" h="1230746">
                <a:moveTo>
                  <a:pt x="3246257" y="1100116"/>
                </a:moveTo>
                <a:cubicBezTo>
                  <a:pt x="3282329" y="1100116"/>
                  <a:pt x="3311572" y="1129359"/>
                  <a:pt x="3311572" y="1165431"/>
                </a:cubicBezTo>
                <a:cubicBezTo>
                  <a:pt x="3311572" y="1201503"/>
                  <a:pt x="3282329" y="1230746"/>
                  <a:pt x="3246257" y="1230746"/>
                </a:cubicBezTo>
                <a:cubicBezTo>
                  <a:pt x="3210185" y="1230746"/>
                  <a:pt x="3180942" y="1201503"/>
                  <a:pt x="3180942" y="1165431"/>
                </a:cubicBezTo>
                <a:cubicBezTo>
                  <a:pt x="3180942" y="1129359"/>
                  <a:pt x="3210185" y="1100116"/>
                  <a:pt x="3246257" y="1100116"/>
                </a:cubicBezTo>
                <a:close/>
                <a:moveTo>
                  <a:pt x="2892819" y="1100116"/>
                </a:moveTo>
                <a:cubicBezTo>
                  <a:pt x="2928891" y="1100116"/>
                  <a:pt x="2958134" y="1129359"/>
                  <a:pt x="2958134" y="1165431"/>
                </a:cubicBezTo>
                <a:cubicBezTo>
                  <a:pt x="2958134" y="1201503"/>
                  <a:pt x="2928891" y="1230746"/>
                  <a:pt x="2892819" y="1230746"/>
                </a:cubicBezTo>
                <a:cubicBezTo>
                  <a:pt x="2856747" y="1230746"/>
                  <a:pt x="2827504" y="1201503"/>
                  <a:pt x="2827504" y="1165431"/>
                </a:cubicBezTo>
                <a:cubicBezTo>
                  <a:pt x="2827504" y="1129359"/>
                  <a:pt x="2856747" y="1100116"/>
                  <a:pt x="2892819" y="1100116"/>
                </a:cubicBezTo>
                <a:close/>
                <a:moveTo>
                  <a:pt x="2539381" y="1100116"/>
                </a:moveTo>
                <a:cubicBezTo>
                  <a:pt x="2575453" y="1100116"/>
                  <a:pt x="2604696" y="1129359"/>
                  <a:pt x="2604696" y="1165431"/>
                </a:cubicBezTo>
                <a:cubicBezTo>
                  <a:pt x="2604696" y="1201503"/>
                  <a:pt x="2575453" y="1230746"/>
                  <a:pt x="2539381" y="1230746"/>
                </a:cubicBezTo>
                <a:cubicBezTo>
                  <a:pt x="2503309" y="1230746"/>
                  <a:pt x="2474066" y="1201503"/>
                  <a:pt x="2474066" y="1165431"/>
                </a:cubicBezTo>
                <a:cubicBezTo>
                  <a:pt x="2474066" y="1129359"/>
                  <a:pt x="2503309" y="1100116"/>
                  <a:pt x="2539381" y="1100116"/>
                </a:cubicBezTo>
                <a:close/>
                <a:moveTo>
                  <a:pt x="2185943" y="1100116"/>
                </a:moveTo>
                <a:cubicBezTo>
                  <a:pt x="2222015" y="1100116"/>
                  <a:pt x="2251258" y="1129359"/>
                  <a:pt x="2251258" y="1165431"/>
                </a:cubicBezTo>
                <a:cubicBezTo>
                  <a:pt x="2251258" y="1201503"/>
                  <a:pt x="2222015" y="1230746"/>
                  <a:pt x="2185943" y="1230746"/>
                </a:cubicBezTo>
                <a:cubicBezTo>
                  <a:pt x="2149871" y="1230746"/>
                  <a:pt x="2120628" y="1201503"/>
                  <a:pt x="2120628" y="1165431"/>
                </a:cubicBezTo>
                <a:cubicBezTo>
                  <a:pt x="2120628" y="1129359"/>
                  <a:pt x="2149871" y="1100116"/>
                  <a:pt x="2185943" y="1100116"/>
                </a:cubicBezTo>
                <a:close/>
                <a:moveTo>
                  <a:pt x="1832505" y="1100116"/>
                </a:moveTo>
                <a:cubicBezTo>
                  <a:pt x="1868577" y="1100116"/>
                  <a:pt x="1897820" y="1129359"/>
                  <a:pt x="1897820" y="1165431"/>
                </a:cubicBezTo>
                <a:cubicBezTo>
                  <a:pt x="1897820" y="1201503"/>
                  <a:pt x="1868577" y="1230746"/>
                  <a:pt x="1832505" y="1230746"/>
                </a:cubicBezTo>
                <a:cubicBezTo>
                  <a:pt x="1796433" y="1230746"/>
                  <a:pt x="1767190" y="1201503"/>
                  <a:pt x="1767190" y="1165431"/>
                </a:cubicBezTo>
                <a:cubicBezTo>
                  <a:pt x="1767190" y="1129359"/>
                  <a:pt x="1796433" y="1100116"/>
                  <a:pt x="1832505" y="1100116"/>
                </a:cubicBezTo>
                <a:close/>
                <a:moveTo>
                  <a:pt x="1479067" y="1100116"/>
                </a:moveTo>
                <a:cubicBezTo>
                  <a:pt x="1515139" y="1100116"/>
                  <a:pt x="1544382" y="1129359"/>
                  <a:pt x="1544382" y="1165431"/>
                </a:cubicBezTo>
                <a:cubicBezTo>
                  <a:pt x="1544382" y="1201503"/>
                  <a:pt x="1515139" y="1230746"/>
                  <a:pt x="1479067" y="1230746"/>
                </a:cubicBezTo>
                <a:cubicBezTo>
                  <a:pt x="1442995" y="1230746"/>
                  <a:pt x="1413752" y="1201503"/>
                  <a:pt x="1413752" y="1165431"/>
                </a:cubicBezTo>
                <a:cubicBezTo>
                  <a:pt x="1413752" y="1129359"/>
                  <a:pt x="1442995" y="1100116"/>
                  <a:pt x="1479067" y="1100116"/>
                </a:cubicBezTo>
                <a:close/>
                <a:moveTo>
                  <a:pt x="1125629" y="1100116"/>
                </a:moveTo>
                <a:cubicBezTo>
                  <a:pt x="1161701" y="1100116"/>
                  <a:pt x="1190944" y="1129359"/>
                  <a:pt x="1190944" y="1165431"/>
                </a:cubicBezTo>
                <a:cubicBezTo>
                  <a:pt x="1190944" y="1201503"/>
                  <a:pt x="1161701" y="1230746"/>
                  <a:pt x="1125629" y="1230746"/>
                </a:cubicBezTo>
                <a:cubicBezTo>
                  <a:pt x="1089557" y="1230746"/>
                  <a:pt x="1060314" y="1201503"/>
                  <a:pt x="1060314" y="1165431"/>
                </a:cubicBezTo>
                <a:cubicBezTo>
                  <a:pt x="1060314" y="1129359"/>
                  <a:pt x="1089557" y="1100116"/>
                  <a:pt x="1125629" y="1100116"/>
                </a:cubicBezTo>
                <a:close/>
                <a:moveTo>
                  <a:pt x="772191" y="1100116"/>
                </a:moveTo>
                <a:cubicBezTo>
                  <a:pt x="808263" y="1100116"/>
                  <a:pt x="837506" y="1129359"/>
                  <a:pt x="837506" y="1165431"/>
                </a:cubicBezTo>
                <a:cubicBezTo>
                  <a:pt x="837506" y="1201503"/>
                  <a:pt x="808263" y="1230746"/>
                  <a:pt x="772191" y="1230746"/>
                </a:cubicBezTo>
                <a:cubicBezTo>
                  <a:pt x="736119" y="1230746"/>
                  <a:pt x="706876" y="1201503"/>
                  <a:pt x="706876" y="1165431"/>
                </a:cubicBezTo>
                <a:cubicBezTo>
                  <a:pt x="706876" y="1129359"/>
                  <a:pt x="736119" y="1100116"/>
                  <a:pt x="772191" y="1100116"/>
                </a:cubicBezTo>
                <a:close/>
                <a:moveTo>
                  <a:pt x="418753" y="1100116"/>
                </a:moveTo>
                <a:cubicBezTo>
                  <a:pt x="454825" y="1100116"/>
                  <a:pt x="484068" y="1129359"/>
                  <a:pt x="484068" y="1165431"/>
                </a:cubicBezTo>
                <a:cubicBezTo>
                  <a:pt x="484068" y="1201503"/>
                  <a:pt x="454825" y="1230746"/>
                  <a:pt x="418753" y="1230746"/>
                </a:cubicBezTo>
                <a:cubicBezTo>
                  <a:pt x="382681" y="1230746"/>
                  <a:pt x="353438" y="1201503"/>
                  <a:pt x="353438" y="1165431"/>
                </a:cubicBezTo>
                <a:cubicBezTo>
                  <a:pt x="353438" y="1129359"/>
                  <a:pt x="382681" y="1100116"/>
                  <a:pt x="418753" y="1100116"/>
                </a:cubicBezTo>
                <a:close/>
                <a:moveTo>
                  <a:pt x="65315" y="1100116"/>
                </a:moveTo>
                <a:cubicBezTo>
                  <a:pt x="101387" y="1100116"/>
                  <a:pt x="130630" y="1129359"/>
                  <a:pt x="130630" y="1165431"/>
                </a:cubicBezTo>
                <a:cubicBezTo>
                  <a:pt x="130630" y="1201503"/>
                  <a:pt x="101387" y="1230746"/>
                  <a:pt x="65315" y="1230746"/>
                </a:cubicBezTo>
                <a:cubicBezTo>
                  <a:pt x="29243" y="1230746"/>
                  <a:pt x="0" y="1201503"/>
                  <a:pt x="0" y="1165431"/>
                </a:cubicBezTo>
                <a:cubicBezTo>
                  <a:pt x="0" y="1129359"/>
                  <a:pt x="29243" y="1100116"/>
                  <a:pt x="65315" y="1100116"/>
                </a:cubicBezTo>
                <a:close/>
                <a:moveTo>
                  <a:pt x="3246257" y="825087"/>
                </a:moveTo>
                <a:cubicBezTo>
                  <a:pt x="3282329" y="825087"/>
                  <a:pt x="3311572" y="854330"/>
                  <a:pt x="3311572" y="890402"/>
                </a:cubicBezTo>
                <a:cubicBezTo>
                  <a:pt x="3311572" y="926474"/>
                  <a:pt x="3282329" y="955717"/>
                  <a:pt x="3246257" y="955717"/>
                </a:cubicBezTo>
                <a:cubicBezTo>
                  <a:pt x="3210185" y="955717"/>
                  <a:pt x="3180942" y="926474"/>
                  <a:pt x="3180942" y="890402"/>
                </a:cubicBezTo>
                <a:cubicBezTo>
                  <a:pt x="3180942" y="854330"/>
                  <a:pt x="3210185" y="825087"/>
                  <a:pt x="3246257" y="825087"/>
                </a:cubicBezTo>
                <a:close/>
                <a:moveTo>
                  <a:pt x="2892819" y="825087"/>
                </a:moveTo>
                <a:cubicBezTo>
                  <a:pt x="2928891" y="825087"/>
                  <a:pt x="2958134" y="854330"/>
                  <a:pt x="2958134" y="890402"/>
                </a:cubicBezTo>
                <a:cubicBezTo>
                  <a:pt x="2958134" y="926474"/>
                  <a:pt x="2928891" y="955717"/>
                  <a:pt x="2892819" y="955717"/>
                </a:cubicBezTo>
                <a:cubicBezTo>
                  <a:pt x="2856747" y="955717"/>
                  <a:pt x="2827504" y="926474"/>
                  <a:pt x="2827504" y="890402"/>
                </a:cubicBezTo>
                <a:cubicBezTo>
                  <a:pt x="2827504" y="854330"/>
                  <a:pt x="2856747" y="825087"/>
                  <a:pt x="2892819" y="825087"/>
                </a:cubicBezTo>
                <a:close/>
                <a:moveTo>
                  <a:pt x="2539381" y="825087"/>
                </a:moveTo>
                <a:cubicBezTo>
                  <a:pt x="2575453" y="825087"/>
                  <a:pt x="2604696" y="854330"/>
                  <a:pt x="2604696" y="890402"/>
                </a:cubicBezTo>
                <a:cubicBezTo>
                  <a:pt x="2604696" y="926474"/>
                  <a:pt x="2575453" y="955717"/>
                  <a:pt x="2539381" y="955717"/>
                </a:cubicBezTo>
                <a:cubicBezTo>
                  <a:pt x="2503309" y="955717"/>
                  <a:pt x="2474066" y="926474"/>
                  <a:pt x="2474066" y="890402"/>
                </a:cubicBezTo>
                <a:cubicBezTo>
                  <a:pt x="2474066" y="854330"/>
                  <a:pt x="2503309" y="825087"/>
                  <a:pt x="2539381" y="825087"/>
                </a:cubicBezTo>
                <a:close/>
                <a:moveTo>
                  <a:pt x="2185943" y="825087"/>
                </a:moveTo>
                <a:cubicBezTo>
                  <a:pt x="2222015" y="825087"/>
                  <a:pt x="2251258" y="854330"/>
                  <a:pt x="2251258" y="890402"/>
                </a:cubicBezTo>
                <a:cubicBezTo>
                  <a:pt x="2251258" y="926474"/>
                  <a:pt x="2222015" y="955717"/>
                  <a:pt x="2185943" y="955717"/>
                </a:cubicBezTo>
                <a:cubicBezTo>
                  <a:pt x="2149871" y="955717"/>
                  <a:pt x="2120628" y="926474"/>
                  <a:pt x="2120628" y="890402"/>
                </a:cubicBezTo>
                <a:cubicBezTo>
                  <a:pt x="2120628" y="854330"/>
                  <a:pt x="2149871" y="825087"/>
                  <a:pt x="2185943" y="825087"/>
                </a:cubicBezTo>
                <a:close/>
                <a:moveTo>
                  <a:pt x="1832505" y="825087"/>
                </a:moveTo>
                <a:cubicBezTo>
                  <a:pt x="1868577" y="825087"/>
                  <a:pt x="1897820" y="854330"/>
                  <a:pt x="1897820" y="890402"/>
                </a:cubicBezTo>
                <a:cubicBezTo>
                  <a:pt x="1897820" y="926474"/>
                  <a:pt x="1868577" y="955717"/>
                  <a:pt x="1832505" y="955717"/>
                </a:cubicBezTo>
                <a:cubicBezTo>
                  <a:pt x="1796433" y="955717"/>
                  <a:pt x="1767190" y="926474"/>
                  <a:pt x="1767190" y="890402"/>
                </a:cubicBezTo>
                <a:cubicBezTo>
                  <a:pt x="1767190" y="854330"/>
                  <a:pt x="1796433" y="825087"/>
                  <a:pt x="1832505" y="825087"/>
                </a:cubicBezTo>
                <a:close/>
                <a:moveTo>
                  <a:pt x="1479067" y="825087"/>
                </a:moveTo>
                <a:cubicBezTo>
                  <a:pt x="1515139" y="825087"/>
                  <a:pt x="1544382" y="854330"/>
                  <a:pt x="1544382" y="890402"/>
                </a:cubicBezTo>
                <a:cubicBezTo>
                  <a:pt x="1544382" y="926474"/>
                  <a:pt x="1515139" y="955717"/>
                  <a:pt x="1479067" y="955717"/>
                </a:cubicBezTo>
                <a:cubicBezTo>
                  <a:pt x="1442995" y="955717"/>
                  <a:pt x="1413752" y="926474"/>
                  <a:pt x="1413752" y="890402"/>
                </a:cubicBezTo>
                <a:cubicBezTo>
                  <a:pt x="1413752" y="854330"/>
                  <a:pt x="1442995" y="825087"/>
                  <a:pt x="1479067" y="825087"/>
                </a:cubicBezTo>
                <a:close/>
                <a:moveTo>
                  <a:pt x="1125629" y="825087"/>
                </a:moveTo>
                <a:cubicBezTo>
                  <a:pt x="1161701" y="825087"/>
                  <a:pt x="1190944" y="854330"/>
                  <a:pt x="1190944" y="890402"/>
                </a:cubicBezTo>
                <a:cubicBezTo>
                  <a:pt x="1190944" y="926474"/>
                  <a:pt x="1161701" y="955717"/>
                  <a:pt x="1125629" y="955717"/>
                </a:cubicBezTo>
                <a:cubicBezTo>
                  <a:pt x="1089557" y="955717"/>
                  <a:pt x="1060314" y="926474"/>
                  <a:pt x="1060314" y="890402"/>
                </a:cubicBezTo>
                <a:cubicBezTo>
                  <a:pt x="1060314" y="854330"/>
                  <a:pt x="1089557" y="825087"/>
                  <a:pt x="1125629" y="825087"/>
                </a:cubicBezTo>
                <a:close/>
                <a:moveTo>
                  <a:pt x="772191" y="825087"/>
                </a:moveTo>
                <a:cubicBezTo>
                  <a:pt x="808263" y="825087"/>
                  <a:pt x="837506" y="854330"/>
                  <a:pt x="837506" y="890402"/>
                </a:cubicBezTo>
                <a:cubicBezTo>
                  <a:pt x="837506" y="926474"/>
                  <a:pt x="808263" y="955717"/>
                  <a:pt x="772191" y="955717"/>
                </a:cubicBezTo>
                <a:cubicBezTo>
                  <a:pt x="736119" y="955717"/>
                  <a:pt x="706876" y="926474"/>
                  <a:pt x="706876" y="890402"/>
                </a:cubicBezTo>
                <a:cubicBezTo>
                  <a:pt x="706876" y="854330"/>
                  <a:pt x="736119" y="825087"/>
                  <a:pt x="772191" y="825087"/>
                </a:cubicBezTo>
                <a:close/>
                <a:moveTo>
                  <a:pt x="418753" y="825087"/>
                </a:moveTo>
                <a:cubicBezTo>
                  <a:pt x="454825" y="825087"/>
                  <a:pt x="484068" y="854330"/>
                  <a:pt x="484068" y="890402"/>
                </a:cubicBezTo>
                <a:cubicBezTo>
                  <a:pt x="484068" y="926474"/>
                  <a:pt x="454825" y="955717"/>
                  <a:pt x="418753" y="955717"/>
                </a:cubicBezTo>
                <a:cubicBezTo>
                  <a:pt x="382681" y="955717"/>
                  <a:pt x="353438" y="926474"/>
                  <a:pt x="353438" y="890402"/>
                </a:cubicBezTo>
                <a:cubicBezTo>
                  <a:pt x="353438" y="854330"/>
                  <a:pt x="382681" y="825087"/>
                  <a:pt x="418753" y="825087"/>
                </a:cubicBezTo>
                <a:close/>
                <a:moveTo>
                  <a:pt x="65315" y="825087"/>
                </a:moveTo>
                <a:cubicBezTo>
                  <a:pt x="101387" y="825087"/>
                  <a:pt x="130630" y="854330"/>
                  <a:pt x="130630" y="890402"/>
                </a:cubicBezTo>
                <a:cubicBezTo>
                  <a:pt x="130630" y="926474"/>
                  <a:pt x="101387" y="955717"/>
                  <a:pt x="65315" y="955717"/>
                </a:cubicBezTo>
                <a:cubicBezTo>
                  <a:pt x="29243" y="955717"/>
                  <a:pt x="0" y="926474"/>
                  <a:pt x="0" y="890402"/>
                </a:cubicBezTo>
                <a:cubicBezTo>
                  <a:pt x="0" y="854330"/>
                  <a:pt x="29243" y="825087"/>
                  <a:pt x="65315" y="825087"/>
                </a:cubicBezTo>
                <a:close/>
                <a:moveTo>
                  <a:pt x="3246257" y="550058"/>
                </a:moveTo>
                <a:cubicBezTo>
                  <a:pt x="3282329" y="550058"/>
                  <a:pt x="3311572" y="579301"/>
                  <a:pt x="3311572" y="615373"/>
                </a:cubicBezTo>
                <a:cubicBezTo>
                  <a:pt x="3311572" y="651445"/>
                  <a:pt x="3282329" y="680688"/>
                  <a:pt x="3246257" y="680688"/>
                </a:cubicBezTo>
                <a:cubicBezTo>
                  <a:pt x="3210185" y="680688"/>
                  <a:pt x="3180942" y="651445"/>
                  <a:pt x="3180942" y="615373"/>
                </a:cubicBezTo>
                <a:cubicBezTo>
                  <a:pt x="3180942" y="579301"/>
                  <a:pt x="3210185" y="550058"/>
                  <a:pt x="3246257" y="550058"/>
                </a:cubicBezTo>
                <a:close/>
                <a:moveTo>
                  <a:pt x="2892819" y="550058"/>
                </a:moveTo>
                <a:cubicBezTo>
                  <a:pt x="2928891" y="550058"/>
                  <a:pt x="2958134" y="579301"/>
                  <a:pt x="2958134" y="615373"/>
                </a:cubicBezTo>
                <a:cubicBezTo>
                  <a:pt x="2958134" y="651445"/>
                  <a:pt x="2928891" y="680688"/>
                  <a:pt x="2892819" y="680688"/>
                </a:cubicBezTo>
                <a:cubicBezTo>
                  <a:pt x="2856747" y="680688"/>
                  <a:pt x="2827504" y="651445"/>
                  <a:pt x="2827504" y="615373"/>
                </a:cubicBezTo>
                <a:cubicBezTo>
                  <a:pt x="2827504" y="579301"/>
                  <a:pt x="2856747" y="550058"/>
                  <a:pt x="2892819" y="550058"/>
                </a:cubicBezTo>
                <a:close/>
                <a:moveTo>
                  <a:pt x="2539381" y="550058"/>
                </a:moveTo>
                <a:cubicBezTo>
                  <a:pt x="2575453" y="550058"/>
                  <a:pt x="2604696" y="579301"/>
                  <a:pt x="2604696" y="615373"/>
                </a:cubicBezTo>
                <a:cubicBezTo>
                  <a:pt x="2604696" y="651445"/>
                  <a:pt x="2575453" y="680688"/>
                  <a:pt x="2539381" y="680688"/>
                </a:cubicBezTo>
                <a:cubicBezTo>
                  <a:pt x="2503309" y="680688"/>
                  <a:pt x="2474066" y="651445"/>
                  <a:pt x="2474066" y="615373"/>
                </a:cubicBezTo>
                <a:cubicBezTo>
                  <a:pt x="2474066" y="579301"/>
                  <a:pt x="2503309" y="550058"/>
                  <a:pt x="2539381" y="550058"/>
                </a:cubicBezTo>
                <a:close/>
                <a:moveTo>
                  <a:pt x="2185943" y="550058"/>
                </a:moveTo>
                <a:cubicBezTo>
                  <a:pt x="2222015" y="550058"/>
                  <a:pt x="2251258" y="579301"/>
                  <a:pt x="2251258" y="615373"/>
                </a:cubicBezTo>
                <a:cubicBezTo>
                  <a:pt x="2251258" y="651445"/>
                  <a:pt x="2222015" y="680688"/>
                  <a:pt x="2185943" y="680688"/>
                </a:cubicBezTo>
                <a:cubicBezTo>
                  <a:pt x="2149871" y="680688"/>
                  <a:pt x="2120628" y="651445"/>
                  <a:pt x="2120628" y="615373"/>
                </a:cubicBezTo>
                <a:cubicBezTo>
                  <a:pt x="2120628" y="579301"/>
                  <a:pt x="2149871" y="550058"/>
                  <a:pt x="2185943" y="550058"/>
                </a:cubicBezTo>
                <a:close/>
                <a:moveTo>
                  <a:pt x="1832505" y="550058"/>
                </a:moveTo>
                <a:cubicBezTo>
                  <a:pt x="1868577" y="550058"/>
                  <a:pt x="1897820" y="579301"/>
                  <a:pt x="1897820" y="615373"/>
                </a:cubicBezTo>
                <a:cubicBezTo>
                  <a:pt x="1897820" y="651445"/>
                  <a:pt x="1868577" y="680688"/>
                  <a:pt x="1832505" y="680688"/>
                </a:cubicBezTo>
                <a:cubicBezTo>
                  <a:pt x="1796433" y="680688"/>
                  <a:pt x="1767190" y="651445"/>
                  <a:pt x="1767190" y="615373"/>
                </a:cubicBezTo>
                <a:cubicBezTo>
                  <a:pt x="1767190" y="579301"/>
                  <a:pt x="1796433" y="550058"/>
                  <a:pt x="1832505" y="550058"/>
                </a:cubicBezTo>
                <a:close/>
                <a:moveTo>
                  <a:pt x="1479067" y="550058"/>
                </a:moveTo>
                <a:cubicBezTo>
                  <a:pt x="1515139" y="550058"/>
                  <a:pt x="1544382" y="579301"/>
                  <a:pt x="1544382" y="615373"/>
                </a:cubicBezTo>
                <a:cubicBezTo>
                  <a:pt x="1544382" y="651445"/>
                  <a:pt x="1515139" y="680688"/>
                  <a:pt x="1479067" y="680688"/>
                </a:cubicBezTo>
                <a:cubicBezTo>
                  <a:pt x="1442995" y="680688"/>
                  <a:pt x="1413752" y="651445"/>
                  <a:pt x="1413752" y="615373"/>
                </a:cubicBezTo>
                <a:cubicBezTo>
                  <a:pt x="1413752" y="579301"/>
                  <a:pt x="1442995" y="550058"/>
                  <a:pt x="1479067" y="550058"/>
                </a:cubicBezTo>
                <a:close/>
                <a:moveTo>
                  <a:pt x="1125629" y="550058"/>
                </a:moveTo>
                <a:cubicBezTo>
                  <a:pt x="1161701" y="550058"/>
                  <a:pt x="1190944" y="579301"/>
                  <a:pt x="1190944" y="615373"/>
                </a:cubicBezTo>
                <a:cubicBezTo>
                  <a:pt x="1190944" y="651445"/>
                  <a:pt x="1161701" y="680688"/>
                  <a:pt x="1125629" y="680688"/>
                </a:cubicBezTo>
                <a:cubicBezTo>
                  <a:pt x="1089557" y="680688"/>
                  <a:pt x="1060314" y="651445"/>
                  <a:pt x="1060314" y="615373"/>
                </a:cubicBezTo>
                <a:cubicBezTo>
                  <a:pt x="1060314" y="579301"/>
                  <a:pt x="1089557" y="550058"/>
                  <a:pt x="1125629" y="550058"/>
                </a:cubicBezTo>
                <a:close/>
                <a:moveTo>
                  <a:pt x="772191" y="550058"/>
                </a:moveTo>
                <a:cubicBezTo>
                  <a:pt x="808263" y="550058"/>
                  <a:pt x="837506" y="579301"/>
                  <a:pt x="837506" y="615373"/>
                </a:cubicBezTo>
                <a:cubicBezTo>
                  <a:pt x="837506" y="651445"/>
                  <a:pt x="808263" y="680688"/>
                  <a:pt x="772191" y="680688"/>
                </a:cubicBezTo>
                <a:cubicBezTo>
                  <a:pt x="736119" y="680688"/>
                  <a:pt x="706876" y="651445"/>
                  <a:pt x="706876" y="615373"/>
                </a:cubicBezTo>
                <a:cubicBezTo>
                  <a:pt x="706876" y="579301"/>
                  <a:pt x="736119" y="550058"/>
                  <a:pt x="772191" y="550058"/>
                </a:cubicBezTo>
                <a:close/>
                <a:moveTo>
                  <a:pt x="418753" y="550058"/>
                </a:moveTo>
                <a:cubicBezTo>
                  <a:pt x="454825" y="550058"/>
                  <a:pt x="484068" y="579301"/>
                  <a:pt x="484068" y="615373"/>
                </a:cubicBezTo>
                <a:cubicBezTo>
                  <a:pt x="484068" y="651445"/>
                  <a:pt x="454825" y="680688"/>
                  <a:pt x="418753" y="680688"/>
                </a:cubicBezTo>
                <a:cubicBezTo>
                  <a:pt x="382681" y="680688"/>
                  <a:pt x="353438" y="651445"/>
                  <a:pt x="353438" y="615373"/>
                </a:cubicBezTo>
                <a:cubicBezTo>
                  <a:pt x="353438" y="579301"/>
                  <a:pt x="382681" y="550058"/>
                  <a:pt x="418753" y="550058"/>
                </a:cubicBezTo>
                <a:close/>
                <a:moveTo>
                  <a:pt x="65315" y="550058"/>
                </a:moveTo>
                <a:cubicBezTo>
                  <a:pt x="101387" y="550058"/>
                  <a:pt x="130630" y="579301"/>
                  <a:pt x="130630" y="615373"/>
                </a:cubicBezTo>
                <a:cubicBezTo>
                  <a:pt x="130630" y="651445"/>
                  <a:pt x="101387" y="680688"/>
                  <a:pt x="65315" y="680688"/>
                </a:cubicBezTo>
                <a:cubicBezTo>
                  <a:pt x="29243" y="680688"/>
                  <a:pt x="0" y="651445"/>
                  <a:pt x="0" y="615373"/>
                </a:cubicBezTo>
                <a:cubicBezTo>
                  <a:pt x="0" y="579301"/>
                  <a:pt x="29243" y="550058"/>
                  <a:pt x="65315" y="550058"/>
                </a:cubicBezTo>
                <a:close/>
                <a:moveTo>
                  <a:pt x="3246257" y="275029"/>
                </a:moveTo>
                <a:cubicBezTo>
                  <a:pt x="3282329" y="275029"/>
                  <a:pt x="3311572" y="304272"/>
                  <a:pt x="3311572" y="340344"/>
                </a:cubicBezTo>
                <a:cubicBezTo>
                  <a:pt x="3311572" y="376416"/>
                  <a:pt x="3282329" y="405659"/>
                  <a:pt x="3246257" y="405659"/>
                </a:cubicBezTo>
                <a:cubicBezTo>
                  <a:pt x="3210185" y="405659"/>
                  <a:pt x="3180942" y="376416"/>
                  <a:pt x="3180942" y="340344"/>
                </a:cubicBezTo>
                <a:cubicBezTo>
                  <a:pt x="3180942" y="304272"/>
                  <a:pt x="3210185" y="275029"/>
                  <a:pt x="3246257" y="275029"/>
                </a:cubicBezTo>
                <a:close/>
                <a:moveTo>
                  <a:pt x="2892819" y="275029"/>
                </a:moveTo>
                <a:cubicBezTo>
                  <a:pt x="2928891" y="275029"/>
                  <a:pt x="2958134" y="304272"/>
                  <a:pt x="2958134" y="340344"/>
                </a:cubicBezTo>
                <a:cubicBezTo>
                  <a:pt x="2958134" y="376416"/>
                  <a:pt x="2928891" y="405659"/>
                  <a:pt x="2892819" y="405659"/>
                </a:cubicBezTo>
                <a:cubicBezTo>
                  <a:pt x="2856747" y="405659"/>
                  <a:pt x="2827504" y="376416"/>
                  <a:pt x="2827504" y="340344"/>
                </a:cubicBezTo>
                <a:cubicBezTo>
                  <a:pt x="2827504" y="304272"/>
                  <a:pt x="2856747" y="275029"/>
                  <a:pt x="2892819" y="275029"/>
                </a:cubicBezTo>
                <a:close/>
                <a:moveTo>
                  <a:pt x="2539381" y="275029"/>
                </a:moveTo>
                <a:cubicBezTo>
                  <a:pt x="2575453" y="275029"/>
                  <a:pt x="2604696" y="304272"/>
                  <a:pt x="2604696" y="340344"/>
                </a:cubicBezTo>
                <a:cubicBezTo>
                  <a:pt x="2604696" y="376416"/>
                  <a:pt x="2575453" y="405659"/>
                  <a:pt x="2539381" y="405659"/>
                </a:cubicBezTo>
                <a:cubicBezTo>
                  <a:pt x="2503309" y="405659"/>
                  <a:pt x="2474066" y="376416"/>
                  <a:pt x="2474066" y="340344"/>
                </a:cubicBezTo>
                <a:cubicBezTo>
                  <a:pt x="2474066" y="304272"/>
                  <a:pt x="2503309" y="275029"/>
                  <a:pt x="2539381" y="275029"/>
                </a:cubicBezTo>
                <a:close/>
                <a:moveTo>
                  <a:pt x="2185943" y="275029"/>
                </a:moveTo>
                <a:cubicBezTo>
                  <a:pt x="2222015" y="275029"/>
                  <a:pt x="2251258" y="304272"/>
                  <a:pt x="2251258" y="340344"/>
                </a:cubicBezTo>
                <a:cubicBezTo>
                  <a:pt x="2251258" y="376416"/>
                  <a:pt x="2222015" y="405659"/>
                  <a:pt x="2185943" y="405659"/>
                </a:cubicBezTo>
                <a:cubicBezTo>
                  <a:pt x="2149871" y="405659"/>
                  <a:pt x="2120628" y="376416"/>
                  <a:pt x="2120628" y="340344"/>
                </a:cubicBezTo>
                <a:cubicBezTo>
                  <a:pt x="2120628" y="304272"/>
                  <a:pt x="2149871" y="275029"/>
                  <a:pt x="2185943" y="275029"/>
                </a:cubicBezTo>
                <a:close/>
                <a:moveTo>
                  <a:pt x="1832505" y="275029"/>
                </a:moveTo>
                <a:cubicBezTo>
                  <a:pt x="1868577" y="275029"/>
                  <a:pt x="1897820" y="304272"/>
                  <a:pt x="1897820" y="340344"/>
                </a:cubicBezTo>
                <a:cubicBezTo>
                  <a:pt x="1897820" y="376416"/>
                  <a:pt x="1868577" y="405659"/>
                  <a:pt x="1832505" y="405659"/>
                </a:cubicBezTo>
                <a:cubicBezTo>
                  <a:pt x="1796433" y="405659"/>
                  <a:pt x="1767190" y="376416"/>
                  <a:pt x="1767190" y="340344"/>
                </a:cubicBezTo>
                <a:cubicBezTo>
                  <a:pt x="1767190" y="304272"/>
                  <a:pt x="1796433" y="275029"/>
                  <a:pt x="1832505" y="275029"/>
                </a:cubicBezTo>
                <a:close/>
                <a:moveTo>
                  <a:pt x="1479067" y="275029"/>
                </a:moveTo>
                <a:cubicBezTo>
                  <a:pt x="1515139" y="275029"/>
                  <a:pt x="1544382" y="304272"/>
                  <a:pt x="1544382" y="340344"/>
                </a:cubicBezTo>
                <a:cubicBezTo>
                  <a:pt x="1544382" y="376416"/>
                  <a:pt x="1515139" y="405659"/>
                  <a:pt x="1479067" y="405659"/>
                </a:cubicBezTo>
                <a:cubicBezTo>
                  <a:pt x="1442995" y="405659"/>
                  <a:pt x="1413752" y="376416"/>
                  <a:pt x="1413752" y="340344"/>
                </a:cubicBezTo>
                <a:cubicBezTo>
                  <a:pt x="1413752" y="304272"/>
                  <a:pt x="1442995" y="275029"/>
                  <a:pt x="1479067" y="275029"/>
                </a:cubicBezTo>
                <a:close/>
                <a:moveTo>
                  <a:pt x="1125629" y="275029"/>
                </a:moveTo>
                <a:cubicBezTo>
                  <a:pt x="1161701" y="275029"/>
                  <a:pt x="1190944" y="304272"/>
                  <a:pt x="1190944" y="340344"/>
                </a:cubicBezTo>
                <a:cubicBezTo>
                  <a:pt x="1190944" y="376416"/>
                  <a:pt x="1161701" y="405659"/>
                  <a:pt x="1125629" y="405659"/>
                </a:cubicBezTo>
                <a:cubicBezTo>
                  <a:pt x="1089557" y="405659"/>
                  <a:pt x="1060314" y="376416"/>
                  <a:pt x="1060314" y="340344"/>
                </a:cubicBezTo>
                <a:cubicBezTo>
                  <a:pt x="1060314" y="304272"/>
                  <a:pt x="1089557" y="275029"/>
                  <a:pt x="1125629" y="275029"/>
                </a:cubicBezTo>
                <a:close/>
                <a:moveTo>
                  <a:pt x="772191" y="275029"/>
                </a:moveTo>
                <a:cubicBezTo>
                  <a:pt x="808263" y="275029"/>
                  <a:pt x="837506" y="304272"/>
                  <a:pt x="837506" y="340344"/>
                </a:cubicBezTo>
                <a:cubicBezTo>
                  <a:pt x="837506" y="376416"/>
                  <a:pt x="808263" y="405659"/>
                  <a:pt x="772191" y="405659"/>
                </a:cubicBezTo>
                <a:cubicBezTo>
                  <a:pt x="736119" y="405659"/>
                  <a:pt x="706876" y="376416"/>
                  <a:pt x="706876" y="340344"/>
                </a:cubicBezTo>
                <a:cubicBezTo>
                  <a:pt x="706876" y="304272"/>
                  <a:pt x="736119" y="275029"/>
                  <a:pt x="772191" y="275029"/>
                </a:cubicBezTo>
                <a:close/>
                <a:moveTo>
                  <a:pt x="418753" y="275029"/>
                </a:moveTo>
                <a:cubicBezTo>
                  <a:pt x="454825" y="275029"/>
                  <a:pt x="484068" y="304272"/>
                  <a:pt x="484068" y="340344"/>
                </a:cubicBezTo>
                <a:cubicBezTo>
                  <a:pt x="484068" y="376416"/>
                  <a:pt x="454825" y="405659"/>
                  <a:pt x="418753" y="405659"/>
                </a:cubicBezTo>
                <a:cubicBezTo>
                  <a:pt x="382681" y="405659"/>
                  <a:pt x="353438" y="376416"/>
                  <a:pt x="353438" y="340344"/>
                </a:cubicBezTo>
                <a:cubicBezTo>
                  <a:pt x="353438" y="304272"/>
                  <a:pt x="382681" y="275029"/>
                  <a:pt x="418753" y="275029"/>
                </a:cubicBezTo>
                <a:close/>
                <a:moveTo>
                  <a:pt x="65315" y="275029"/>
                </a:moveTo>
                <a:cubicBezTo>
                  <a:pt x="101387" y="275029"/>
                  <a:pt x="130630" y="304272"/>
                  <a:pt x="130630" y="340344"/>
                </a:cubicBezTo>
                <a:cubicBezTo>
                  <a:pt x="130630" y="376416"/>
                  <a:pt x="101387" y="405659"/>
                  <a:pt x="65315" y="405659"/>
                </a:cubicBezTo>
                <a:cubicBezTo>
                  <a:pt x="29243" y="405659"/>
                  <a:pt x="0" y="376416"/>
                  <a:pt x="0" y="340344"/>
                </a:cubicBezTo>
                <a:cubicBezTo>
                  <a:pt x="0" y="304272"/>
                  <a:pt x="29243" y="275029"/>
                  <a:pt x="65315" y="275029"/>
                </a:cubicBezTo>
                <a:close/>
                <a:moveTo>
                  <a:pt x="3246257" y="0"/>
                </a:moveTo>
                <a:cubicBezTo>
                  <a:pt x="3282329" y="0"/>
                  <a:pt x="3311572" y="29243"/>
                  <a:pt x="3311572" y="65315"/>
                </a:cubicBezTo>
                <a:cubicBezTo>
                  <a:pt x="3311572" y="101387"/>
                  <a:pt x="3282329" y="130630"/>
                  <a:pt x="3246257" y="130630"/>
                </a:cubicBezTo>
                <a:cubicBezTo>
                  <a:pt x="3210185" y="130630"/>
                  <a:pt x="3180942" y="101387"/>
                  <a:pt x="3180942" y="65315"/>
                </a:cubicBezTo>
                <a:cubicBezTo>
                  <a:pt x="3180942" y="29243"/>
                  <a:pt x="3210185" y="0"/>
                  <a:pt x="3246257" y="0"/>
                </a:cubicBezTo>
                <a:close/>
                <a:moveTo>
                  <a:pt x="2892819" y="0"/>
                </a:moveTo>
                <a:cubicBezTo>
                  <a:pt x="2928891" y="0"/>
                  <a:pt x="2958134" y="29243"/>
                  <a:pt x="2958134" y="65315"/>
                </a:cubicBezTo>
                <a:cubicBezTo>
                  <a:pt x="2958134" y="101387"/>
                  <a:pt x="2928891" y="130630"/>
                  <a:pt x="2892819" y="130630"/>
                </a:cubicBezTo>
                <a:cubicBezTo>
                  <a:pt x="2856747" y="130630"/>
                  <a:pt x="2827504" y="101387"/>
                  <a:pt x="2827504" y="65315"/>
                </a:cubicBezTo>
                <a:cubicBezTo>
                  <a:pt x="2827504" y="29243"/>
                  <a:pt x="2856747" y="0"/>
                  <a:pt x="2892819" y="0"/>
                </a:cubicBezTo>
                <a:close/>
                <a:moveTo>
                  <a:pt x="2539381" y="0"/>
                </a:moveTo>
                <a:cubicBezTo>
                  <a:pt x="2575453" y="0"/>
                  <a:pt x="2604696" y="29243"/>
                  <a:pt x="2604696" y="65315"/>
                </a:cubicBezTo>
                <a:cubicBezTo>
                  <a:pt x="2604696" y="101387"/>
                  <a:pt x="2575453" y="130630"/>
                  <a:pt x="2539381" y="130630"/>
                </a:cubicBezTo>
                <a:cubicBezTo>
                  <a:pt x="2503309" y="130630"/>
                  <a:pt x="2474066" y="101387"/>
                  <a:pt x="2474066" y="65315"/>
                </a:cubicBezTo>
                <a:cubicBezTo>
                  <a:pt x="2474066" y="29243"/>
                  <a:pt x="2503309" y="0"/>
                  <a:pt x="2539381" y="0"/>
                </a:cubicBezTo>
                <a:close/>
                <a:moveTo>
                  <a:pt x="2185943" y="0"/>
                </a:moveTo>
                <a:cubicBezTo>
                  <a:pt x="2222015" y="0"/>
                  <a:pt x="2251258" y="29243"/>
                  <a:pt x="2251258" y="65315"/>
                </a:cubicBezTo>
                <a:cubicBezTo>
                  <a:pt x="2251258" y="101387"/>
                  <a:pt x="2222015" y="130630"/>
                  <a:pt x="2185943" y="130630"/>
                </a:cubicBezTo>
                <a:cubicBezTo>
                  <a:pt x="2149871" y="130630"/>
                  <a:pt x="2120628" y="101387"/>
                  <a:pt x="2120628" y="65315"/>
                </a:cubicBezTo>
                <a:cubicBezTo>
                  <a:pt x="2120628" y="29243"/>
                  <a:pt x="2149871" y="0"/>
                  <a:pt x="2185943" y="0"/>
                </a:cubicBezTo>
                <a:close/>
                <a:moveTo>
                  <a:pt x="1832505" y="0"/>
                </a:moveTo>
                <a:cubicBezTo>
                  <a:pt x="1868577" y="0"/>
                  <a:pt x="1897820" y="29243"/>
                  <a:pt x="1897820" y="65315"/>
                </a:cubicBezTo>
                <a:cubicBezTo>
                  <a:pt x="1897820" y="101387"/>
                  <a:pt x="1868577" y="130630"/>
                  <a:pt x="1832505" y="130630"/>
                </a:cubicBezTo>
                <a:cubicBezTo>
                  <a:pt x="1796433" y="130630"/>
                  <a:pt x="1767190" y="101387"/>
                  <a:pt x="1767190" y="65315"/>
                </a:cubicBezTo>
                <a:cubicBezTo>
                  <a:pt x="1767190" y="29243"/>
                  <a:pt x="1796433" y="0"/>
                  <a:pt x="1832505" y="0"/>
                </a:cubicBezTo>
                <a:close/>
                <a:moveTo>
                  <a:pt x="1479067" y="0"/>
                </a:moveTo>
                <a:cubicBezTo>
                  <a:pt x="1515139" y="0"/>
                  <a:pt x="1544382" y="29243"/>
                  <a:pt x="1544382" y="65315"/>
                </a:cubicBezTo>
                <a:cubicBezTo>
                  <a:pt x="1544382" y="101387"/>
                  <a:pt x="1515139" y="130630"/>
                  <a:pt x="1479067" y="130630"/>
                </a:cubicBezTo>
                <a:cubicBezTo>
                  <a:pt x="1442995" y="130630"/>
                  <a:pt x="1413752" y="101387"/>
                  <a:pt x="1413752" y="65315"/>
                </a:cubicBezTo>
                <a:cubicBezTo>
                  <a:pt x="1413752" y="29243"/>
                  <a:pt x="1442995" y="0"/>
                  <a:pt x="1479067" y="0"/>
                </a:cubicBezTo>
                <a:close/>
                <a:moveTo>
                  <a:pt x="1125629" y="0"/>
                </a:moveTo>
                <a:cubicBezTo>
                  <a:pt x="1161701" y="0"/>
                  <a:pt x="1190944" y="29243"/>
                  <a:pt x="1190944" y="65315"/>
                </a:cubicBezTo>
                <a:cubicBezTo>
                  <a:pt x="1190944" y="101387"/>
                  <a:pt x="1161701" y="130630"/>
                  <a:pt x="1125629" y="130630"/>
                </a:cubicBezTo>
                <a:cubicBezTo>
                  <a:pt x="1089557" y="130630"/>
                  <a:pt x="1060314" y="101387"/>
                  <a:pt x="1060314" y="65315"/>
                </a:cubicBezTo>
                <a:cubicBezTo>
                  <a:pt x="1060314" y="29243"/>
                  <a:pt x="1089557" y="0"/>
                  <a:pt x="1125629" y="0"/>
                </a:cubicBezTo>
                <a:close/>
                <a:moveTo>
                  <a:pt x="772191" y="0"/>
                </a:moveTo>
                <a:cubicBezTo>
                  <a:pt x="808263" y="0"/>
                  <a:pt x="837506" y="29243"/>
                  <a:pt x="837506" y="65315"/>
                </a:cubicBezTo>
                <a:cubicBezTo>
                  <a:pt x="837506" y="101387"/>
                  <a:pt x="808263" y="130630"/>
                  <a:pt x="772191" y="130630"/>
                </a:cubicBezTo>
                <a:cubicBezTo>
                  <a:pt x="736119" y="130630"/>
                  <a:pt x="706876" y="101387"/>
                  <a:pt x="706876" y="65315"/>
                </a:cubicBezTo>
                <a:cubicBezTo>
                  <a:pt x="706876" y="29243"/>
                  <a:pt x="736119" y="0"/>
                  <a:pt x="772191" y="0"/>
                </a:cubicBezTo>
                <a:close/>
                <a:moveTo>
                  <a:pt x="418753" y="0"/>
                </a:moveTo>
                <a:cubicBezTo>
                  <a:pt x="454825" y="0"/>
                  <a:pt x="484068" y="29243"/>
                  <a:pt x="484068" y="65315"/>
                </a:cubicBezTo>
                <a:cubicBezTo>
                  <a:pt x="484068" y="101387"/>
                  <a:pt x="454825" y="130630"/>
                  <a:pt x="418753" y="130630"/>
                </a:cubicBezTo>
                <a:cubicBezTo>
                  <a:pt x="382681" y="130630"/>
                  <a:pt x="353438" y="101387"/>
                  <a:pt x="353438" y="65315"/>
                </a:cubicBezTo>
                <a:cubicBezTo>
                  <a:pt x="353438" y="29243"/>
                  <a:pt x="382681" y="0"/>
                  <a:pt x="418753" y="0"/>
                </a:cubicBezTo>
                <a:close/>
                <a:moveTo>
                  <a:pt x="65315" y="0"/>
                </a:moveTo>
                <a:cubicBezTo>
                  <a:pt x="101387" y="0"/>
                  <a:pt x="130630" y="29243"/>
                  <a:pt x="130630" y="65315"/>
                </a:cubicBezTo>
                <a:cubicBezTo>
                  <a:pt x="130630" y="101387"/>
                  <a:pt x="101387" y="130630"/>
                  <a:pt x="65315" y="130630"/>
                </a:cubicBezTo>
                <a:cubicBezTo>
                  <a:pt x="29243" y="130630"/>
                  <a:pt x="0" y="101387"/>
                  <a:pt x="0" y="65315"/>
                </a:cubicBezTo>
                <a:cubicBezTo>
                  <a:pt x="0" y="29243"/>
                  <a:pt x="29243" y="0"/>
                  <a:pt x="653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6" name="Freeform: Shape">
            <a:extLst>
              <a:ext uri="{FF2B5EF4-FFF2-40B4-BE49-F238E27FC236}">
                <a16:creationId xmlns:a16="http://schemas.microsoft.com/office/drawing/2014/main" id="{4FAF4EFA-6DCD-45D0-9A31-191812AB0768}"/>
              </a:ext>
            </a:extLst>
          </p:cNvPr>
          <p:cNvSpPr/>
          <p:nvPr userDrawn="1"/>
        </p:nvSpPr>
        <p:spPr>
          <a:xfrm>
            <a:off x="7723172" y="4485798"/>
            <a:ext cx="1180797" cy="438843"/>
          </a:xfrm>
          <a:custGeom>
            <a:avLst/>
            <a:gdLst>
              <a:gd name="connsiteX0" fmla="*/ 3246257 w 3311572"/>
              <a:gd name="connsiteY0" fmla="*/ 1100116 h 1230746"/>
              <a:gd name="connsiteX1" fmla="*/ 3311572 w 3311572"/>
              <a:gd name="connsiteY1" fmla="*/ 1165431 h 1230746"/>
              <a:gd name="connsiteX2" fmla="*/ 3246257 w 3311572"/>
              <a:gd name="connsiteY2" fmla="*/ 1230746 h 1230746"/>
              <a:gd name="connsiteX3" fmla="*/ 3180942 w 3311572"/>
              <a:gd name="connsiteY3" fmla="*/ 1165431 h 1230746"/>
              <a:gd name="connsiteX4" fmla="*/ 3246257 w 3311572"/>
              <a:gd name="connsiteY4" fmla="*/ 1100116 h 1230746"/>
              <a:gd name="connsiteX5" fmla="*/ 2892819 w 3311572"/>
              <a:gd name="connsiteY5" fmla="*/ 1100116 h 1230746"/>
              <a:gd name="connsiteX6" fmla="*/ 2958134 w 3311572"/>
              <a:gd name="connsiteY6" fmla="*/ 1165431 h 1230746"/>
              <a:gd name="connsiteX7" fmla="*/ 2892819 w 3311572"/>
              <a:gd name="connsiteY7" fmla="*/ 1230746 h 1230746"/>
              <a:gd name="connsiteX8" fmla="*/ 2827504 w 3311572"/>
              <a:gd name="connsiteY8" fmla="*/ 1165431 h 1230746"/>
              <a:gd name="connsiteX9" fmla="*/ 2892819 w 3311572"/>
              <a:gd name="connsiteY9" fmla="*/ 1100116 h 1230746"/>
              <a:gd name="connsiteX10" fmla="*/ 2539381 w 3311572"/>
              <a:gd name="connsiteY10" fmla="*/ 1100116 h 1230746"/>
              <a:gd name="connsiteX11" fmla="*/ 2604696 w 3311572"/>
              <a:gd name="connsiteY11" fmla="*/ 1165431 h 1230746"/>
              <a:gd name="connsiteX12" fmla="*/ 2539381 w 3311572"/>
              <a:gd name="connsiteY12" fmla="*/ 1230746 h 1230746"/>
              <a:gd name="connsiteX13" fmla="*/ 2474066 w 3311572"/>
              <a:gd name="connsiteY13" fmla="*/ 1165431 h 1230746"/>
              <a:gd name="connsiteX14" fmla="*/ 2539381 w 3311572"/>
              <a:gd name="connsiteY14" fmla="*/ 1100116 h 1230746"/>
              <a:gd name="connsiteX15" fmla="*/ 2185943 w 3311572"/>
              <a:gd name="connsiteY15" fmla="*/ 1100116 h 1230746"/>
              <a:gd name="connsiteX16" fmla="*/ 2251258 w 3311572"/>
              <a:gd name="connsiteY16" fmla="*/ 1165431 h 1230746"/>
              <a:gd name="connsiteX17" fmla="*/ 2185943 w 3311572"/>
              <a:gd name="connsiteY17" fmla="*/ 1230746 h 1230746"/>
              <a:gd name="connsiteX18" fmla="*/ 2120628 w 3311572"/>
              <a:gd name="connsiteY18" fmla="*/ 1165431 h 1230746"/>
              <a:gd name="connsiteX19" fmla="*/ 2185943 w 3311572"/>
              <a:gd name="connsiteY19" fmla="*/ 1100116 h 1230746"/>
              <a:gd name="connsiteX20" fmla="*/ 1832505 w 3311572"/>
              <a:gd name="connsiteY20" fmla="*/ 1100116 h 1230746"/>
              <a:gd name="connsiteX21" fmla="*/ 1897820 w 3311572"/>
              <a:gd name="connsiteY21" fmla="*/ 1165431 h 1230746"/>
              <a:gd name="connsiteX22" fmla="*/ 1832505 w 3311572"/>
              <a:gd name="connsiteY22" fmla="*/ 1230746 h 1230746"/>
              <a:gd name="connsiteX23" fmla="*/ 1767190 w 3311572"/>
              <a:gd name="connsiteY23" fmla="*/ 1165431 h 1230746"/>
              <a:gd name="connsiteX24" fmla="*/ 1832505 w 3311572"/>
              <a:gd name="connsiteY24" fmla="*/ 1100116 h 1230746"/>
              <a:gd name="connsiteX25" fmla="*/ 1479067 w 3311572"/>
              <a:gd name="connsiteY25" fmla="*/ 1100116 h 1230746"/>
              <a:gd name="connsiteX26" fmla="*/ 1544382 w 3311572"/>
              <a:gd name="connsiteY26" fmla="*/ 1165431 h 1230746"/>
              <a:gd name="connsiteX27" fmla="*/ 1479067 w 3311572"/>
              <a:gd name="connsiteY27" fmla="*/ 1230746 h 1230746"/>
              <a:gd name="connsiteX28" fmla="*/ 1413752 w 3311572"/>
              <a:gd name="connsiteY28" fmla="*/ 1165431 h 1230746"/>
              <a:gd name="connsiteX29" fmla="*/ 1479067 w 3311572"/>
              <a:gd name="connsiteY29" fmla="*/ 1100116 h 1230746"/>
              <a:gd name="connsiteX30" fmla="*/ 1125629 w 3311572"/>
              <a:gd name="connsiteY30" fmla="*/ 1100116 h 1230746"/>
              <a:gd name="connsiteX31" fmla="*/ 1190944 w 3311572"/>
              <a:gd name="connsiteY31" fmla="*/ 1165431 h 1230746"/>
              <a:gd name="connsiteX32" fmla="*/ 1125629 w 3311572"/>
              <a:gd name="connsiteY32" fmla="*/ 1230746 h 1230746"/>
              <a:gd name="connsiteX33" fmla="*/ 1060314 w 3311572"/>
              <a:gd name="connsiteY33" fmla="*/ 1165431 h 1230746"/>
              <a:gd name="connsiteX34" fmla="*/ 1125629 w 3311572"/>
              <a:gd name="connsiteY34" fmla="*/ 1100116 h 1230746"/>
              <a:gd name="connsiteX35" fmla="*/ 772191 w 3311572"/>
              <a:gd name="connsiteY35" fmla="*/ 1100116 h 1230746"/>
              <a:gd name="connsiteX36" fmla="*/ 837506 w 3311572"/>
              <a:gd name="connsiteY36" fmla="*/ 1165431 h 1230746"/>
              <a:gd name="connsiteX37" fmla="*/ 772191 w 3311572"/>
              <a:gd name="connsiteY37" fmla="*/ 1230746 h 1230746"/>
              <a:gd name="connsiteX38" fmla="*/ 706876 w 3311572"/>
              <a:gd name="connsiteY38" fmla="*/ 1165431 h 1230746"/>
              <a:gd name="connsiteX39" fmla="*/ 772191 w 3311572"/>
              <a:gd name="connsiteY39" fmla="*/ 1100116 h 1230746"/>
              <a:gd name="connsiteX40" fmla="*/ 418753 w 3311572"/>
              <a:gd name="connsiteY40" fmla="*/ 1100116 h 1230746"/>
              <a:gd name="connsiteX41" fmla="*/ 484068 w 3311572"/>
              <a:gd name="connsiteY41" fmla="*/ 1165431 h 1230746"/>
              <a:gd name="connsiteX42" fmla="*/ 418753 w 3311572"/>
              <a:gd name="connsiteY42" fmla="*/ 1230746 h 1230746"/>
              <a:gd name="connsiteX43" fmla="*/ 353438 w 3311572"/>
              <a:gd name="connsiteY43" fmla="*/ 1165431 h 1230746"/>
              <a:gd name="connsiteX44" fmla="*/ 418753 w 3311572"/>
              <a:gd name="connsiteY44" fmla="*/ 1100116 h 1230746"/>
              <a:gd name="connsiteX45" fmla="*/ 65315 w 3311572"/>
              <a:gd name="connsiteY45" fmla="*/ 1100116 h 1230746"/>
              <a:gd name="connsiteX46" fmla="*/ 130630 w 3311572"/>
              <a:gd name="connsiteY46" fmla="*/ 1165431 h 1230746"/>
              <a:gd name="connsiteX47" fmla="*/ 65315 w 3311572"/>
              <a:gd name="connsiteY47" fmla="*/ 1230746 h 1230746"/>
              <a:gd name="connsiteX48" fmla="*/ 0 w 3311572"/>
              <a:gd name="connsiteY48" fmla="*/ 1165431 h 1230746"/>
              <a:gd name="connsiteX49" fmla="*/ 65315 w 3311572"/>
              <a:gd name="connsiteY49" fmla="*/ 1100116 h 1230746"/>
              <a:gd name="connsiteX50" fmla="*/ 3246257 w 3311572"/>
              <a:gd name="connsiteY50" fmla="*/ 825087 h 1230746"/>
              <a:gd name="connsiteX51" fmla="*/ 3311572 w 3311572"/>
              <a:gd name="connsiteY51" fmla="*/ 890402 h 1230746"/>
              <a:gd name="connsiteX52" fmla="*/ 3246257 w 3311572"/>
              <a:gd name="connsiteY52" fmla="*/ 955717 h 1230746"/>
              <a:gd name="connsiteX53" fmla="*/ 3180942 w 3311572"/>
              <a:gd name="connsiteY53" fmla="*/ 890402 h 1230746"/>
              <a:gd name="connsiteX54" fmla="*/ 3246257 w 3311572"/>
              <a:gd name="connsiteY54" fmla="*/ 825087 h 1230746"/>
              <a:gd name="connsiteX55" fmla="*/ 2892819 w 3311572"/>
              <a:gd name="connsiteY55" fmla="*/ 825087 h 1230746"/>
              <a:gd name="connsiteX56" fmla="*/ 2958134 w 3311572"/>
              <a:gd name="connsiteY56" fmla="*/ 890402 h 1230746"/>
              <a:gd name="connsiteX57" fmla="*/ 2892819 w 3311572"/>
              <a:gd name="connsiteY57" fmla="*/ 955717 h 1230746"/>
              <a:gd name="connsiteX58" fmla="*/ 2827504 w 3311572"/>
              <a:gd name="connsiteY58" fmla="*/ 890402 h 1230746"/>
              <a:gd name="connsiteX59" fmla="*/ 2892819 w 3311572"/>
              <a:gd name="connsiteY59" fmla="*/ 825087 h 1230746"/>
              <a:gd name="connsiteX60" fmla="*/ 2539381 w 3311572"/>
              <a:gd name="connsiteY60" fmla="*/ 825087 h 1230746"/>
              <a:gd name="connsiteX61" fmla="*/ 2604696 w 3311572"/>
              <a:gd name="connsiteY61" fmla="*/ 890402 h 1230746"/>
              <a:gd name="connsiteX62" fmla="*/ 2539381 w 3311572"/>
              <a:gd name="connsiteY62" fmla="*/ 955717 h 1230746"/>
              <a:gd name="connsiteX63" fmla="*/ 2474066 w 3311572"/>
              <a:gd name="connsiteY63" fmla="*/ 890402 h 1230746"/>
              <a:gd name="connsiteX64" fmla="*/ 2539381 w 3311572"/>
              <a:gd name="connsiteY64" fmla="*/ 825087 h 1230746"/>
              <a:gd name="connsiteX65" fmla="*/ 2185943 w 3311572"/>
              <a:gd name="connsiteY65" fmla="*/ 825087 h 1230746"/>
              <a:gd name="connsiteX66" fmla="*/ 2251258 w 3311572"/>
              <a:gd name="connsiteY66" fmla="*/ 890402 h 1230746"/>
              <a:gd name="connsiteX67" fmla="*/ 2185943 w 3311572"/>
              <a:gd name="connsiteY67" fmla="*/ 955717 h 1230746"/>
              <a:gd name="connsiteX68" fmla="*/ 2120628 w 3311572"/>
              <a:gd name="connsiteY68" fmla="*/ 890402 h 1230746"/>
              <a:gd name="connsiteX69" fmla="*/ 2185943 w 3311572"/>
              <a:gd name="connsiteY69" fmla="*/ 825087 h 1230746"/>
              <a:gd name="connsiteX70" fmla="*/ 1832505 w 3311572"/>
              <a:gd name="connsiteY70" fmla="*/ 825087 h 1230746"/>
              <a:gd name="connsiteX71" fmla="*/ 1897820 w 3311572"/>
              <a:gd name="connsiteY71" fmla="*/ 890402 h 1230746"/>
              <a:gd name="connsiteX72" fmla="*/ 1832505 w 3311572"/>
              <a:gd name="connsiteY72" fmla="*/ 955717 h 1230746"/>
              <a:gd name="connsiteX73" fmla="*/ 1767190 w 3311572"/>
              <a:gd name="connsiteY73" fmla="*/ 890402 h 1230746"/>
              <a:gd name="connsiteX74" fmla="*/ 1832505 w 3311572"/>
              <a:gd name="connsiteY74" fmla="*/ 825087 h 1230746"/>
              <a:gd name="connsiteX75" fmla="*/ 1479067 w 3311572"/>
              <a:gd name="connsiteY75" fmla="*/ 825087 h 1230746"/>
              <a:gd name="connsiteX76" fmla="*/ 1544382 w 3311572"/>
              <a:gd name="connsiteY76" fmla="*/ 890402 h 1230746"/>
              <a:gd name="connsiteX77" fmla="*/ 1479067 w 3311572"/>
              <a:gd name="connsiteY77" fmla="*/ 955717 h 1230746"/>
              <a:gd name="connsiteX78" fmla="*/ 1413752 w 3311572"/>
              <a:gd name="connsiteY78" fmla="*/ 890402 h 1230746"/>
              <a:gd name="connsiteX79" fmla="*/ 1479067 w 3311572"/>
              <a:gd name="connsiteY79" fmla="*/ 825087 h 1230746"/>
              <a:gd name="connsiteX80" fmla="*/ 1125629 w 3311572"/>
              <a:gd name="connsiteY80" fmla="*/ 825087 h 1230746"/>
              <a:gd name="connsiteX81" fmla="*/ 1190944 w 3311572"/>
              <a:gd name="connsiteY81" fmla="*/ 890402 h 1230746"/>
              <a:gd name="connsiteX82" fmla="*/ 1125629 w 3311572"/>
              <a:gd name="connsiteY82" fmla="*/ 955717 h 1230746"/>
              <a:gd name="connsiteX83" fmla="*/ 1060314 w 3311572"/>
              <a:gd name="connsiteY83" fmla="*/ 890402 h 1230746"/>
              <a:gd name="connsiteX84" fmla="*/ 1125629 w 3311572"/>
              <a:gd name="connsiteY84" fmla="*/ 825087 h 1230746"/>
              <a:gd name="connsiteX85" fmla="*/ 772191 w 3311572"/>
              <a:gd name="connsiteY85" fmla="*/ 825087 h 1230746"/>
              <a:gd name="connsiteX86" fmla="*/ 837506 w 3311572"/>
              <a:gd name="connsiteY86" fmla="*/ 890402 h 1230746"/>
              <a:gd name="connsiteX87" fmla="*/ 772191 w 3311572"/>
              <a:gd name="connsiteY87" fmla="*/ 955717 h 1230746"/>
              <a:gd name="connsiteX88" fmla="*/ 706876 w 3311572"/>
              <a:gd name="connsiteY88" fmla="*/ 890402 h 1230746"/>
              <a:gd name="connsiteX89" fmla="*/ 772191 w 3311572"/>
              <a:gd name="connsiteY89" fmla="*/ 825087 h 1230746"/>
              <a:gd name="connsiteX90" fmla="*/ 418753 w 3311572"/>
              <a:gd name="connsiteY90" fmla="*/ 825087 h 1230746"/>
              <a:gd name="connsiteX91" fmla="*/ 484068 w 3311572"/>
              <a:gd name="connsiteY91" fmla="*/ 890402 h 1230746"/>
              <a:gd name="connsiteX92" fmla="*/ 418753 w 3311572"/>
              <a:gd name="connsiteY92" fmla="*/ 955717 h 1230746"/>
              <a:gd name="connsiteX93" fmla="*/ 353438 w 3311572"/>
              <a:gd name="connsiteY93" fmla="*/ 890402 h 1230746"/>
              <a:gd name="connsiteX94" fmla="*/ 418753 w 3311572"/>
              <a:gd name="connsiteY94" fmla="*/ 825087 h 1230746"/>
              <a:gd name="connsiteX95" fmla="*/ 65315 w 3311572"/>
              <a:gd name="connsiteY95" fmla="*/ 825087 h 1230746"/>
              <a:gd name="connsiteX96" fmla="*/ 130630 w 3311572"/>
              <a:gd name="connsiteY96" fmla="*/ 890402 h 1230746"/>
              <a:gd name="connsiteX97" fmla="*/ 65315 w 3311572"/>
              <a:gd name="connsiteY97" fmla="*/ 955717 h 1230746"/>
              <a:gd name="connsiteX98" fmla="*/ 0 w 3311572"/>
              <a:gd name="connsiteY98" fmla="*/ 890402 h 1230746"/>
              <a:gd name="connsiteX99" fmla="*/ 65315 w 3311572"/>
              <a:gd name="connsiteY99" fmla="*/ 825087 h 1230746"/>
              <a:gd name="connsiteX100" fmla="*/ 3246257 w 3311572"/>
              <a:gd name="connsiteY100" fmla="*/ 550058 h 1230746"/>
              <a:gd name="connsiteX101" fmla="*/ 3311572 w 3311572"/>
              <a:gd name="connsiteY101" fmla="*/ 615373 h 1230746"/>
              <a:gd name="connsiteX102" fmla="*/ 3246257 w 3311572"/>
              <a:gd name="connsiteY102" fmla="*/ 680688 h 1230746"/>
              <a:gd name="connsiteX103" fmla="*/ 3180942 w 3311572"/>
              <a:gd name="connsiteY103" fmla="*/ 615373 h 1230746"/>
              <a:gd name="connsiteX104" fmla="*/ 3246257 w 3311572"/>
              <a:gd name="connsiteY104" fmla="*/ 550058 h 1230746"/>
              <a:gd name="connsiteX105" fmla="*/ 2892819 w 3311572"/>
              <a:gd name="connsiteY105" fmla="*/ 550058 h 1230746"/>
              <a:gd name="connsiteX106" fmla="*/ 2958134 w 3311572"/>
              <a:gd name="connsiteY106" fmla="*/ 615373 h 1230746"/>
              <a:gd name="connsiteX107" fmla="*/ 2892819 w 3311572"/>
              <a:gd name="connsiteY107" fmla="*/ 680688 h 1230746"/>
              <a:gd name="connsiteX108" fmla="*/ 2827504 w 3311572"/>
              <a:gd name="connsiteY108" fmla="*/ 615373 h 1230746"/>
              <a:gd name="connsiteX109" fmla="*/ 2892819 w 3311572"/>
              <a:gd name="connsiteY109" fmla="*/ 550058 h 1230746"/>
              <a:gd name="connsiteX110" fmla="*/ 2539381 w 3311572"/>
              <a:gd name="connsiteY110" fmla="*/ 550058 h 1230746"/>
              <a:gd name="connsiteX111" fmla="*/ 2604696 w 3311572"/>
              <a:gd name="connsiteY111" fmla="*/ 615373 h 1230746"/>
              <a:gd name="connsiteX112" fmla="*/ 2539381 w 3311572"/>
              <a:gd name="connsiteY112" fmla="*/ 680688 h 1230746"/>
              <a:gd name="connsiteX113" fmla="*/ 2474066 w 3311572"/>
              <a:gd name="connsiteY113" fmla="*/ 615373 h 1230746"/>
              <a:gd name="connsiteX114" fmla="*/ 2539381 w 3311572"/>
              <a:gd name="connsiteY114" fmla="*/ 550058 h 1230746"/>
              <a:gd name="connsiteX115" fmla="*/ 2185943 w 3311572"/>
              <a:gd name="connsiteY115" fmla="*/ 550058 h 1230746"/>
              <a:gd name="connsiteX116" fmla="*/ 2251258 w 3311572"/>
              <a:gd name="connsiteY116" fmla="*/ 615373 h 1230746"/>
              <a:gd name="connsiteX117" fmla="*/ 2185943 w 3311572"/>
              <a:gd name="connsiteY117" fmla="*/ 680688 h 1230746"/>
              <a:gd name="connsiteX118" fmla="*/ 2120628 w 3311572"/>
              <a:gd name="connsiteY118" fmla="*/ 615373 h 1230746"/>
              <a:gd name="connsiteX119" fmla="*/ 2185943 w 3311572"/>
              <a:gd name="connsiteY119" fmla="*/ 550058 h 1230746"/>
              <a:gd name="connsiteX120" fmla="*/ 1832505 w 3311572"/>
              <a:gd name="connsiteY120" fmla="*/ 550058 h 1230746"/>
              <a:gd name="connsiteX121" fmla="*/ 1897820 w 3311572"/>
              <a:gd name="connsiteY121" fmla="*/ 615373 h 1230746"/>
              <a:gd name="connsiteX122" fmla="*/ 1832505 w 3311572"/>
              <a:gd name="connsiteY122" fmla="*/ 680688 h 1230746"/>
              <a:gd name="connsiteX123" fmla="*/ 1767190 w 3311572"/>
              <a:gd name="connsiteY123" fmla="*/ 615373 h 1230746"/>
              <a:gd name="connsiteX124" fmla="*/ 1832505 w 3311572"/>
              <a:gd name="connsiteY124" fmla="*/ 550058 h 1230746"/>
              <a:gd name="connsiteX125" fmla="*/ 1479067 w 3311572"/>
              <a:gd name="connsiteY125" fmla="*/ 550058 h 1230746"/>
              <a:gd name="connsiteX126" fmla="*/ 1544382 w 3311572"/>
              <a:gd name="connsiteY126" fmla="*/ 615373 h 1230746"/>
              <a:gd name="connsiteX127" fmla="*/ 1479067 w 3311572"/>
              <a:gd name="connsiteY127" fmla="*/ 680688 h 1230746"/>
              <a:gd name="connsiteX128" fmla="*/ 1413752 w 3311572"/>
              <a:gd name="connsiteY128" fmla="*/ 615373 h 1230746"/>
              <a:gd name="connsiteX129" fmla="*/ 1479067 w 3311572"/>
              <a:gd name="connsiteY129" fmla="*/ 550058 h 1230746"/>
              <a:gd name="connsiteX130" fmla="*/ 1125629 w 3311572"/>
              <a:gd name="connsiteY130" fmla="*/ 550058 h 1230746"/>
              <a:gd name="connsiteX131" fmla="*/ 1190944 w 3311572"/>
              <a:gd name="connsiteY131" fmla="*/ 615373 h 1230746"/>
              <a:gd name="connsiteX132" fmla="*/ 1125629 w 3311572"/>
              <a:gd name="connsiteY132" fmla="*/ 680688 h 1230746"/>
              <a:gd name="connsiteX133" fmla="*/ 1060314 w 3311572"/>
              <a:gd name="connsiteY133" fmla="*/ 615373 h 1230746"/>
              <a:gd name="connsiteX134" fmla="*/ 1125629 w 3311572"/>
              <a:gd name="connsiteY134" fmla="*/ 550058 h 1230746"/>
              <a:gd name="connsiteX135" fmla="*/ 772191 w 3311572"/>
              <a:gd name="connsiteY135" fmla="*/ 550058 h 1230746"/>
              <a:gd name="connsiteX136" fmla="*/ 837506 w 3311572"/>
              <a:gd name="connsiteY136" fmla="*/ 615373 h 1230746"/>
              <a:gd name="connsiteX137" fmla="*/ 772191 w 3311572"/>
              <a:gd name="connsiteY137" fmla="*/ 680688 h 1230746"/>
              <a:gd name="connsiteX138" fmla="*/ 706876 w 3311572"/>
              <a:gd name="connsiteY138" fmla="*/ 615373 h 1230746"/>
              <a:gd name="connsiteX139" fmla="*/ 772191 w 3311572"/>
              <a:gd name="connsiteY139" fmla="*/ 550058 h 1230746"/>
              <a:gd name="connsiteX140" fmla="*/ 418753 w 3311572"/>
              <a:gd name="connsiteY140" fmla="*/ 550058 h 1230746"/>
              <a:gd name="connsiteX141" fmla="*/ 484068 w 3311572"/>
              <a:gd name="connsiteY141" fmla="*/ 615373 h 1230746"/>
              <a:gd name="connsiteX142" fmla="*/ 418753 w 3311572"/>
              <a:gd name="connsiteY142" fmla="*/ 680688 h 1230746"/>
              <a:gd name="connsiteX143" fmla="*/ 353438 w 3311572"/>
              <a:gd name="connsiteY143" fmla="*/ 615373 h 1230746"/>
              <a:gd name="connsiteX144" fmla="*/ 418753 w 3311572"/>
              <a:gd name="connsiteY144" fmla="*/ 550058 h 1230746"/>
              <a:gd name="connsiteX145" fmla="*/ 65315 w 3311572"/>
              <a:gd name="connsiteY145" fmla="*/ 550058 h 1230746"/>
              <a:gd name="connsiteX146" fmla="*/ 130630 w 3311572"/>
              <a:gd name="connsiteY146" fmla="*/ 615373 h 1230746"/>
              <a:gd name="connsiteX147" fmla="*/ 65315 w 3311572"/>
              <a:gd name="connsiteY147" fmla="*/ 680688 h 1230746"/>
              <a:gd name="connsiteX148" fmla="*/ 0 w 3311572"/>
              <a:gd name="connsiteY148" fmla="*/ 615373 h 1230746"/>
              <a:gd name="connsiteX149" fmla="*/ 65315 w 3311572"/>
              <a:gd name="connsiteY149" fmla="*/ 550058 h 1230746"/>
              <a:gd name="connsiteX150" fmla="*/ 3246257 w 3311572"/>
              <a:gd name="connsiteY150" fmla="*/ 275029 h 1230746"/>
              <a:gd name="connsiteX151" fmla="*/ 3311572 w 3311572"/>
              <a:gd name="connsiteY151" fmla="*/ 340344 h 1230746"/>
              <a:gd name="connsiteX152" fmla="*/ 3246257 w 3311572"/>
              <a:gd name="connsiteY152" fmla="*/ 405659 h 1230746"/>
              <a:gd name="connsiteX153" fmla="*/ 3180942 w 3311572"/>
              <a:gd name="connsiteY153" fmla="*/ 340344 h 1230746"/>
              <a:gd name="connsiteX154" fmla="*/ 3246257 w 3311572"/>
              <a:gd name="connsiteY154" fmla="*/ 275029 h 1230746"/>
              <a:gd name="connsiteX155" fmla="*/ 2892819 w 3311572"/>
              <a:gd name="connsiteY155" fmla="*/ 275029 h 1230746"/>
              <a:gd name="connsiteX156" fmla="*/ 2958134 w 3311572"/>
              <a:gd name="connsiteY156" fmla="*/ 340344 h 1230746"/>
              <a:gd name="connsiteX157" fmla="*/ 2892819 w 3311572"/>
              <a:gd name="connsiteY157" fmla="*/ 405659 h 1230746"/>
              <a:gd name="connsiteX158" fmla="*/ 2827504 w 3311572"/>
              <a:gd name="connsiteY158" fmla="*/ 340344 h 1230746"/>
              <a:gd name="connsiteX159" fmla="*/ 2892819 w 3311572"/>
              <a:gd name="connsiteY159" fmla="*/ 275029 h 1230746"/>
              <a:gd name="connsiteX160" fmla="*/ 2539381 w 3311572"/>
              <a:gd name="connsiteY160" fmla="*/ 275029 h 1230746"/>
              <a:gd name="connsiteX161" fmla="*/ 2604696 w 3311572"/>
              <a:gd name="connsiteY161" fmla="*/ 340344 h 1230746"/>
              <a:gd name="connsiteX162" fmla="*/ 2539381 w 3311572"/>
              <a:gd name="connsiteY162" fmla="*/ 405659 h 1230746"/>
              <a:gd name="connsiteX163" fmla="*/ 2474066 w 3311572"/>
              <a:gd name="connsiteY163" fmla="*/ 340344 h 1230746"/>
              <a:gd name="connsiteX164" fmla="*/ 2539381 w 3311572"/>
              <a:gd name="connsiteY164" fmla="*/ 275029 h 1230746"/>
              <a:gd name="connsiteX165" fmla="*/ 2185943 w 3311572"/>
              <a:gd name="connsiteY165" fmla="*/ 275029 h 1230746"/>
              <a:gd name="connsiteX166" fmla="*/ 2251258 w 3311572"/>
              <a:gd name="connsiteY166" fmla="*/ 340344 h 1230746"/>
              <a:gd name="connsiteX167" fmla="*/ 2185943 w 3311572"/>
              <a:gd name="connsiteY167" fmla="*/ 405659 h 1230746"/>
              <a:gd name="connsiteX168" fmla="*/ 2120628 w 3311572"/>
              <a:gd name="connsiteY168" fmla="*/ 340344 h 1230746"/>
              <a:gd name="connsiteX169" fmla="*/ 2185943 w 3311572"/>
              <a:gd name="connsiteY169" fmla="*/ 275029 h 1230746"/>
              <a:gd name="connsiteX170" fmla="*/ 1832505 w 3311572"/>
              <a:gd name="connsiteY170" fmla="*/ 275029 h 1230746"/>
              <a:gd name="connsiteX171" fmla="*/ 1897820 w 3311572"/>
              <a:gd name="connsiteY171" fmla="*/ 340344 h 1230746"/>
              <a:gd name="connsiteX172" fmla="*/ 1832505 w 3311572"/>
              <a:gd name="connsiteY172" fmla="*/ 405659 h 1230746"/>
              <a:gd name="connsiteX173" fmla="*/ 1767190 w 3311572"/>
              <a:gd name="connsiteY173" fmla="*/ 340344 h 1230746"/>
              <a:gd name="connsiteX174" fmla="*/ 1832505 w 3311572"/>
              <a:gd name="connsiteY174" fmla="*/ 275029 h 1230746"/>
              <a:gd name="connsiteX175" fmla="*/ 1479067 w 3311572"/>
              <a:gd name="connsiteY175" fmla="*/ 275029 h 1230746"/>
              <a:gd name="connsiteX176" fmla="*/ 1544382 w 3311572"/>
              <a:gd name="connsiteY176" fmla="*/ 340344 h 1230746"/>
              <a:gd name="connsiteX177" fmla="*/ 1479067 w 3311572"/>
              <a:gd name="connsiteY177" fmla="*/ 405659 h 1230746"/>
              <a:gd name="connsiteX178" fmla="*/ 1413752 w 3311572"/>
              <a:gd name="connsiteY178" fmla="*/ 340344 h 1230746"/>
              <a:gd name="connsiteX179" fmla="*/ 1479067 w 3311572"/>
              <a:gd name="connsiteY179" fmla="*/ 275029 h 1230746"/>
              <a:gd name="connsiteX180" fmla="*/ 1125629 w 3311572"/>
              <a:gd name="connsiteY180" fmla="*/ 275029 h 1230746"/>
              <a:gd name="connsiteX181" fmla="*/ 1190944 w 3311572"/>
              <a:gd name="connsiteY181" fmla="*/ 340344 h 1230746"/>
              <a:gd name="connsiteX182" fmla="*/ 1125629 w 3311572"/>
              <a:gd name="connsiteY182" fmla="*/ 405659 h 1230746"/>
              <a:gd name="connsiteX183" fmla="*/ 1060314 w 3311572"/>
              <a:gd name="connsiteY183" fmla="*/ 340344 h 1230746"/>
              <a:gd name="connsiteX184" fmla="*/ 1125629 w 3311572"/>
              <a:gd name="connsiteY184" fmla="*/ 275029 h 1230746"/>
              <a:gd name="connsiteX185" fmla="*/ 772191 w 3311572"/>
              <a:gd name="connsiteY185" fmla="*/ 275029 h 1230746"/>
              <a:gd name="connsiteX186" fmla="*/ 837506 w 3311572"/>
              <a:gd name="connsiteY186" fmla="*/ 340344 h 1230746"/>
              <a:gd name="connsiteX187" fmla="*/ 772191 w 3311572"/>
              <a:gd name="connsiteY187" fmla="*/ 405659 h 1230746"/>
              <a:gd name="connsiteX188" fmla="*/ 706876 w 3311572"/>
              <a:gd name="connsiteY188" fmla="*/ 340344 h 1230746"/>
              <a:gd name="connsiteX189" fmla="*/ 772191 w 3311572"/>
              <a:gd name="connsiteY189" fmla="*/ 275029 h 1230746"/>
              <a:gd name="connsiteX190" fmla="*/ 418753 w 3311572"/>
              <a:gd name="connsiteY190" fmla="*/ 275029 h 1230746"/>
              <a:gd name="connsiteX191" fmla="*/ 484068 w 3311572"/>
              <a:gd name="connsiteY191" fmla="*/ 340344 h 1230746"/>
              <a:gd name="connsiteX192" fmla="*/ 418753 w 3311572"/>
              <a:gd name="connsiteY192" fmla="*/ 405659 h 1230746"/>
              <a:gd name="connsiteX193" fmla="*/ 353438 w 3311572"/>
              <a:gd name="connsiteY193" fmla="*/ 340344 h 1230746"/>
              <a:gd name="connsiteX194" fmla="*/ 418753 w 3311572"/>
              <a:gd name="connsiteY194" fmla="*/ 275029 h 1230746"/>
              <a:gd name="connsiteX195" fmla="*/ 65315 w 3311572"/>
              <a:gd name="connsiteY195" fmla="*/ 275029 h 1230746"/>
              <a:gd name="connsiteX196" fmla="*/ 130630 w 3311572"/>
              <a:gd name="connsiteY196" fmla="*/ 340344 h 1230746"/>
              <a:gd name="connsiteX197" fmla="*/ 65315 w 3311572"/>
              <a:gd name="connsiteY197" fmla="*/ 405659 h 1230746"/>
              <a:gd name="connsiteX198" fmla="*/ 0 w 3311572"/>
              <a:gd name="connsiteY198" fmla="*/ 340344 h 1230746"/>
              <a:gd name="connsiteX199" fmla="*/ 65315 w 3311572"/>
              <a:gd name="connsiteY199" fmla="*/ 275029 h 1230746"/>
              <a:gd name="connsiteX200" fmla="*/ 3246257 w 3311572"/>
              <a:gd name="connsiteY200" fmla="*/ 0 h 1230746"/>
              <a:gd name="connsiteX201" fmla="*/ 3311572 w 3311572"/>
              <a:gd name="connsiteY201" fmla="*/ 65315 h 1230746"/>
              <a:gd name="connsiteX202" fmla="*/ 3246257 w 3311572"/>
              <a:gd name="connsiteY202" fmla="*/ 130630 h 1230746"/>
              <a:gd name="connsiteX203" fmla="*/ 3180942 w 3311572"/>
              <a:gd name="connsiteY203" fmla="*/ 65315 h 1230746"/>
              <a:gd name="connsiteX204" fmla="*/ 3246257 w 3311572"/>
              <a:gd name="connsiteY204" fmla="*/ 0 h 1230746"/>
              <a:gd name="connsiteX205" fmla="*/ 2892819 w 3311572"/>
              <a:gd name="connsiteY205" fmla="*/ 0 h 1230746"/>
              <a:gd name="connsiteX206" fmla="*/ 2958134 w 3311572"/>
              <a:gd name="connsiteY206" fmla="*/ 65315 h 1230746"/>
              <a:gd name="connsiteX207" fmla="*/ 2892819 w 3311572"/>
              <a:gd name="connsiteY207" fmla="*/ 130630 h 1230746"/>
              <a:gd name="connsiteX208" fmla="*/ 2827504 w 3311572"/>
              <a:gd name="connsiteY208" fmla="*/ 65315 h 1230746"/>
              <a:gd name="connsiteX209" fmla="*/ 2892819 w 3311572"/>
              <a:gd name="connsiteY209" fmla="*/ 0 h 1230746"/>
              <a:gd name="connsiteX210" fmla="*/ 2539381 w 3311572"/>
              <a:gd name="connsiteY210" fmla="*/ 0 h 1230746"/>
              <a:gd name="connsiteX211" fmla="*/ 2604696 w 3311572"/>
              <a:gd name="connsiteY211" fmla="*/ 65315 h 1230746"/>
              <a:gd name="connsiteX212" fmla="*/ 2539381 w 3311572"/>
              <a:gd name="connsiteY212" fmla="*/ 130630 h 1230746"/>
              <a:gd name="connsiteX213" fmla="*/ 2474066 w 3311572"/>
              <a:gd name="connsiteY213" fmla="*/ 65315 h 1230746"/>
              <a:gd name="connsiteX214" fmla="*/ 2539381 w 3311572"/>
              <a:gd name="connsiteY214" fmla="*/ 0 h 1230746"/>
              <a:gd name="connsiteX215" fmla="*/ 2185943 w 3311572"/>
              <a:gd name="connsiteY215" fmla="*/ 0 h 1230746"/>
              <a:gd name="connsiteX216" fmla="*/ 2251258 w 3311572"/>
              <a:gd name="connsiteY216" fmla="*/ 65315 h 1230746"/>
              <a:gd name="connsiteX217" fmla="*/ 2185943 w 3311572"/>
              <a:gd name="connsiteY217" fmla="*/ 130630 h 1230746"/>
              <a:gd name="connsiteX218" fmla="*/ 2120628 w 3311572"/>
              <a:gd name="connsiteY218" fmla="*/ 65315 h 1230746"/>
              <a:gd name="connsiteX219" fmla="*/ 2185943 w 3311572"/>
              <a:gd name="connsiteY219" fmla="*/ 0 h 1230746"/>
              <a:gd name="connsiteX220" fmla="*/ 1832505 w 3311572"/>
              <a:gd name="connsiteY220" fmla="*/ 0 h 1230746"/>
              <a:gd name="connsiteX221" fmla="*/ 1897820 w 3311572"/>
              <a:gd name="connsiteY221" fmla="*/ 65315 h 1230746"/>
              <a:gd name="connsiteX222" fmla="*/ 1832505 w 3311572"/>
              <a:gd name="connsiteY222" fmla="*/ 130630 h 1230746"/>
              <a:gd name="connsiteX223" fmla="*/ 1767190 w 3311572"/>
              <a:gd name="connsiteY223" fmla="*/ 65315 h 1230746"/>
              <a:gd name="connsiteX224" fmla="*/ 1832505 w 3311572"/>
              <a:gd name="connsiteY224" fmla="*/ 0 h 1230746"/>
              <a:gd name="connsiteX225" fmla="*/ 1479067 w 3311572"/>
              <a:gd name="connsiteY225" fmla="*/ 0 h 1230746"/>
              <a:gd name="connsiteX226" fmla="*/ 1544382 w 3311572"/>
              <a:gd name="connsiteY226" fmla="*/ 65315 h 1230746"/>
              <a:gd name="connsiteX227" fmla="*/ 1479067 w 3311572"/>
              <a:gd name="connsiteY227" fmla="*/ 130630 h 1230746"/>
              <a:gd name="connsiteX228" fmla="*/ 1413752 w 3311572"/>
              <a:gd name="connsiteY228" fmla="*/ 65315 h 1230746"/>
              <a:gd name="connsiteX229" fmla="*/ 1479067 w 3311572"/>
              <a:gd name="connsiteY229" fmla="*/ 0 h 1230746"/>
              <a:gd name="connsiteX230" fmla="*/ 1125629 w 3311572"/>
              <a:gd name="connsiteY230" fmla="*/ 0 h 1230746"/>
              <a:gd name="connsiteX231" fmla="*/ 1190944 w 3311572"/>
              <a:gd name="connsiteY231" fmla="*/ 65315 h 1230746"/>
              <a:gd name="connsiteX232" fmla="*/ 1125629 w 3311572"/>
              <a:gd name="connsiteY232" fmla="*/ 130630 h 1230746"/>
              <a:gd name="connsiteX233" fmla="*/ 1060314 w 3311572"/>
              <a:gd name="connsiteY233" fmla="*/ 65315 h 1230746"/>
              <a:gd name="connsiteX234" fmla="*/ 1125629 w 3311572"/>
              <a:gd name="connsiteY234" fmla="*/ 0 h 1230746"/>
              <a:gd name="connsiteX235" fmla="*/ 772191 w 3311572"/>
              <a:gd name="connsiteY235" fmla="*/ 0 h 1230746"/>
              <a:gd name="connsiteX236" fmla="*/ 837506 w 3311572"/>
              <a:gd name="connsiteY236" fmla="*/ 65315 h 1230746"/>
              <a:gd name="connsiteX237" fmla="*/ 772191 w 3311572"/>
              <a:gd name="connsiteY237" fmla="*/ 130630 h 1230746"/>
              <a:gd name="connsiteX238" fmla="*/ 706876 w 3311572"/>
              <a:gd name="connsiteY238" fmla="*/ 65315 h 1230746"/>
              <a:gd name="connsiteX239" fmla="*/ 772191 w 3311572"/>
              <a:gd name="connsiteY239" fmla="*/ 0 h 1230746"/>
              <a:gd name="connsiteX240" fmla="*/ 418753 w 3311572"/>
              <a:gd name="connsiteY240" fmla="*/ 0 h 1230746"/>
              <a:gd name="connsiteX241" fmla="*/ 484068 w 3311572"/>
              <a:gd name="connsiteY241" fmla="*/ 65315 h 1230746"/>
              <a:gd name="connsiteX242" fmla="*/ 418753 w 3311572"/>
              <a:gd name="connsiteY242" fmla="*/ 130630 h 1230746"/>
              <a:gd name="connsiteX243" fmla="*/ 353438 w 3311572"/>
              <a:gd name="connsiteY243" fmla="*/ 65315 h 1230746"/>
              <a:gd name="connsiteX244" fmla="*/ 418753 w 3311572"/>
              <a:gd name="connsiteY244" fmla="*/ 0 h 1230746"/>
              <a:gd name="connsiteX245" fmla="*/ 65315 w 3311572"/>
              <a:gd name="connsiteY245" fmla="*/ 0 h 1230746"/>
              <a:gd name="connsiteX246" fmla="*/ 130630 w 3311572"/>
              <a:gd name="connsiteY246" fmla="*/ 65315 h 1230746"/>
              <a:gd name="connsiteX247" fmla="*/ 65315 w 3311572"/>
              <a:gd name="connsiteY247" fmla="*/ 130630 h 1230746"/>
              <a:gd name="connsiteX248" fmla="*/ 0 w 3311572"/>
              <a:gd name="connsiteY248" fmla="*/ 65315 h 1230746"/>
              <a:gd name="connsiteX249" fmla="*/ 65315 w 3311572"/>
              <a:gd name="connsiteY249" fmla="*/ 0 h 12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3311572" h="1230746">
                <a:moveTo>
                  <a:pt x="3246257" y="1100116"/>
                </a:moveTo>
                <a:cubicBezTo>
                  <a:pt x="3282329" y="1100116"/>
                  <a:pt x="3311572" y="1129359"/>
                  <a:pt x="3311572" y="1165431"/>
                </a:cubicBezTo>
                <a:cubicBezTo>
                  <a:pt x="3311572" y="1201503"/>
                  <a:pt x="3282329" y="1230746"/>
                  <a:pt x="3246257" y="1230746"/>
                </a:cubicBezTo>
                <a:cubicBezTo>
                  <a:pt x="3210185" y="1230746"/>
                  <a:pt x="3180942" y="1201503"/>
                  <a:pt x="3180942" y="1165431"/>
                </a:cubicBezTo>
                <a:cubicBezTo>
                  <a:pt x="3180942" y="1129359"/>
                  <a:pt x="3210185" y="1100116"/>
                  <a:pt x="3246257" y="1100116"/>
                </a:cubicBezTo>
                <a:close/>
                <a:moveTo>
                  <a:pt x="2892819" y="1100116"/>
                </a:moveTo>
                <a:cubicBezTo>
                  <a:pt x="2928891" y="1100116"/>
                  <a:pt x="2958134" y="1129359"/>
                  <a:pt x="2958134" y="1165431"/>
                </a:cubicBezTo>
                <a:cubicBezTo>
                  <a:pt x="2958134" y="1201503"/>
                  <a:pt x="2928891" y="1230746"/>
                  <a:pt x="2892819" y="1230746"/>
                </a:cubicBezTo>
                <a:cubicBezTo>
                  <a:pt x="2856747" y="1230746"/>
                  <a:pt x="2827504" y="1201503"/>
                  <a:pt x="2827504" y="1165431"/>
                </a:cubicBezTo>
                <a:cubicBezTo>
                  <a:pt x="2827504" y="1129359"/>
                  <a:pt x="2856747" y="1100116"/>
                  <a:pt x="2892819" y="1100116"/>
                </a:cubicBezTo>
                <a:close/>
                <a:moveTo>
                  <a:pt x="2539381" y="1100116"/>
                </a:moveTo>
                <a:cubicBezTo>
                  <a:pt x="2575453" y="1100116"/>
                  <a:pt x="2604696" y="1129359"/>
                  <a:pt x="2604696" y="1165431"/>
                </a:cubicBezTo>
                <a:cubicBezTo>
                  <a:pt x="2604696" y="1201503"/>
                  <a:pt x="2575453" y="1230746"/>
                  <a:pt x="2539381" y="1230746"/>
                </a:cubicBezTo>
                <a:cubicBezTo>
                  <a:pt x="2503309" y="1230746"/>
                  <a:pt x="2474066" y="1201503"/>
                  <a:pt x="2474066" y="1165431"/>
                </a:cubicBezTo>
                <a:cubicBezTo>
                  <a:pt x="2474066" y="1129359"/>
                  <a:pt x="2503309" y="1100116"/>
                  <a:pt x="2539381" y="1100116"/>
                </a:cubicBezTo>
                <a:close/>
                <a:moveTo>
                  <a:pt x="2185943" y="1100116"/>
                </a:moveTo>
                <a:cubicBezTo>
                  <a:pt x="2222015" y="1100116"/>
                  <a:pt x="2251258" y="1129359"/>
                  <a:pt x="2251258" y="1165431"/>
                </a:cubicBezTo>
                <a:cubicBezTo>
                  <a:pt x="2251258" y="1201503"/>
                  <a:pt x="2222015" y="1230746"/>
                  <a:pt x="2185943" y="1230746"/>
                </a:cubicBezTo>
                <a:cubicBezTo>
                  <a:pt x="2149871" y="1230746"/>
                  <a:pt x="2120628" y="1201503"/>
                  <a:pt x="2120628" y="1165431"/>
                </a:cubicBezTo>
                <a:cubicBezTo>
                  <a:pt x="2120628" y="1129359"/>
                  <a:pt x="2149871" y="1100116"/>
                  <a:pt x="2185943" y="1100116"/>
                </a:cubicBezTo>
                <a:close/>
                <a:moveTo>
                  <a:pt x="1832505" y="1100116"/>
                </a:moveTo>
                <a:cubicBezTo>
                  <a:pt x="1868577" y="1100116"/>
                  <a:pt x="1897820" y="1129359"/>
                  <a:pt x="1897820" y="1165431"/>
                </a:cubicBezTo>
                <a:cubicBezTo>
                  <a:pt x="1897820" y="1201503"/>
                  <a:pt x="1868577" y="1230746"/>
                  <a:pt x="1832505" y="1230746"/>
                </a:cubicBezTo>
                <a:cubicBezTo>
                  <a:pt x="1796433" y="1230746"/>
                  <a:pt x="1767190" y="1201503"/>
                  <a:pt x="1767190" y="1165431"/>
                </a:cubicBezTo>
                <a:cubicBezTo>
                  <a:pt x="1767190" y="1129359"/>
                  <a:pt x="1796433" y="1100116"/>
                  <a:pt x="1832505" y="1100116"/>
                </a:cubicBezTo>
                <a:close/>
                <a:moveTo>
                  <a:pt x="1479067" y="1100116"/>
                </a:moveTo>
                <a:cubicBezTo>
                  <a:pt x="1515139" y="1100116"/>
                  <a:pt x="1544382" y="1129359"/>
                  <a:pt x="1544382" y="1165431"/>
                </a:cubicBezTo>
                <a:cubicBezTo>
                  <a:pt x="1544382" y="1201503"/>
                  <a:pt x="1515139" y="1230746"/>
                  <a:pt x="1479067" y="1230746"/>
                </a:cubicBezTo>
                <a:cubicBezTo>
                  <a:pt x="1442995" y="1230746"/>
                  <a:pt x="1413752" y="1201503"/>
                  <a:pt x="1413752" y="1165431"/>
                </a:cubicBezTo>
                <a:cubicBezTo>
                  <a:pt x="1413752" y="1129359"/>
                  <a:pt x="1442995" y="1100116"/>
                  <a:pt x="1479067" y="1100116"/>
                </a:cubicBezTo>
                <a:close/>
                <a:moveTo>
                  <a:pt x="1125629" y="1100116"/>
                </a:moveTo>
                <a:cubicBezTo>
                  <a:pt x="1161701" y="1100116"/>
                  <a:pt x="1190944" y="1129359"/>
                  <a:pt x="1190944" y="1165431"/>
                </a:cubicBezTo>
                <a:cubicBezTo>
                  <a:pt x="1190944" y="1201503"/>
                  <a:pt x="1161701" y="1230746"/>
                  <a:pt x="1125629" y="1230746"/>
                </a:cubicBezTo>
                <a:cubicBezTo>
                  <a:pt x="1089557" y="1230746"/>
                  <a:pt x="1060314" y="1201503"/>
                  <a:pt x="1060314" y="1165431"/>
                </a:cubicBezTo>
                <a:cubicBezTo>
                  <a:pt x="1060314" y="1129359"/>
                  <a:pt x="1089557" y="1100116"/>
                  <a:pt x="1125629" y="1100116"/>
                </a:cubicBezTo>
                <a:close/>
                <a:moveTo>
                  <a:pt x="772191" y="1100116"/>
                </a:moveTo>
                <a:cubicBezTo>
                  <a:pt x="808263" y="1100116"/>
                  <a:pt x="837506" y="1129359"/>
                  <a:pt x="837506" y="1165431"/>
                </a:cubicBezTo>
                <a:cubicBezTo>
                  <a:pt x="837506" y="1201503"/>
                  <a:pt x="808263" y="1230746"/>
                  <a:pt x="772191" y="1230746"/>
                </a:cubicBezTo>
                <a:cubicBezTo>
                  <a:pt x="736119" y="1230746"/>
                  <a:pt x="706876" y="1201503"/>
                  <a:pt x="706876" y="1165431"/>
                </a:cubicBezTo>
                <a:cubicBezTo>
                  <a:pt x="706876" y="1129359"/>
                  <a:pt x="736119" y="1100116"/>
                  <a:pt x="772191" y="1100116"/>
                </a:cubicBezTo>
                <a:close/>
                <a:moveTo>
                  <a:pt x="418753" y="1100116"/>
                </a:moveTo>
                <a:cubicBezTo>
                  <a:pt x="454825" y="1100116"/>
                  <a:pt x="484068" y="1129359"/>
                  <a:pt x="484068" y="1165431"/>
                </a:cubicBezTo>
                <a:cubicBezTo>
                  <a:pt x="484068" y="1201503"/>
                  <a:pt x="454825" y="1230746"/>
                  <a:pt x="418753" y="1230746"/>
                </a:cubicBezTo>
                <a:cubicBezTo>
                  <a:pt x="382681" y="1230746"/>
                  <a:pt x="353438" y="1201503"/>
                  <a:pt x="353438" y="1165431"/>
                </a:cubicBezTo>
                <a:cubicBezTo>
                  <a:pt x="353438" y="1129359"/>
                  <a:pt x="382681" y="1100116"/>
                  <a:pt x="418753" y="1100116"/>
                </a:cubicBezTo>
                <a:close/>
                <a:moveTo>
                  <a:pt x="65315" y="1100116"/>
                </a:moveTo>
                <a:cubicBezTo>
                  <a:pt x="101387" y="1100116"/>
                  <a:pt x="130630" y="1129359"/>
                  <a:pt x="130630" y="1165431"/>
                </a:cubicBezTo>
                <a:cubicBezTo>
                  <a:pt x="130630" y="1201503"/>
                  <a:pt x="101387" y="1230746"/>
                  <a:pt x="65315" y="1230746"/>
                </a:cubicBezTo>
                <a:cubicBezTo>
                  <a:pt x="29243" y="1230746"/>
                  <a:pt x="0" y="1201503"/>
                  <a:pt x="0" y="1165431"/>
                </a:cubicBezTo>
                <a:cubicBezTo>
                  <a:pt x="0" y="1129359"/>
                  <a:pt x="29243" y="1100116"/>
                  <a:pt x="65315" y="1100116"/>
                </a:cubicBezTo>
                <a:close/>
                <a:moveTo>
                  <a:pt x="3246257" y="825087"/>
                </a:moveTo>
                <a:cubicBezTo>
                  <a:pt x="3282329" y="825087"/>
                  <a:pt x="3311572" y="854330"/>
                  <a:pt x="3311572" y="890402"/>
                </a:cubicBezTo>
                <a:cubicBezTo>
                  <a:pt x="3311572" y="926474"/>
                  <a:pt x="3282329" y="955717"/>
                  <a:pt x="3246257" y="955717"/>
                </a:cubicBezTo>
                <a:cubicBezTo>
                  <a:pt x="3210185" y="955717"/>
                  <a:pt x="3180942" y="926474"/>
                  <a:pt x="3180942" y="890402"/>
                </a:cubicBezTo>
                <a:cubicBezTo>
                  <a:pt x="3180942" y="854330"/>
                  <a:pt x="3210185" y="825087"/>
                  <a:pt x="3246257" y="825087"/>
                </a:cubicBezTo>
                <a:close/>
                <a:moveTo>
                  <a:pt x="2892819" y="825087"/>
                </a:moveTo>
                <a:cubicBezTo>
                  <a:pt x="2928891" y="825087"/>
                  <a:pt x="2958134" y="854330"/>
                  <a:pt x="2958134" y="890402"/>
                </a:cubicBezTo>
                <a:cubicBezTo>
                  <a:pt x="2958134" y="926474"/>
                  <a:pt x="2928891" y="955717"/>
                  <a:pt x="2892819" y="955717"/>
                </a:cubicBezTo>
                <a:cubicBezTo>
                  <a:pt x="2856747" y="955717"/>
                  <a:pt x="2827504" y="926474"/>
                  <a:pt x="2827504" y="890402"/>
                </a:cubicBezTo>
                <a:cubicBezTo>
                  <a:pt x="2827504" y="854330"/>
                  <a:pt x="2856747" y="825087"/>
                  <a:pt x="2892819" y="825087"/>
                </a:cubicBezTo>
                <a:close/>
                <a:moveTo>
                  <a:pt x="2539381" y="825087"/>
                </a:moveTo>
                <a:cubicBezTo>
                  <a:pt x="2575453" y="825087"/>
                  <a:pt x="2604696" y="854330"/>
                  <a:pt x="2604696" y="890402"/>
                </a:cubicBezTo>
                <a:cubicBezTo>
                  <a:pt x="2604696" y="926474"/>
                  <a:pt x="2575453" y="955717"/>
                  <a:pt x="2539381" y="955717"/>
                </a:cubicBezTo>
                <a:cubicBezTo>
                  <a:pt x="2503309" y="955717"/>
                  <a:pt x="2474066" y="926474"/>
                  <a:pt x="2474066" y="890402"/>
                </a:cubicBezTo>
                <a:cubicBezTo>
                  <a:pt x="2474066" y="854330"/>
                  <a:pt x="2503309" y="825087"/>
                  <a:pt x="2539381" y="825087"/>
                </a:cubicBezTo>
                <a:close/>
                <a:moveTo>
                  <a:pt x="2185943" y="825087"/>
                </a:moveTo>
                <a:cubicBezTo>
                  <a:pt x="2222015" y="825087"/>
                  <a:pt x="2251258" y="854330"/>
                  <a:pt x="2251258" y="890402"/>
                </a:cubicBezTo>
                <a:cubicBezTo>
                  <a:pt x="2251258" y="926474"/>
                  <a:pt x="2222015" y="955717"/>
                  <a:pt x="2185943" y="955717"/>
                </a:cubicBezTo>
                <a:cubicBezTo>
                  <a:pt x="2149871" y="955717"/>
                  <a:pt x="2120628" y="926474"/>
                  <a:pt x="2120628" y="890402"/>
                </a:cubicBezTo>
                <a:cubicBezTo>
                  <a:pt x="2120628" y="854330"/>
                  <a:pt x="2149871" y="825087"/>
                  <a:pt x="2185943" y="825087"/>
                </a:cubicBezTo>
                <a:close/>
                <a:moveTo>
                  <a:pt x="1832505" y="825087"/>
                </a:moveTo>
                <a:cubicBezTo>
                  <a:pt x="1868577" y="825087"/>
                  <a:pt x="1897820" y="854330"/>
                  <a:pt x="1897820" y="890402"/>
                </a:cubicBezTo>
                <a:cubicBezTo>
                  <a:pt x="1897820" y="926474"/>
                  <a:pt x="1868577" y="955717"/>
                  <a:pt x="1832505" y="955717"/>
                </a:cubicBezTo>
                <a:cubicBezTo>
                  <a:pt x="1796433" y="955717"/>
                  <a:pt x="1767190" y="926474"/>
                  <a:pt x="1767190" y="890402"/>
                </a:cubicBezTo>
                <a:cubicBezTo>
                  <a:pt x="1767190" y="854330"/>
                  <a:pt x="1796433" y="825087"/>
                  <a:pt x="1832505" y="825087"/>
                </a:cubicBezTo>
                <a:close/>
                <a:moveTo>
                  <a:pt x="1479067" y="825087"/>
                </a:moveTo>
                <a:cubicBezTo>
                  <a:pt x="1515139" y="825087"/>
                  <a:pt x="1544382" y="854330"/>
                  <a:pt x="1544382" y="890402"/>
                </a:cubicBezTo>
                <a:cubicBezTo>
                  <a:pt x="1544382" y="926474"/>
                  <a:pt x="1515139" y="955717"/>
                  <a:pt x="1479067" y="955717"/>
                </a:cubicBezTo>
                <a:cubicBezTo>
                  <a:pt x="1442995" y="955717"/>
                  <a:pt x="1413752" y="926474"/>
                  <a:pt x="1413752" y="890402"/>
                </a:cubicBezTo>
                <a:cubicBezTo>
                  <a:pt x="1413752" y="854330"/>
                  <a:pt x="1442995" y="825087"/>
                  <a:pt x="1479067" y="825087"/>
                </a:cubicBezTo>
                <a:close/>
                <a:moveTo>
                  <a:pt x="1125629" y="825087"/>
                </a:moveTo>
                <a:cubicBezTo>
                  <a:pt x="1161701" y="825087"/>
                  <a:pt x="1190944" y="854330"/>
                  <a:pt x="1190944" y="890402"/>
                </a:cubicBezTo>
                <a:cubicBezTo>
                  <a:pt x="1190944" y="926474"/>
                  <a:pt x="1161701" y="955717"/>
                  <a:pt x="1125629" y="955717"/>
                </a:cubicBezTo>
                <a:cubicBezTo>
                  <a:pt x="1089557" y="955717"/>
                  <a:pt x="1060314" y="926474"/>
                  <a:pt x="1060314" y="890402"/>
                </a:cubicBezTo>
                <a:cubicBezTo>
                  <a:pt x="1060314" y="854330"/>
                  <a:pt x="1089557" y="825087"/>
                  <a:pt x="1125629" y="825087"/>
                </a:cubicBezTo>
                <a:close/>
                <a:moveTo>
                  <a:pt x="772191" y="825087"/>
                </a:moveTo>
                <a:cubicBezTo>
                  <a:pt x="808263" y="825087"/>
                  <a:pt x="837506" y="854330"/>
                  <a:pt x="837506" y="890402"/>
                </a:cubicBezTo>
                <a:cubicBezTo>
                  <a:pt x="837506" y="926474"/>
                  <a:pt x="808263" y="955717"/>
                  <a:pt x="772191" y="955717"/>
                </a:cubicBezTo>
                <a:cubicBezTo>
                  <a:pt x="736119" y="955717"/>
                  <a:pt x="706876" y="926474"/>
                  <a:pt x="706876" y="890402"/>
                </a:cubicBezTo>
                <a:cubicBezTo>
                  <a:pt x="706876" y="854330"/>
                  <a:pt x="736119" y="825087"/>
                  <a:pt x="772191" y="825087"/>
                </a:cubicBezTo>
                <a:close/>
                <a:moveTo>
                  <a:pt x="418753" y="825087"/>
                </a:moveTo>
                <a:cubicBezTo>
                  <a:pt x="454825" y="825087"/>
                  <a:pt x="484068" y="854330"/>
                  <a:pt x="484068" y="890402"/>
                </a:cubicBezTo>
                <a:cubicBezTo>
                  <a:pt x="484068" y="926474"/>
                  <a:pt x="454825" y="955717"/>
                  <a:pt x="418753" y="955717"/>
                </a:cubicBezTo>
                <a:cubicBezTo>
                  <a:pt x="382681" y="955717"/>
                  <a:pt x="353438" y="926474"/>
                  <a:pt x="353438" y="890402"/>
                </a:cubicBezTo>
                <a:cubicBezTo>
                  <a:pt x="353438" y="854330"/>
                  <a:pt x="382681" y="825087"/>
                  <a:pt x="418753" y="825087"/>
                </a:cubicBezTo>
                <a:close/>
                <a:moveTo>
                  <a:pt x="65315" y="825087"/>
                </a:moveTo>
                <a:cubicBezTo>
                  <a:pt x="101387" y="825087"/>
                  <a:pt x="130630" y="854330"/>
                  <a:pt x="130630" y="890402"/>
                </a:cubicBezTo>
                <a:cubicBezTo>
                  <a:pt x="130630" y="926474"/>
                  <a:pt x="101387" y="955717"/>
                  <a:pt x="65315" y="955717"/>
                </a:cubicBezTo>
                <a:cubicBezTo>
                  <a:pt x="29243" y="955717"/>
                  <a:pt x="0" y="926474"/>
                  <a:pt x="0" y="890402"/>
                </a:cubicBezTo>
                <a:cubicBezTo>
                  <a:pt x="0" y="854330"/>
                  <a:pt x="29243" y="825087"/>
                  <a:pt x="65315" y="825087"/>
                </a:cubicBezTo>
                <a:close/>
                <a:moveTo>
                  <a:pt x="3246257" y="550058"/>
                </a:moveTo>
                <a:cubicBezTo>
                  <a:pt x="3282329" y="550058"/>
                  <a:pt x="3311572" y="579301"/>
                  <a:pt x="3311572" y="615373"/>
                </a:cubicBezTo>
                <a:cubicBezTo>
                  <a:pt x="3311572" y="651445"/>
                  <a:pt x="3282329" y="680688"/>
                  <a:pt x="3246257" y="680688"/>
                </a:cubicBezTo>
                <a:cubicBezTo>
                  <a:pt x="3210185" y="680688"/>
                  <a:pt x="3180942" y="651445"/>
                  <a:pt x="3180942" y="615373"/>
                </a:cubicBezTo>
                <a:cubicBezTo>
                  <a:pt x="3180942" y="579301"/>
                  <a:pt x="3210185" y="550058"/>
                  <a:pt x="3246257" y="550058"/>
                </a:cubicBezTo>
                <a:close/>
                <a:moveTo>
                  <a:pt x="2892819" y="550058"/>
                </a:moveTo>
                <a:cubicBezTo>
                  <a:pt x="2928891" y="550058"/>
                  <a:pt x="2958134" y="579301"/>
                  <a:pt x="2958134" y="615373"/>
                </a:cubicBezTo>
                <a:cubicBezTo>
                  <a:pt x="2958134" y="651445"/>
                  <a:pt x="2928891" y="680688"/>
                  <a:pt x="2892819" y="680688"/>
                </a:cubicBezTo>
                <a:cubicBezTo>
                  <a:pt x="2856747" y="680688"/>
                  <a:pt x="2827504" y="651445"/>
                  <a:pt x="2827504" y="615373"/>
                </a:cubicBezTo>
                <a:cubicBezTo>
                  <a:pt x="2827504" y="579301"/>
                  <a:pt x="2856747" y="550058"/>
                  <a:pt x="2892819" y="550058"/>
                </a:cubicBezTo>
                <a:close/>
                <a:moveTo>
                  <a:pt x="2539381" y="550058"/>
                </a:moveTo>
                <a:cubicBezTo>
                  <a:pt x="2575453" y="550058"/>
                  <a:pt x="2604696" y="579301"/>
                  <a:pt x="2604696" y="615373"/>
                </a:cubicBezTo>
                <a:cubicBezTo>
                  <a:pt x="2604696" y="651445"/>
                  <a:pt x="2575453" y="680688"/>
                  <a:pt x="2539381" y="680688"/>
                </a:cubicBezTo>
                <a:cubicBezTo>
                  <a:pt x="2503309" y="680688"/>
                  <a:pt x="2474066" y="651445"/>
                  <a:pt x="2474066" y="615373"/>
                </a:cubicBezTo>
                <a:cubicBezTo>
                  <a:pt x="2474066" y="579301"/>
                  <a:pt x="2503309" y="550058"/>
                  <a:pt x="2539381" y="550058"/>
                </a:cubicBezTo>
                <a:close/>
                <a:moveTo>
                  <a:pt x="2185943" y="550058"/>
                </a:moveTo>
                <a:cubicBezTo>
                  <a:pt x="2222015" y="550058"/>
                  <a:pt x="2251258" y="579301"/>
                  <a:pt x="2251258" y="615373"/>
                </a:cubicBezTo>
                <a:cubicBezTo>
                  <a:pt x="2251258" y="651445"/>
                  <a:pt x="2222015" y="680688"/>
                  <a:pt x="2185943" y="680688"/>
                </a:cubicBezTo>
                <a:cubicBezTo>
                  <a:pt x="2149871" y="680688"/>
                  <a:pt x="2120628" y="651445"/>
                  <a:pt x="2120628" y="615373"/>
                </a:cubicBezTo>
                <a:cubicBezTo>
                  <a:pt x="2120628" y="579301"/>
                  <a:pt x="2149871" y="550058"/>
                  <a:pt x="2185943" y="550058"/>
                </a:cubicBezTo>
                <a:close/>
                <a:moveTo>
                  <a:pt x="1832505" y="550058"/>
                </a:moveTo>
                <a:cubicBezTo>
                  <a:pt x="1868577" y="550058"/>
                  <a:pt x="1897820" y="579301"/>
                  <a:pt x="1897820" y="615373"/>
                </a:cubicBezTo>
                <a:cubicBezTo>
                  <a:pt x="1897820" y="651445"/>
                  <a:pt x="1868577" y="680688"/>
                  <a:pt x="1832505" y="680688"/>
                </a:cubicBezTo>
                <a:cubicBezTo>
                  <a:pt x="1796433" y="680688"/>
                  <a:pt x="1767190" y="651445"/>
                  <a:pt x="1767190" y="615373"/>
                </a:cubicBezTo>
                <a:cubicBezTo>
                  <a:pt x="1767190" y="579301"/>
                  <a:pt x="1796433" y="550058"/>
                  <a:pt x="1832505" y="550058"/>
                </a:cubicBezTo>
                <a:close/>
                <a:moveTo>
                  <a:pt x="1479067" y="550058"/>
                </a:moveTo>
                <a:cubicBezTo>
                  <a:pt x="1515139" y="550058"/>
                  <a:pt x="1544382" y="579301"/>
                  <a:pt x="1544382" y="615373"/>
                </a:cubicBezTo>
                <a:cubicBezTo>
                  <a:pt x="1544382" y="651445"/>
                  <a:pt x="1515139" y="680688"/>
                  <a:pt x="1479067" y="680688"/>
                </a:cubicBezTo>
                <a:cubicBezTo>
                  <a:pt x="1442995" y="680688"/>
                  <a:pt x="1413752" y="651445"/>
                  <a:pt x="1413752" y="615373"/>
                </a:cubicBezTo>
                <a:cubicBezTo>
                  <a:pt x="1413752" y="579301"/>
                  <a:pt x="1442995" y="550058"/>
                  <a:pt x="1479067" y="550058"/>
                </a:cubicBezTo>
                <a:close/>
                <a:moveTo>
                  <a:pt x="1125629" y="550058"/>
                </a:moveTo>
                <a:cubicBezTo>
                  <a:pt x="1161701" y="550058"/>
                  <a:pt x="1190944" y="579301"/>
                  <a:pt x="1190944" y="615373"/>
                </a:cubicBezTo>
                <a:cubicBezTo>
                  <a:pt x="1190944" y="651445"/>
                  <a:pt x="1161701" y="680688"/>
                  <a:pt x="1125629" y="680688"/>
                </a:cubicBezTo>
                <a:cubicBezTo>
                  <a:pt x="1089557" y="680688"/>
                  <a:pt x="1060314" y="651445"/>
                  <a:pt x="1060314" y="615373"/>
                </a:cubicBezTo>
                <a:cubicBezTo>
                  <a:pt x="1060314" y="579301"/>
                  <a:pt x="1089557" y="550058"/>
                  <a:pt x="1125629" y="550058"/>
                </a:cubicBezTo>
                <a:close/>
                <a:moveTo>
                  <a:pt x="772191" y="550058"/>
                </a:moveTo>
                <a:cubicBezTo>
                  <a:pt x="808263" y="550058"/>
                  <a:pt x="837506" y="579301"/>
                  <a:pt x="837506" y="615373"/>
                </a:cubicBezTo>
                <a:cubicBezTo>
                  <a:pt x="837506" y="651445"/>
                  <a:pt x="808263" y="680688"/>
                  <a:pt x="772191" y="680688"/>
                </a:cubicBezTo>
                <a:cubicBezTo>
                  <a:pt x="736119" y="680688"/>
                  <a:pt x="706876" y="651445"/>
                  <a:pt x="706876" y="615373"/>
                </a:cubicBezTo>
                <a:cubicBezTo>
                  <a:pt x="706876" y="579301"/>
                  <a:pt x="736119" y="550058"/>
                  <a:pt x="772191" y="550058"/>
                </a:cubicBezTo>
                <a:close/>
                <a:moveTo>
                  <a:pt x="418753" y="550058"/>
                </a:moveTo>
                <a:cubicBezTo>
                  <a:pt x="454825" y="550058"/>
                  <a:pt x="484068" y="579301"/>
                  <a:pt x="484068" y="615373"/>
                </a:cubicBezTo>
                <a:cubicBezTo>
                  <a:pt x="484068" y="651445"/>
                  <a:pt x="454825" y="680688"/>
                  <a:pt x="418753" y="680688"/>
                </a:cubicBezTo>
                <a:cubicBezTo>
                  <a:pt x="382681" y="680688"/>
                  <a:pt x="353438" y="651445"/>
                  <a:pt x="353438" y="615373"/>
                </a:cubicBezTo>
                <a:cubicBezTo>
                  <a:pt x="353438" y="579301"/>
                  <a:pt x="382681" y="550058"/>
                  <a:pt x="418753" y="550058"/>
                </a:cubicBezTo>
                <a:close/>
                <a:moveTo>
                  <a:pt x="65315" y="550058"/>
                </a:moveTo>
                <a:cubicBezTo>
                  <a:pt x="101387" y="550058"/>
                  <a:pt x="130630" y="579301"/>
                  <a:pt x="130630" y="615373"/>
                </a:cubicBezTo>
                <a:cubicBezTo>
                  <a:pt x="130630" y="651445"/>
                  <a:pt x="101387" y="680688"/>
                  <a:pt x="65315" y="680688"/>
                </a:cubicBezTo>
                <a:cubicBezTo>
                  <a:pt x="29243" y="680688"/>
                  <a:pt x="0" y="651445"/>
                  <a:pt x="0" y="615373"/>
                </a:cubicBezTo>
                <a:cubicBezTo>
                  <a:pt x="0" y="579301"/>
                  <a:pt x="29243" y="550058"/>
                  <a:pt x="65315" y="550058"/>
                </a:cubicBezTo>
                <a:close/>
                <a:moveTo>
                  <a:pt x="3246257" y="275029"/>
                </a:moveTo>
                <a:cubicBezTo>
                  <a:pt x="3282329" y="275029"/>
                  <a:pt x="3311572" y="304272"/>
                  <a:pt x="3311572" y="340344"/>
                </a:cubicBezTo>
                <a:cubicBezTo>
                  <a:pt x="3311572" y="376416"/>
                  <a:pt x="3282329" y="405659"/>
                  <a:pt x="3246257" y="405659"/>
                </a:cubicBezTo>
                <a:cubicBezTo>
                  <a:pt x="3210185" y="405659"/>
                  <a:pt x="3180942" y="376416"/>
                  <a:pt x="3180942" y="340344"/>
                </a:cubicBezTo>
                <a:cubicBezTo>
                  <a:pt x="3180942" y="304272"/>
                  <a:pt x="3210185" y="275029"/>
                  <a:pt x="3246257" y="275029"/>
                </a:cubicBezTo>
                <a:close/>
                <a:moveTo>
                  <a:pt x="2892819" y="275029"/>
                </a:moveTo>
                <a:cubicBezTo>
                  <a:pt x="2928891" y="275029"/>
                  <a:pt x="2958134" y="304272"/>
                  <a:pt x="2958134" y="340344"/>
                </a:cubicBezTo>
                <a:cubicBezTo>
                  <a:pt x="2958134" y="376416"/>
                  <a:pt x="2928891" y="405659"/>
                  <a:pt x="2892819" y="405659"/>
                </a:cubicBezTo>
                <a:cubicBezTo>
                  <a:pt x="2856747" y="405659"/>
                  <a:pt x="2827504" y="376416"/>
                  <a:pt x="2827504" y="340344"/>
                </a:cubicBezTo>
                <a:cubicBezTo>
                  <a:pt x="2827504" y="304272"/>
                  <a:pt x="2856747" y="275029"/>
                  <a:pt x="2892819" y="275029"/>
                </a:cubicBezTo>
                <a:close/>
                <a:moveTo>
                  <a:pt x="2539381" y="275029"/>
                </a:moveTo>
                <a:cubicBezTo>
                  <a:pt x="2575453" y="275029"/>
                  <a:pt x="2604696" y="304272"/>
                  <a:pt x="2604696" y="340344"/>
                </a:cubicBezTo>
                <a:cubicBezTo>
                  <a:pt x="2604696" y="376416"/>
                  <a:pt x="2575453" y="405659"/>
                  <a:pt x="2539381" y="405659"/>
                </a:cubicBezTo>
                <a:cubicBezTo>
                  <a:pt x="2503309" y="405659"/>
                  <a:pt x="2474066" y="376416"/>
                  <a:pt x="2474066" y="340344"/>
                </a:cubicBezTo>
                <a:cubicBezTo>
                  <a:pt x="2474066" y="304272"/>
                  <a:pt x="2503309" y="275029"/>
                  <a:pt x="2539381" y="275029"/>
                </a:cubicBezTo>
                <a:close/>
                <a:moveTo>
                  <a:pt x="2185943" y="275029"/>
                </a:moveTo>
                <a:cubicBezTo>
                  <a:pt x="2222015" y="275029"/>
                  <a:pt x="2251258" y="304272"/>
                  <a:pt x="2251258" y="340344"/>
                </a:cubicBezTo>
                <a:cubicBezTo>
                  <a:pt x="2251258" y="376416"/>
                  <a:pt x="2222015" y="405659"/>
                  <a:pt x="2185943" y="405659"/>
                </a:cubicBezTo>
                <a:cubicBezTo>
                  <a:pt x="2149871" y="405659"/>
                  <a:pt x="2120628" y="376416"/>
                  <a:pt x="2120628" y="340344"/>
                </a:cubicBezTo>
                <a:cubicBezTo>
                  <a:pt x="2120628" y="304272"/>
                  <a:pt x="2149871" y="275029"/>
                  <a:pt x="2185943" y="275029"/>
                </a:cubicBezTo>
                <a:close/>
                <a:moveTo>
                  <a:pt x="1832505" y="275029"/>
                </a:moveTo>
                <a:cubicBezTo>
                  <a:pt x="1868577" y="275029"/>
                  <a:pt x="1897820" y="304272"/>
                  <a:pt x="1897820" y="340344"/>
                </a:cubicBezTo>
                <a:cubicBezTo>
                  <a:pt x="1897820" y="376416"/>
                  <a:pt x="1868577" y="405659"/>
                  <a:pt x="1832505" y="405659"/>
                </a:cubicBezTo>
                <a:cubicBezTo>
                  <a:pt x="1796433" y="405659"/>
                  <a:pt x="1767190" y="376416"/>
                  <a:pt x="1767190" y="340344"/>
                </a:cubicBezTo>
                <a:cubicBezTo>
                  <a:pt x="1767190" y="304272"/>
                  <a:pt x="1796433" y="275029"/>
                  <a:pt x="1832505" y="275029"/>
                </a:cubicBezTo>
                <a:close/>
                <a:moveTo>
                  <a:pt x="1479067" y="275029"/>
                </a:moveTo>
                <a:cubicBezTo>
                  <a:pt x="1515139" y="275029"/>
                  <a:pt x="1544382" y="304272"/>
                  <a:pt x="1544382" y="340344"/>
                </a:cubicBezTo>
                <a:cubicBezTo>
                  <a:pt x="1544382" y="376416"/>
                  <a:pt x="1515139" y="405659"/>
                  <a:pt x="1479067" y="405659"/>
                </a:cubicBezTo>
                <a:cubicBezTo>
                  <a:pt x="1442995" y="405659"/>
                  <a:pt x="1413752" y="376416"/>
                  <a:pt x="1413752" y="340344"/>
                </a:cubicBezTo>
                <a:cubicBezTo>
                  <a:pt x="1413752" y="304272"/>
                  <a:pt x="1442995" y="275029"/>
                  <a:pt x="1479067" y="275029"/>
                </a:cubicBezTo>
                <a:close/>
                <a:moveTo>
                  <a:pt x="1125629" y="275029"/>
                </a:moveTo>
                <a:cubicBezTo>
                  <a:pt x="1161701" y="275029"/>
                  <a:pt x="1190944" y="304272"/>
                  <a:pt x="1190944" y="340344"/>
                </a:cubicBezTo>
                <a:cubicBezTo>
                  <a:pt x="1190944" y="376416"/>
                  <a:pt x="1161701" y="405659"/>
                  <a:pt x="1125629" y="405659"/>
                </a:cubicBezTo>
                <a:cubicBezTo>
                  <a:pt x="1089557" y="405659"/>
                  <a:pt x="1060314" y="376416"/>
                  <a:pt x="1060314" y="340344"/>
                </a:cubicBezTo>
                <a:cubicBezTo>
                  <a:pt x="1060314" y="304272"/>
                  <a:pt x="1089557" y="275029"/>
                  <a:pt x="1125629" y="275029"/>
                </a:cubicBezTo>
                <a:close/>
                <a:moveTo>
                  <a:pt x="772191" y="275029"/>
                </a:moveTo>
                <a:cubicBezTo>
                  <a:pt x="808263" y="275029"/>
                  <a:pt x="837506" y="304272"/>
                  <a:pt x="837506" y="340344"/>
                </a:cubicBezTo>
                <a:cubicBezTo>
                  <a:pt x="837506" y="376416"/>
                  <a:pt x="808263" y="405659"/>
                  <a:pt x="772191" y="405659"/>
                </a:cubicBezTo>
                <a:cubicBezTo>
                  <a:pt x="736119" y="405659"/>
                  <a:pt x="706876" y="376416"/>
                  <a:pt x="706876" y="340344"/>
                </a:cubicBezTo>
                <a:cubicBezTo>
                  <a:pt x="706876" y="304272"/>
                  <a:pt x="736119" y="275029"/>
                  <a:pt x="772191" y="275029"/>
                </a:cubicBezTo>
                <a:close/>
                <a:moveTo>
                  <a:pt x="418753" y="275029"/>
                </a:moveTo>
                <a:cubicBezTo>
                  <a:pt x="454825" y="275029"/>
                  <a:pt x="484068" y="304272"/>
                  <a:pt x="484068" y="340344"/>
                </a:cubicBezTo>
                <a:cubicBezTo>
                  <a:pt x="484068" y="376416"/>
                  <a:pt x="454825" y="405659"/>
                  <a:pt x="418753" y="405659"/>
                </a:cubicBezTo>
                <a:cubicBezTo>
                  <a:pt x="382681" y="405659"/>
                  <a:pt x="353438" y="376416"/>
                  <a:pt x="353438" y="340344"/>
                </a:cubicBezTo>
                <a:cubicBezTo>
                  <a:pt x="353438" y="304272"/>
                  <a:pt x="382681" y="275029"/>
                  <a:pt x="418753" y="275029"/>
                </a:cubicBezTo>
                <a:close/>
                <a:moveTo>
                  <a:pt x="65315" y="275029"/>
                </a:moveTo>
                <a:cubicBezTo>
                  <a:pt x="101387" y="275029"/>
                  <a:pt x="130630" y="304272"/>
                  <a:pt x="130630" y="340344"/>
                </a:cubicBezTo>
                <a:cubicBezTo>
                  <a:pt x="130630" y="376416"/>
                  <a:pt x="101387" y="405659"/>
                  <a:pt x="65315" y="405659"/>
                </a:cubicBezTo>
                <a:cubicBezTo>
                  <a:pt x="29243" y="405659"/>
                  <a:pt x="0" y="376416"/>
                  <a:pt x="0" y="340344"/>
                </a:cubicBezTo>
                <a:cubicBezTo>
                  <a:pt x="0" y="304272"/>
                  <a:pt x="29243" y="275029"/>
                  <a:pt x="65315" y="275029"/>
                </a:cubicBezTo>
                <a:close/>
                <a:moveTo>
                  <a:pt x="3246257" y="0"/>
                </a:moveTo>
                <a:cubicBezTo>
                  <a:pt x="3282329" y="0"/>
                  <a:pt x="3311572" y="29243"/>
                  <a:pt x="3311572" y="65315"/>
                </a:cubicBezTo>
                <a:cubicBezTo>
                  <a:pt x="3311572" y="101387"/>
                  <a:pt x="3282329" y="130630"/>
                  <a:pt x="3246257" y="130630"/>
                </a:cubicBezTo>
                <a:cubicBezTo>
                  <a:pt x="3210185" y="130630"/>
                  <a:pt x="3180942" y="101387"/>
                  <a:pt x="3180942" y="65315"/>
                </a:cubicBezTo>
                <a:cubicBezTo>
                  <a:pt x="3180942" y="29243"/>
                  <a:pt x="3210185" y="0"/>
                  <a:pt x="3246257" y="0"/>
                </a:cubicBezTo>
                <a:close/>
                <a:moveTo>
                  <a:pt x="2892819" y="0"/>
                </a:moveTo>
                <a:cubicBezTo>
                  <a:pt x="2928891" y="0"/>
                  <a:pt x="2958134" y="29243"/>
                  <a:pt x="2958134" y="65315"/>
                </a:cubicBezTo>
                <a:cubicBezTo>
                  <a:pt x="2958134" y="101387"/>
                  <a:pt x="2928891" y="130630"/>
                  <a:pt x="2892819" y="130630"/>
                </a:cubicBezTo>
                <a:cubicBezTo>
                  <a:pt x="2856747" y="130630"/>
                  <a:pt x="2827504" y="101387"/>
                  <a:pt x="2827504" y="65315"/>
                </a:cubicBezTo>
                <a:cubicBezTo>
                  <a:pt x="2827504" y="29243"/>
                  <a:pt x="2856747" y="0"/>
                  <a:pt x="2892819" y="0"/>
                </a:cubicBezTo>
                <a:close/>
                <a:moveTo>
                  <a:pt x="2539381" y="0"/>
                </a:moveTo>
                <a:cubicBezTo>
                  <a:pt x="2575453" y="0"/>
                  <a:pt x="2604696" y="29243"/>
                  <a:pt x="2604696" y="65315"/>
                </a:cubicBezTo>
                <a:cubicBezTo>
                  <a:pt x="2604696" y="101387"/>
                  <a:pt x="2575453" y="130630"/>
                  <a:pt x="2539381" y="130630"/>
                </a:cubicBezTo>
                <a:cubicBezTo>
                  <a:pt x="2503309" y="130630"/>
                  <a:pt x="2474066" y="101387"/>
                  <a:pt x="2474066" y="65315"/>
                </a:cubicBezTo>
                <a:cubicBezTo>
                  <a:pt x="2474066" y="29243"/>
                  <a:pt x="2503309" y="0"/>
                  <a:pt x="2539381" y="0"/>
                </a:cubicBezTo>
                <a:close/>
                <a:moveTo>
                  <a:pt x="2185943" y="0"/>
                </a:moveTo>
                <a:cubicBezTo>
                  <a:pt x="2222015" y="0"/>
                  <a:pt x="2251258" y="29243"/>
                  <a:pt x="2251258" y="65315"/>
                </a:cubicBezTo>
                <a:cubicBezTo>
                  <a:pt x="2251258" y="101387"/>
                  <a:pt x="2222015" y="130630"/>
                  <a:pt x="2185943" y="130630"/>
                </a:cubicBezTo>
                <a:cubicBezTo>
                  <a:pt x="2149871" y="130630"/>
                  <a:pt x="2120628" y="101387"/>
                  <a:pt x="2120628" y="65315"/>
                </a:cubicBezTo>
                <a:cubicBezTo>
                  <a:pt x="2120628" y="29243"/>
                  <a:pt x="2149871" y="0"/>
                  <a:pt x="2185943" y="0"/>
                </a:cubicBezTo>
                <a:close/>
                <a:moveTo>
                  <a:pt x="1832505" y="0"/>
                </a:moveTo>
                <a:cubicBezTo>
                  <a:pt x="1868577" y="0"/>
                  <a:pt x="1897820" y="29243"/>
                  <a:pt x="1897820" y="65315"/>
                </a:cubicBezTo>
                <a:cubicBezTo>
                  <a:pt x="1897820" y="101387"/>
                  <a:pt x="1868577" y="130630"/>
                  <a:pt x="1832505" y="130630"/>
                </a:cubicBezTo>
                <a:cubicBezTo>
                  <a:pt x="1796433" y="130630"/>
                  <a:pt x="1767190" y="101387"/>
                  <a:pt x="1767190" y="65315"/>
                </a:cubicBezTo>
                <a:cubicBezTo>
                  <a:pt x="1767190" y="29243"/>
                  <a:pt x="1796433" y="0"/>
                  <a:pt x="1832505" y="0"/>
                </a:cubicBezTo>
                <a:close/>
                <a:moveTo>
                  <a:pt x="1479067" y="0"/>
                </a:moveTo>
                <a:cubicBezTo>
                  <a:pt x="1515139" y="0"/>
                  <a:pt x="1544382" y="29243"/>
                  <a:pt x="1544382" y="65315"/>
                </a:cubicBezTo>
                <a:cubicBezTo>
                  <a:pt x="1544382" y="101387"/>
                  <a:pt x="1515139" y="130630"/>
                  <a:pt x="1479067" y="130630"/>
                </a:cubicBezTo>
                <a:cubicBezTo>
                  <a:pt x="1442995" y="130630"/>
                  <a:pt x="1413752" y="101387"/>
                  <a:pt x="1413752" y="65315"/>
                </a:cubicBezTo>
                <a:cubicBezTo>
                  <a:pt x="1413752" y="29243"/>
                  <a:pt x="1442995" y="0"/>
                  <a:pt x="1479067" y="0"/>
                </a:cubicBezTo>
                <a:close/>
                <a:moveTo>
                  <a:pt x="1125629" y="0"/>
                </a:moveTo>
                <a:cubicBezTo>
                  <a:pt x="1161701" y="0"/>
                  <a:pt x="1190944" y="29243"/>
                  <a:pt x="1190944" y="65315"/>
                </a:cubicBezTo>
                <a:cubicBezTo>
                  <a:pt x="1190944" y="101387"/>
                  <a:pt x="1161701" y="130630"/>
                  <a:pt x="1125629" y="130630"/>
                </a:cubicBezTo>
                <a:cubicBezTo>
                  <a:pt x="1089557" y="130630"/>
                  <a:pt x="1060314" y="101387"/>
                  <a:pt x="1060314" y="65315"/>
                </a:cubicBezTo>
                <a:cubicBezTo>
                  <a:pt x="1060314" y="29243"/>
                  <a:pt x="1089557" y="0"/>
                  <a:pt x="1125629" y="0"/>
                </a:cubicBezTo>
                <a:close/>
                <a:moveTo>
                  <a:pt x="772191" y="0"/>
                </a:moveTo>
                <a:cubicBezTo>
                  <a:pt x="808263" y="0"/>
                  <a:pt x="837506" y="29243"/>
                  <a:pt x="837506" y="65315"/>
                </a:cubicBezTo>
                <a:cubicBezTo>
                  <a:pt x="837506" y="101387"/>
                  <a:pt x="808263" y="130630"/>
                  <a:pt x="772191" y="130630"/>
                </a:cubicBezTo>
                <a:cubicBezTo>
                  <a:pt x="736119" y="130630"/>
                  <a:pt x="706876" y="101387"/>
                  <a:pt x="706876" y="65315"/>
                </a:cubicBezTo>
                <a:cubicBezTo>
                  <a:pt x="706876" y="29243"/>
                  <a:pt x="736119" y="0"/>
                  <a:pt x="772191" y="0"/>
                </a:cubicBezTo>
                <a:close/>
                <a:moveTo>
                  <a:pt x="418753" y="0"/>
                </a:moveTo>
                <a:cubicBezTo>
                  <a:pt x="454825" y="0"/>
                  <a:pt x="484068" y="29243"/>
                  <a:pt x="484068" y="65315"/>
                </a:cubicBezTo>
                <a:cubicBezTo>
                  <a:pt x="484068" y="101387"/>
                  <a:pt x="454825" y="130630"/>
                  <a:pt x="418753" y="130630"/>
                </a:cubicBezTo>
                <a:cubicBezTo>
                  <a:pt x="382681" y="130630"/>
                  <a:pt x="353438" y="101387"/>
                  <a:pt x="353438" y="65315"/>
                </a:cubicBezTo>
                <a:cubicBezTo>
                  <a:pt x="353438" y="29243"/>
                  <a:pt x="382681" y="0"/>
                  <a:pt x="418753" y="0"/>
                </a:cubicBezTo>
                <a:close/>
                <a:moveTo>
                  <a:pt x="65315" y="0"/>
                </a:moveTo>
                <a:cubicBezTo>
                  <a:pt x="101387" y="0"/>
                  <a:pt x="130630" y="29243"/>
                  <a:pt x="130630" y="65315"/>
                </a:cubicBezTo>
                <a:cubicBezTo>
                  <a:pt x="130630" y="101387"/>
                  <a:pt x="101387" y="130630"/>
                  <a:pt x="65315" y="130630"/>
                </a:cubicBezTo>
                <a:cubicBezTo>
                  <a:pt x="29243" y="130630"/>
                  <a:pt x="0" y="101387"/>
                  <a:pt x="0" y="65315"/>
                </a:cubicBezTo>
                <a:cubicBezTo>
                  <a:pt x="0" y="29243"/>
                  <a:pt x="29243" y="0"/>
                  <a:pt x="6531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9BDCB6E8-5526-41F2-A3E2-07A57CED8913}"/>
              </a:ext>
            </a:extLst>
          </p:cNvPr>
          <p:cNvGrpSpPr/>
          <p:nvPr userDrawn="1"/>
        </p:nvGrpSpPr>
        <p:grpSpPr>
          <a:xfrm>
            <a:off x="4008667" y="682540"/>
            <a:ext cx="146955" cy="2165166"/>
            <a:chOff x="5344889" y="910053"/>
            <a:chExt cx="195940" cy="288688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E2DC36-9E90-4EFA-9B49-C858505996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29796" y="1341124"/>
              <a:ext cx="0" cy="24558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A784C540-F1EF-4AF9-88B0-8509A27A5EE9}"/>
                </a:ext>
              </a:extLst>
            </p:cNvPr>
            <p:cNvSpPr/>
            <p:nvPr userDrawn="1"/>
          </p:nvSpPr>
          <p:spPr>
            <a:xfrm>
              <a:off x="5344889" y="910053"/>
              <a:ext cx="195940" cy="1959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A407C27A-C91C-49A7-8E74-F513FD11CE54}"/>
              </a:ext>
            </a:extLst>
          </p:cNvPr>
          <p:cNvGrpSpPr/>
          <p:nvPr userDrawn="1"/>
        </p:nvGrpSpPr>
        <p:grpSpPr>
          <a:xfrm>
            <a:off x="240031" y="2547258"/>
            <a:ext cx="146955" cy="2181494"/>
            <a:chOff x="320041" y="3396343"/>
            <a:chExt cx="195940" cy="29086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71FC3D-3ECF-4895-950C-C5B5D1F97E4D}"/>
                </a:ext>
              </a:extLst>
            </p:cNvPr>
            <p:cNvCxnSpPr/>
            <p:nvPr userDrawn="1"/>
          </p:nvCxnSpPr>
          <p:spPr>
            <a:xfrm>
              <a:off x="418011" y="3396343"/>
              <a:ext cx="0" cy="24558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AC494CAF-CE4D-4B37-8334-B575EDEAF260}"/>
                </a:ext>
              </a:extLst>
            </p:cNvPr>
            <p:cNvSpPr/>
            <p:nvPr userDrawn="1"/>
          </p:nvSpPr>
          <p:spPr>
            <a:xfrm>
              <a:off x="320041" y="6109062"/>
              <a:ext cx="195940" cy="19594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921E8114-8B4F-4A87-82DD-F07731A35544}"/>
              </a:ext>
            </a:extLst>
          </p:cNvPr>
          <p:cNvGrpSpPr/>
          <p:nvPr userDrawn="1"/>
        </p:nvGrpSpPr>
        <p:grpSpPr>
          <a:xfrm>
            <a:off x="8744972" y="0"/>
            <a:ext cx="146955" cy="1837845"/>
            <a:chOff x="11568522" y="0"/>
            <a:chExt cx="195940" cy="245046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57DD96-2433-49D5-889B-75738E84C692}"/>
                </a:ext>
              </a:extLst>
            </p:cNvPr>
            <p:cNvCxnSpPr/>
            <p:nvPr/>
          </p:nvCxnSpPr>
          <p:spPr>
            <a:xfrm>
              <a:off x="11666492" y="0"/>
              <a:ext cx="0" cy="20580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4E9A73BE-1FBE-4320-8F9E-407B48415C2C}"/>
                </a:ext>
              </a:extLst>
            </p:cNvPr>
            <p:cNvSpPr/>
            <p:nvPr/>
          </p:nvSpPr>
          <p:spPr>
            <a:xfrm>
              <a:off x="11568522" y="2254520"/>
              <a:ext cx="195940" cy="195940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8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72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7658780" y="-1091242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5400000" flipH="1">
            <a:off x="7116014" y="-515250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547182" flipH="1">
            <a:off x="-1959645" y="2413033"/>
            <a:ext cx="3297391" cy="22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7617396">
            <a:off x="7156577" y="3425249"/>
            <a:ext cx="3632874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-624370" y="1649584"/>
            <a:ext cx="1344377" cy="1995312"/>
            <a:chOff x="272875" y="1527563"/>
            <a:chExt cx="255950" cy="455000"/>
          </a:xfrm>
        </p:grpSpPr>
        <p:sp>
          <p:nvSpPr>
            <p:cNvPr id="175" name="Google Shape;175;p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4"/>
          <p:cNvSpPr/>
          <p:nvPr/>
        </p:nvSpPr>
        <p:spPr>
          <a:xfrm rot="2491995">
            <a:off x="8061861" y="3895420"/>
            <a:ext cx="2265111" cy="2165862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"/>
          <p:cNvSpPr txBox="1">
            <a:spLocks noGrp="1"/>
          </p:cNvSpPr>
          <p:nvPr>
            <p:ph type="subTitle" idx="1"/>
          </p:nvPr>
        </p:nvSpPr>
        <p:spPr>
          <a:xfrm flipH="1">
            <a:off x="5047900" y="2607067"/>
            <a:ext cx="33678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ctrTitle"/>
          </p:nvPr>
        </p:nvSpPr>
        <p:spPr>
          <a:xfrm flipH="1">
            <a:off x="4571900" y="1697799"/>
            <a:ext cx="38604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43" name="Google Shape;543;p9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6498000" y="3581373"/>
            <a:ext cx="3440400" cy="28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9"/>
          <p:cNvSpPr/>
          <p:nvPr/>
        </p:nvSpPr>
        <p:spPr>
          <a:xfrm rot="-2569776">
            <a:off x="7774946" y="-1017900"/>
            <a:ext cx="2265043" cy="216579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9"/>
          <p:cNvGrpSpPr/>
          <p:nvPr/>
        </p:nvGrpSpPr>
        <p:grpSpPr>
          <a:xfrm rot="-6629356">
            <a:off x="7495291" y="3526103"/>
            <a:ext cx="1344346" cy="2469672"/>
            <a:chOff x="272875" y="1419395"/>
            <a:chExt cx="255950" cy="563168"/>
          </a:xfrm>
        </p:grpSpPr>
        <p:sp>
          <p:nvSpPr>
            <p:cNvPr id="546" name="Google Shape;546;p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1" name="Google Shape;581;p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 rot="-5400005">
            <a:off x="-1096437" y="-959501"/>
            <a:ext cx="3632875" cy="299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1538275" flipH="1">
            <a:off x="-1241959" y="-985041"/>
            <a:ext cx="3297390" cy="22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/>
          <p:nvPr/>
        </p:nvSpPr>
        <p:spPr>
          <a:xfrm rot="3011561">
            <a:off x="8474812" y="4330185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 rot="3559955">
            <a:off x="-42012" y="-631342"/>
            <a:ext cx="1344348" cy="1995332"/>
            <a:chOff x="272875" y="1527563"/>
            <a:chExt cx="255950" cy="455000"/>
          </a:xfrm>
        </p:grpSpPr>
        <p:sp>
          <p:nvSpPr>
            <p:cNvPr id="671" name="Google Shape;671;p1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6" name="Google Shape;706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024386">
            <a:off x="7156213" y="-1143378"/>
            <a:ext cx="2894879" cy="259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3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-7120613" flipH="1">
            <a:off x="5305666" y="-1758350"/>
            <a:ext cx="2894876" cy="259332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>
            <a:spLocks noGrp="1"/>
          </p:cNvSpPr>
          <p:nvPr>
            <p:ph type="title" hasCustomPrompt="1"/>
          </p:nvPr>
        </p:nvSpPr>
        <p:spPr>
          <a:xfrm>
            <a:off x="3170031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543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4" hasCustomPrompt="1"/>
          </p:nvPr>
        </p:nvSpPr>
        <p:spPr>
          <a:xfrm>
            <a:off x="637282" y="34442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5" hasCustomPrompt="1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6" hasCustomPrompt="1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>
            <a:spLocks noGrp="1"/>
          </p:cNvSpPr>
          <p:nvPr>
            <p:ph type="ctrTitle" idx="7"/>
          </p:nvPr>
        </p:nvSpPr>
        <p:spPr>
          <a:xfrm>
            <a:off x="416024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"/>
          </p:nvPr>
        </p:nvSpPr>
        <p:spPr>
          <a:xfrm>
            <a:off x="4160247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ctrTitle" idx="8"/>
          </p:nvPr>
        </p:nvSpPr>
        <p:spPr>
          <a:xfrm>
            <a:off x="6688381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6688378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13"/>
          <p:cNvSpPr txBox="1">
            <a:spLocks noGrp="1"/>
          </p:cNvSpPr>
          <p:nvPr>
            <p:ph type="ctrTitle" idx="13"/>
          </p:nvPr>
        </p:nvSpPr>
        <p:spPr>
          <a:xfrm>
            <a:off x="6688650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4"/>
          </p:nvPr>
        </p:nvSpPr>
        <p:spPr>
          <a:xfrm>
            <a:off x="6688665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3"/>
          <p:cNvSpPr txBox="1">
            <a:spLocks noGrp="1"/>
          </p:cNvSpPr>
          <p:nvPr>
            <p:ph type="ctrTitle" idx="15"/>
          </p:nvPr>
        </p:nvSpPr>
        <p:spPr>
          <a:xfrm>
            <a:off x="162266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16"/>
          </p:nvPr>
        </p:nvSpPr>
        <p:spPr>
          <a:xfrm>
            <a:off x="1622669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ctrTitle" idx="17"/>
          </p:nvPr>
        </p:nvSpPr>
        <p:spPr>
          <a:xfrm>
            <a:off x="1622668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18"/>
          </p:nvPr>
        </p:nvSpPr>
        <p:spPr>
          <a:xfrm>
            <a:off x="1622669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ctrTitle" idx="19"/>
          </p:nvPr>
        </p:nvSpPr>
        <p:spPr>
          <a:xfrm>
            <a:off x="4160243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20"/>
          </p:nvPr>
        </p:nvSpPr>
        <p:spPr>
          <a:xfrm>
            <a:off x="4160258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5"/>
          <p:cNvSpPr txBox="1">
            <a:spLocks noGrp="1"/>
          </p:cNvSpPr>
          <p:nvPr>
            <p:ph type="subTitle" idx="1"/>
          </p:nvPr>
        </p:nvSpPr>
        <p:spPr>
          <a:xfrm>
            <a:off x="671450" y="2555700"/>
            <a:ext cx="3566700" cy="1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25"/>
          <p:cNvSpPr txBox="1">
            <a:spLocks noGrp="1"/>
          </p:cNvSpPr>
          <p:nvPr>
            <p:ph type="ctrTitle"/>
          </p:nvPr>
        </p:nvSpPr>
        <p:spPr>
          <a:xfrm>
            <a:off x="671450" y="1875052"/>
            <a:ext cx="26043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496" name="Google Shape;1496;p25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2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25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499" name="Google Shape;1499;p2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25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5" name="Google Shape;1535;p25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25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None/>
              <a:defRPr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59" r:id="rId5"/>
    <p:sldLayoutId id="2147483671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23712E6-BB27-43B0-B670-AE0579128294}"/>
              </a:ext>
            </a:extLst>
          </p:cNvPr>
          <p:cNvSpPr/>
          <p:nvPr/>
        </p:nvSpPr>
        <p:spPr>
          <a:xfrm>
            <a:off x="4290834" y="3010918"/>
            <a:ext cx="1459617" cy="145595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8D9848-CEF2-4F46-B0AE-33F2B752DEE3}"/>
              </a:ext>
            </a:extLst>
          </p:cNvPr>
          <p:cNvSpPr/>
          <p:nvPr/>
        </p:nvSpPr>
        <p:spPr>
          <a:xfrm>
            <a:off x="7092712" y="568444"/>
            <a:ext cx="1617314" cy="1664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0BF636E3-A287-4923-BBAD-B7A4FB3EE3A6}"/>
              </a:ext>
            </a:extLst>
          </p:cNvPr>
          <p:cNvSpPr/>
          <p:nvPr/>
        </p:nvSpPr>
        <p:spPr>
          <a:xfrm>
            <a:off x="389335" y="1890849"/>
            <a:ext cx="3421754" cy="2517866"/>
          </a:xfrm>
          <a:prstGeom prst="frame">
            <a:avLst>
              <a:gd name="adj1" fmla="val 35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C3FD-B048-4BBF-B5D7-70EB35D44AA8}"/>
              </a:ext>
            </a:extLst>
          </p:cNvPr>
          <p:cNvSpPr txBox="1"/>
          <p:nvPr/>
        </p:nvSpPr>
        <p:spPr>
          <a:xfrm>
            <a:off x="4678379" y="3098437"/>
            <a:ext cx="24929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spc="225" dirty="0">
                <a:latin typeface="Oswald" panose="02000303000000000000" pitchFamily="2" charset="0"/>
              </a:rPr>
              <a:t>Radit Rahmadhan</a:t>
            </a:r>
          </a:p>
        </p:txBody>
      </p:sp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EB92F1-394F-467E-A039-7C4FB7B5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24" y="1752547"/>
            <a:ext cx="3115692" cy="1181435"/>
          </a:xfrm>
          <a:prstGeom prst="rect">
            <a:avLst/>
          </a:prstGeom>
        </p:spPr>
      </p:pic>
      <p:pic>
        <p:nvPicPr>
          <p:cNvPr id="5" name="Picture 4" descr="A picture containing sky, pylon, outdoor object, boat&#10;&#10;Description automatically generated">
            <a:extLst>
              <a:ext uri="{FF2B5EF4-FFF2-40B4-BE49-F238E27FC236}">
                <a16:creationId xmlns:a16="http://schemas.microsoft.com/office/drawing/2014/main" id="{4D5DF187-D338-4DF6-88E0-AADB1C0C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5" y="606810"/>
            <a:ext cx="3115692" cy="3929880"/>
          </a:xfrm>
          <a:prstGeom prst="rect">
            <a:avLst/>
          </a:prstGeom>
        </p:spPr>
      </p:pic>
      <p:pic>
        <p:nvPicPr>
          <p:cNvPr id="7" name="Picture 6" descr="A picture containing clipart, porcelain&#10;&#10;Description automatically generated">
            <a:extLst>
              <a:ext uri="{FF2B5EF4-FFF2-40B4-BE49-F238E27FC236}">
                <a16:creationId xmlns:a16="http://schemas.microsoft.com/office/drawing/2014/main" id="{2C4238DD-076E-4384-8135-961502B0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73" y="3541420"/>
            <a:ext cx="1617314" cy="995270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F4BBAAFC-DEAB-407F-BDBA-2D73438CD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6" y="1912645"/>
            <a:ext cx="3115691" cy="162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298128-C809-46A0-BAEB-5167BBD67E5A}"/>
              </a:ext>
            </a:extLst>
          </p:cNvPr>
          <p:cNvSpPr txBox="1"/>
          <p:nvPr/>
        </p:nvSpPr>
        <p:spPr>
          <a:xfrm>
            <a:off x="4258047" y="285324"/>
            <a:ext cx="29133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Prediction Model of Customer Relationship Management to Generate Customer Segmentation of Electric Service Users Using Machine Learning</a:t>
            </a:r>
          </a:p>
        </p:txBody>
      </p:sp>
      <p:sp>
        <p:nvSpPr>
          <p:cNvPr id="16" name="Google Shape;2129;p38">
            <a:extLst>
              <a:ext uri="{FF2B5EF4-FFF2-40B4-BE49-F238E27FC236}">
                <a16:creationId xmlns:a16="http://schemas.microsoft.com/office/drawing/2014/main" id="{5F42F189-E781-45C0-9357-9956EF780052}"/>
              </a:ext>
            </a:extLst>
          </p:cNvPr>
          <p:cNvSpPr txBox="1">
            <a:spLocks/>
          </p:cNvSpPr>
          <p:nvPr/>
        </p:nvSpPr>
        <p:spPr>
          <a:xfrm>
            <a:off x="4678379" y="3577152"/>
            <a:ext cx="3793697" cy="85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ID" b="1" dirty="0"/>
              <a:t>Supervised by:</a:t>
            </a:r>
          </a:p>
          <a:p>
            <a:pPr marL="0" indent="0" algn="l"/>
            <a:endParaRPr lang="en-ID" b="1" dirty="0"/>
          </a:p>
          <a:p>
            <a:pPr marL="0" indent="0" algn="l"/>
            <a:r>
              <a:rPr lang="en-ID" b="1" dirty="0" err="1"/>
              <a:t>Meditya</a:t>
            </a:r>
            <a:r>
              <a:rPr lang="en-ID" b="1" dirty="0"/>
              <a:t> </a:t>
            </a:r>
            <a:r>
              <a:rPr lang="en-ID" b="1" dirty="0" err="1"/>
              <a:t>Wasesa</a:t>
            </a:r>
            <a:r>
              <a:rPr lang="en-ID" b="1" dirty="0"/>
              <a:t>, S.T., M.Sc., Ph.D.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60F2AF81-C19C-4F97-B9AC-B55FB1540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879" y="1125907"/>
            <a:ext cx="1184980" cy="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42"/>
          <p:cNvSpPr txBox="1">
            <a:spLocks noGrp="1"/>
          </p:cNvSpPr>
          <p:nvPr>
            <p:ph type="ctrTitle"/>
          </p:nvPr>
        </p:nvSpPr>
        <p:spPr>
          <a:xfrm flipH="1">
            <a:off x="0" y="0"/>
            <a:ext cx="9144000" cy="478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Research Framework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90176-720E-4473-8384-D12B1700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3" y="478465"/>
            <a:ext cx="6533423" cy="4164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77DAC-F37E-4E51-A814-41F34C83A1F5}"/>
              </a:ext>
            </a:extLst>
          </p:cNvPr>
          <p:cNvSpPr txBox="1"/>
          <p:nvPr/>
        </p:nvSpPr>
        <p:spPr>
          <a:xfrm>
            <a:off x="5239432" y="1241193"/>
            <a:ext cx="3347241" cy="186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b="1" dirty="0"/>
              <a:t>Steps in </a:t>
            </a:r>
            <a:r>
              <a:rPr lang="en-ID" sz="1200" b="1" dirty="0" err="1"/>
              <a:t>analyzing</a:t>
            </a:r>
            <a:endParaRPr lang="en-ID" sz="1200" b="1" dirty="0"/>
          </a:p>
          <a:p>
            <a:pPr algn="ctr">
              <a:lnSpc>
                <a:spcPct val="150000"/>
              </a:lnSpc>
            </a:pPr>
            <a:endParaRPr lang="en-ID" sz="11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100" dirty="0"/>
              <a:t>Prepare the data used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100" dirty="0"/>
              <a:t>Building The </a:t>
            </a:r>
            <a:r>
              <a:rPr lang="en-ID" sz="1100" dirty="0" err="1"/>
              <a:t>Maining</a:t>
            </a:r>
            <a:r>
              <a:rPr lang="en-ID" sz="1100" dirty="0"/>
              <a:t> Data Set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100" dirty="0"/>
              <a:t>Selecting The Segmentation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100" dirty="0"/>
              <a:t>Processed With 3 Machine Learning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100" dirty="0"/>
              <a:t>Find New Model</a:t>
            </a:r>
          </a:p>
        </p:txBody>
      </p:sp>
    </p:spTree>
    <p:extLst>
      <p:ext uri="{BB962C8B-B14F-4D97-AF65-F5344CB8AC3E}">
        <p14:creationId xmlns:p14="http://schemas.microsoft.com/office/powerpoint/2010/main" val="378954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Result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2EEFC-1559-47CA-9839-0878958E942E}"/>
              </a:ext>
            </a:extLst>
          </p:cNvPr>
          <p:cNvSpPr txBox="1"/>
          <p:nvPr/>
        </p:nvSpPr>
        <p:spPr>
          <a:xfrm>
            <a:off x="1374355" y="1090813"/>
            <a:ext cx="6395290" cy="3679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suggested customer segmentation model can provide innovations to PLN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redict new customers because in the future they want to make housing in untouched areas so they can prepare electricity supply.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 KAM can increase the effectiveness of CRM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 an effective model by comparing several machine learning models</a:t>
            </a:r>
            <a:endParaRPr lang="en-ID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7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42"/>
          <p:cNvSpPr txBox="1">
            <a:spLocks noGrp="1"/>
          </p:cNvSpPr>
          <p:nvPr>
            <p:ph type="ctrTitle"/>
          </p:nvPr>
        </p:nvSpPr>
        <p:spPr>
          <a:xfrm flipH="1">
            <a:off x="0" y="0"/>
            <a:ext cx="9144000" cy="478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The Process of Trying to Process the Model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B834B-0344-4189-96A9-F857DAE0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65" y="900666"/>
            <a:ext cx="3048000" cy="28956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EB7665-DF53-40B8-8EDE-454D1A814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14659"/>
              </p:ext>
            </p:extLst>
          </p:nvPr>
        </p:nvGraphicFramePr>
        <p:xfrm>
          <a:off x="3632789" y="900664"/>
          <a:ext cx="5372988" cy="3139708"/>
        </p:xfrm>
        <a:graphic>
          <a:graphicData uri="http://schemas.openxmlformats.org/drawingml/2006/table">
            <a:tbl>
              <a:tblPr firstRow="1" bandRow="1">
                <a:tableStyleId>{C321FD5A-573C-4F42-A302-9618EA276A99}</a:tableStyleId>
              </a:tblPr>
              <a:tblGrid>
                <a:gridCol w="2491564">
                  <a:extLst>
                    <a:ext uri="{9D8B030D-6E8A-4147-A177-3AD203B41FA5}">
                      <a16:colId xmlns:a16="http://schemas.microsoft.com/office/drawing/2014/main" val="2557960928"/>
                    </a:ext>
                  </a:extLst>
                </a:gridCol>
                <a:gridCol w="2881424">
                  <a:extLst>
                    <a:ext uri="{9D8B030D-6E8A-4147-A177-3AD203B41FA5}">
                      <a16:colId xmlns:a16="http://schemas.microsoft.com/office/drawing/2014/main" val="1951131193"/>
                    </a:ext>
                  </a:extLst>
                </a:gridCol>
              </a:tblGrid>
              <a:tr h="1569854">
                <a:tc>
                  <a:txBody>
                    <a:bodyPr/>
                    <a:lstStyle/>
                    <a:p>
                      <a:r>
                        <a:rPr lang="en-GB" sz="1100" dirty="0"/>
                        <a:t>Segment 1: Office and Industry</a:t>
                      </a:r>
                    </a:p>
                    <a:p>
                      <a:endParaRPr lang="en-GB" sz="1100" dirty="0"/>
                    </a:p>
                    <a:p>
                      <a:r>
                        <a:rPr lang="en-GB" sz="1100" dirty="0"/>
                        <a:t>Cluster K-Means : 25 %</a:t>
                      </a:r>
                    </a:p>
                    <a:p>
                      <a:r>
                        <a:rPr lang="en-GB" sz="1100" dirty="0"/>
                        <a:t>Naïve Bayes  : 25%</a:t>
                      </a:r>
                    </a:p>
                    <a:p>
                      <a:r>
                        <a:rPr lang="en-GB" sz="1100" dirty="0"/>
                        <a:t>Linear Regression : 15% 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Segment 2: Big Household and Business</a:t>
                      </a:r>
                    </a:p>
                    <a:p>
                      <a:endParaRPr lang="en-GB" sz="1100" dirty="0"/>
                    </a:p>
                    <a:p>
                      <a:r>
                        <a:rPr lang="en-GB" sz="1100" dirty="0"/>
                        <a:t>Cluster K-Means : 15 %</a:t>
                      </a:r>
                    </a:p>
                    <a:p>
                      <a:r>
                        <a:rPr lang="en-GB" sz="1100" dirty="0"/>
                        <a:t>Naïve Bayes  : 25%</a:t>
                      </a:r>
                    </a:p>
                    <a:p>
                      <a:r>
                        <a:rPr lang="en-GB" sz="1100" dirty="0"/>
                        <a:t>Linear Regression : 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85708"/>
                  </a:ext>
                </a:extLst>
              </a:tr>
              <a:tr h="1569854">
                <a:tc>
                  <a:txBody>
                    <a:bodyPr/>
                    <a:lstStyle/>
                    <a:p>
                      <a:r>
                        <a:rPr lang="en-GB" sz="1100" dirty="0"/>
                        <a:t>Segment 3 : Middle House Hold</a:t>
                      </a:r>
                    </a:p>
                    <a:p>
                      <a:endParaRPr lang="en-GB" sz="1100" dirty="0"/>
                    </a:p>
                    <a:p>
                      <a:r>
                        <a:rPr lang="en-GB" sz="1100" dirty="0"/>
                        <a:t>Cluster K-Means : 20 %</a:t>
                      </a:r>
                    </a:p>
                    <a:p>
                      <a:r>
                        <a:rPr lang="en-GB" sz="1100" dirty="0"/>
                        <a:t>Naïve Bayes  : 25%</a:t>
                      </a:r>
                    </a:p>
                    <a:p>
                      <a:r>
                        <a:rPr lang="en-GB" sz="1100" dirty="0"/>
                        <a:t>Linear Regression : 25%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Segment 4 : Small House Hold</a:t>
                      </a:r>
                    </a:p>
                    <a:p>
                      <a:endParaRPr lang="en-GB" sz="1100" dirty="0"/>
                    </a:p>
                    <a:p>
                      <a:r>
                        <a:rPr lang="en-GB" sz="1100" dirty="0"/>
                        <a:t>Cluster K-Means :50 %</a:t>
                      </a:r>
                    </a:p>
                    <a:p>
                      <a:r>
                        <a:rPr lang="en-GB" sz="1100" dirty="0"/>
                        <a:t>Naïve Bayes  : 25%</a:t>
                      </a:r>
                    </a:p>
                    <a:p>
                      <a:r>
                        <a:rPr lang="en-GB" sz="1100" dirty="0"/>
                        <a:t>Linear Regression : 40%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68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D21F9-A477-4CF8-84B4-BFBE2C06CE2C}"/>
              </a:ext>
            </a:extLst>
          </p:cNvPr>
          <p:cNvCxnSpPr/>
          <p:nvPr/>
        </p:nvCxnSpPr>
        <p:spPr>
          <a:xfrm>
            <a:off x="313508" y="2547258"/>
            <a:ext cx="0" cy="18418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D12FE4-CF91-4449-A1FC-53F2796A7113}"/>
              </a:ext>
            </a:extLst>
          </p:cNvPr>
          <p:cNvCxnSpPr>
            <a:cxnSpLocks/>
          </p:cNvCxnSpPr>
          <p:nvPr/>
        </p:nvCxnSpPr>
        <p:spPr>
          <a:xfrm>
            <a:off x="4072347" y="1005843"/>
            <a:ext cx="0" cy="18418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8C88247C-F933-47E9-BF66-B30AF3C7C8B9}"/>
              </a:ext>
            </a:extLst>
          </p:cNvPr>
          <p:cNvSpPr/>
          <p:nvPr/>
        </p:nvSpPr>
        <p:spPr>
          <a:xfrm>
            <a:off x="636814" y="1890849"/>
            <a:ext cx="3174275" cy="2517866"/>
          </a:xfrm>
          <a:prstGeom prst="frame">
            <a:avLst>
              <a:gd name="adj1" fmla="val 35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A0B31B93-F9A1-4D96-AEAA-6DDD9E51F416}"/>
              </a:ext>
            </a:extLst>
          </p:cNvPr>
          <p:cNvSpPr/>
          <p:nvPr/>
        </p:nvSpPr>
        <p:spPr>
          <a:xfrm>
            <a:off x="4008667" y="682540"/>
            <a:ext cx="146955" cy="146955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7A183D60-0901-4725-893C-D5EF206AE930}"/>
              </a:ext>
            </a:extLst>
          </p:cNvPr>
          <p:cNvSpPr/>
          <p:nvPr/>
        </p:nvSpPr>
        <p:spPr>
          <a:xfrm>
            <a:off x="240031" y="4581797"/>
            <a:ext cx="146955" cy="146955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64AC0-DEAA-4B6A-BE41-5BE4E869CA03}"/>
              </a:ext>
            </a:extLst>
          </p:cNvPr>
          <p:cNvSpPr txBox="1"/>
          <p:nvPr/>
        </p:nvSpPr>
        <p:spPr>
          <a:xfrm>
            <a:off x="4458910" y="2039976"/>
            <a:ext cx="28600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spc="225" dirty="0">
                <a:latin typeface="Oswald" panose="02000303000000000000" pitchFamily="2" charset="0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0C254-6BB6-44C4-8A4D-9FF6400AC4E8}"/>
              </a:ext>
            </a:extLst>
          </p:cNvPr>
          <p:cNvSpPr/>
          <p:nvPr/>
        </p:nvSpPr>
        <p:spPr>
          <a:xfrm>
            <a:off x="0" y="3174275"/>
            <a:ext cx="9143997" cy="61722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831B83-5AC2-4E94-A63F-1BCD5AB9BC62}"/>
              </a:ext>
            </a:extLst>
          </p:cNvPr>
          <p:cNvSpPr/>
          <p:nvPr/>
        </p:nvSpPr>
        <p:spPr>
          <a:xfrm>
            <a:off x="7723172" y="4485798"/>
            <a:ext cx="1180797" cy="438843"/>
          </a:xfrm>
          <a:custGeom>
            <a:avLst/>
            <a:gdLst>
              <a:gd name="connsiteX0" fmla="*/ 3246257 w 3311572"/>
              <a:gd name="connsiteY0" fmla="*/ 1100116 h 1230746"/>
              <a:gd name="connsiteX1" fmla="*/ 3311572 w 3311572"/>
              <a:gd name="connsiteY1" fmla="*/ 1165431 h 1230746"/>
              <a:gd name="connsiteX2" fmla="*/ 3246257 w 3311572"/>
              <a:gd name="connsiteY2" fmla="*/ 1230746 h 1230746"/>
              <a:gd name="connsiteX3" fmla="*/ 3180942 w 3311572"/>
              <a:gd name="connsiteY3" fmla="*/ 1165431 h 1230746"/>
              <a:gd name="connsiteX4" fmla="*/ 3246257 w 3311572"/>
              <a:gd name="connsiteY4" fmla="*/ 1100116 h 1230746"/>
              <a:gd name="connsiteX5" fmla="*/ 2892819 w 3311572"/>
              <a:gd name="connsiteY5" fmla="*/ 1100116 h 1230746"/>
              <a:gd name="connsiteX6" fmla="*/ 2958134 w 3311572"/>
              <a:gd name="connsiteY6" fmla="*/ 1165431 h 1230746"/>
              <a:gd name="connsiteX7" fmla="*/ 2892819 w 3311572"/>
              <a:gd name="connsiteY7" fmla="*/ 1230746 h 1230746"/>
              <a:gd name="connsiteX8" fmla="*/ 2827504 w 3311572"/>
              <a:gd name="connsiteY8" fmla="*/ 1165431 h 1230746"/>
              <a:gd name="connsiteX9" fmla="*/ 2892819 w 3311572"/>
              <a:gd name="connsiteY9" fmla="*/ 1100116 h 1230746"/>
              <a:gd name="connsiteX10" fmla="*/ 2539381 w 3311572"/>
              <a:gd name="connsiteY10" fmla="*/ 1100116 h 1230746"/>
              <a:gd name="connsiteX11" fmla="*/ 2604696 w 3311572"/>
              <a:gd name="connsiteY11" fmla="*/ 1165431 h 1230746"/>
              <a:gd name="connsiteX12" fmla="*/ 2539381 w 3311572"/>
              <a:gd name="connsiteY12" fmla="*/ 1230746 h 1230746"/>
              <a:gd name="connsiteX13" fmla="*/ 2474066 w 3311572"/>
              <a:gd name="connsiteY13" fmla="*/ 1165431 h 1230746"/>
              <a:gd name="connsiteX14" fmla="*/ 2539381 w 3311572"/>
              <a:gd name="connsiteY14" fmla="*/ 1100116 h 1230746"/>
              <a:gd name="connsiteX15" fmla="*/ 2185943 w 3311572"/>
              <a:gd name="connsiteY15" fmla="*/ 1100116 h 1230746"/>
              <a:gd name="connsiteX16" fmla="*/ 2251258 w 3311572"/>
              <a:gd name="connsiteY16" fmla="*/ 1165431 h 1230746"/>
              <a:gd name="connsiteX17" fmla="*/ 2185943 w 3311572"/>
              <a:gd name="connsiteY17" fmla="*/ 1230746 h 1230746"/>
              <a:gd name="connsiteX18" fmla="*/ 2120628 w 3311572"/>
              <a:gd name="connsiteY18" fmla="*/ 1165431 h 1230746"/>
              <a:gd name="connsiteX19" fmla="*/ 2185943 w 3311572"/>
              <a:gd name="connsiteY19" fmla="*/ 1100116 h 1230746"/>
              <a:gd name="connsiteX20" fmla="*/ 1832505 w 3311572"/>
              <a:gd name="connsiteY20" fmla="*/ 1100116 h 1230746"/>
              <a:gd name="connsiteX21" fmla="*/ 1897820 w 3311572"/>
              <a:gd name="connsiteY21" fmla="*/ 1165431 h 1230746"/>
              <a:gd name="connsiteX22" fmla="*/ 1832505 w 3311572"/>
              <a:gd name="connsiteY22" fmla="*/ 1230746 h 1230746"/>
              <a:gd name="connsiteX23" fmla="*/ 1767190 w 3311572"/>
              <a:gd name="connsiteY23" fmla="*/ 1165431 h 1230746"/>
              <a:gd name="connsiteX24" fmla="*/ 1832505 w 3311572"/>
              <a:gd name="connsiteY24" fmla="*/ 1100116 h 1230746"/>
              <a:gd name="connsiteX25" fmla="*/ 1479067 w 3311572"/>
              <a:gd name="connsiteY25" fmla="*/ 1100116 h 1230746"/>
              <a:gd name="connsiteX26" fmla="*/ 1544382 w 3311572"/>
              <a:gd name="connsiteY26" fmla="*/ 1165431 h 1230746"/>
              <a:gd name="connsiteX27" fmla="*/ 1479067 w 3311572"/>
              <a:gd name="connsiteY27" fmla="*/ 1230746 h 1230746"/>
              <a:gd name="connsiteX28" fmla="*/ 1413752 w 3311572"/>
              <a:gd name="connsiteY28" fmla="*/ 1165431 h 1230746"/>
              <a:gd name="connsiteX29" fmla="*/ 1479067 w 3311572"/>
              <a:gd name="connsiteY29" fmla="*/ 1100116 h 1230746"/>
              <a:gd name="connsiteX30" fmla="*/ 1125629 w 3311572"/>
              <a:gd name="connsiteY30" fmla="*/ 1100116 h 1230746"/>
              <a:gd name="connsiteX31" fmla="*/ 1190944 w 3311572"/>
              <a:gd name="connsiteY31" fmla="*/ 1165431 h 1230746"/>
              <a:gd name="connsiteX32" fmla="*/ 1125629 w 3311572"/>
              <a:gd name="connsiteY32" fmla="*/ 1230746 h 1230746"/>
              <a:gd name="connsiteX33" fmla="*/ 1060314 w 3311572"/>
              <a:gd name="connsiteY33" fmla="*/ 1165431 h 1230746"/>
              <a:gd name="connsiteX34" fmla="*/ 1125629 w 3311572"/>
              <a:gd name="connsiteY34" fmla="*/ 1100116 h 1230746"/>
              <a:gd name="connsiteX35" fmla="*/ 772191 w 3311572"/>
              <a:gd name="connsiteY35" fmla="*/ 1100116 h 1230746"/>
              <a:gd name="connsiteX36" fmla="*/ 837506 w 3311572"/>
              <a:gd name="connsiteY36" fmla="*/ 1165431 h 1230746"/>
              <a:gd name="connsiteX37" fmla="*/ 772191 w 3311572"/>
              <a:gd name="connsiteY37" fmla="*/ 1230746 h 1230746"/>
              <a:gd name="connsiteX38" fmla="*/ 706876 w 3311572"/>
              <a:gd name="connsiteY38" fmla="*/ 1165431 h 1230746"/>
              <a:gd name="connsiteX39" fmla="*/ 772191 w 3311572"/>
              <a:gd name="connsiteY39" fmla="*/ 1100116 h 1230746"/>
              <a:gd name="connsiteX40" fmla="*/ 418753 w 3311572"/>
              <a:gd name="connsiteY40" fmla="*/ 1100116 h 1230746"/>
              <a:gd name="connsiteX41" fmla="*/ 484068 w 3311572"/>
              <a:gd name="connsiteY41" fmla="*/ 1165431 h 1230746"/>
              <a:gd name="connsiteX42" fmla="*/ 418753 w 3311572"/>
              <a:gd name="connsiteY42" fmla="*/ 1230746 h 1230746"/>
              <a:gd name="connsiteX43" fmla="*/ 353438 w 3311572"/>
              <a:gd name="connsiteY43" fmla="*/ 1165431 h 1230746"/>
              <a:gd name="connsiteX44" fmla="*/ 418753 w 3311572"/>
              <a:gd name="connsiteY44" fmla="*/ 1100116 h 1230746"/>
              <a:gd name="connsiteX45" fmla="*/ 65315 w 3311572"/>
              <a:gd name="connsiteY45" fmla="*/ 1100116 h 1230746"/>
              <a:gd name="connsiteX46" fmla="*/ 130630 w 3311572"/>
              <a:gd name="connsiteY46" fmla="*/ 1165431 h 1230746"/>
              <a:gd name="connsiteX47" fmla="*/ 65315 w 3311572"/>
              <a:gd name="connsiteY47" fmla="*/ 1230746 h 1230746"/>
              <a:gd name="connsiteX48" fmla="*/ 0 w 3311572"/>
              <a:gd name="connsiteY48" fmla="*/ 1165431 h 1230746"/>
              <a:gd name="connsiteX49" fmla="*/ 65315 w 3311572"/>
              <a:gd name="connsiteY49" fmla="*/ 1100116 h 1230746"/>
              <a:gd name="connsiteX50" fmla="*/ 3246257 w 3311572"/>
              <a:gd name="connsiteY50" fmla="*/ 825087 h 1230746"/>
              <a:gd name="connsiteX51" fmla="*/ 3311572 w 3311572"/>
              <a:gd name="connsiteY51" fmla="*/ 890402 h 1230746"/>
              <a:gd name="connsiteX52" fmla="*/ 3246257 w 3311572"/>
              <a:gd name="connsiteY52" fmla="*/ 955717 h 1230746"/>
              <a:gd name="connsiteX53" fmla="*/ 3180942 w 3311572"/>
              <a:gd name="connsiteY53" fmla="*/ 890402 h 1230746"/>
              <a:gd name="connsiteX54" fmla="*/ 3246257 w 3311572"/>
              <a:gd name="connsiteY54" fmla="*/ 825087 h 1230746"/>
              <a:gd name="connsiteX55" fmla="*/ 2892819 w 3311572"/>
              <a:gd name="connsiteY55" fmla="*/ 825087 h 1230746"/>
              <a:gd name="connsiteX56" fmla="*/ 2958134 w 3311572"/>
              <a:gd name="connsiteY56" fmla="*/ 890402 h 1230746"/>
              <a:gd name="connsiteX57" fmla="*/ 2892819 w 3311572"/>
              <a:gd name="connsiteY57" fmla="*/ 955717 h 1230746"/>
              <a:gd name="connsiteX58" fmla="*/ 2827504 w 3311572"/>
              <a:gd name="connsiteY58" fmla="*/ 890402 h 1230746"/>
              <a:gd name="connsiteX59" fmla="*/ 2892819 w 3311572"/>
              <a:gd name="connsiteY59" fmla="*/ 825087 h 1230746"/>
              <a:gd name="connsiteX60" fmla="*/ 2539381 w 3311572"/>
              <a:gd name="connsiteY60" fmla="*/ 825087 h 1230746"/>
              <a:gd name="connsiteX61" fmla="*/ 2604696 w 3311572"/>
              <a:gd name="connsiteY61" fmla="*/ 890402 h 1230746"/>
              <a:gd name="connsiteX62" fmla="*/ 2539381 w 3311572"/>
              <a:gd name="connsiteY62" fmla="*/ 955717 h 1230746"/>
              <a:gd name="connsiteX63" fmla="*/ 2474066 w 3311572"/>
              <a:gd name="connsiteY63" fmla="*/ 890402 h 1230746"/>
              <a:gd name="connsiteX64" fmla="*/ 2539381 w 3311572"/>
              <a:gd name="connsiteY64" fmla="*/ 825087 h 1230746"/>
              <a:gd name="connsiteX65" fmla="*/ 2185943 w 3311572"/>
              <a:gd name="connsiteY65" fmla="*/ 825087 h 1230746"/>
              <a:gd name="connsiteX66" fmla="*/ 2251258 w 3311572"/>
              <a:gd name="connsiteY66" fmla="*/ 890402 h 1230746"/>
              <a:gd name="connsiteX67" fmla="*/ 2185943 w 3311572"/>
              <a:gd name="connsiteY67" fmla="*/ 955717 h 1230746"/>
              <a:gd name="connsiteX68" fmla="*/ 2120628 w 3311572"/>
              <a:gd name="connsiteY68" fmla="*/ 890402 h 1230746"/>
              <a:gd name="connsiteX69" fmla="*/ 2185943 w 3311572"/>
              <a:gd name="connsiteY69" fmla="*/ 825087 h 1230746"/>
              <a:gd name="connsiteX70" fmla="*/ 1832505 w 3311572"/>
              <a:gd name="connsiteY70" fmla="*/ 825087 h 1230746"/>
              <a:gd name="connsiteX71" fmla="*/ 1897820 w 3311572"/>
              <a:gd name="connsiteY71" fmla="*/ 890402 h 1230746"/>
              <a:gd name="connsiteX72" fmla="*/ 1832505 w 3311572"/>
              <a:gd name="connsiteY72" fmla="*/ 955717 h 1230746"/>
              <a:gd name="connsiteX73" fmla="*/ 1767190 w 3311572"/>
              <a:gd name="connsiteY73" fmla="*/ 890402 h 1230746"/>
              <a:gd name="connsiteX74" fmla="*/ 1832505 w 3311572"/>
              <a:gd name="connsiteY74" fmla="*/ 825087 h 1230746"/>
              <a:gd name="connsiteX75" fmla="*/ 1479067 w 3311572"/>
              <a:gd name="connsiteY75" fmla="*/ 825087 h 1230746"/>
              <a:gd name="connsiteX76" fmla="*/ 1544382 w 3311572"/>
              <a:gd name="connsiteY76" fmla="*/ 890402 h 1230746"/>
              <a:gd name="connsiteX77" fmla="*/ 1479067 w 3311572"/>
              <a:gd name="connsiteY77" fmla="*/ 955717 h 1230746"/>
              <a:gd name="connsiteX78" fmla="*/ 1413752 w 3311572"/>
              <a:gd name="connsiteY78" fmla="*/ 890402 h 1230746"/>
              <a:gd name="connsiteX79" fmla="*/ 1479067 w 3311572"/>
              <a:gd name="connsiteY79" fmla="*/ 825087 h 1230746"/>
              <a:gd name="connsiteX80" fmla="*/ 1125629 w 3311572"/>
              <a:gd name="connsiteY80" fmla="*/ 825087 h 1230746"/>
              <a:gd name="connsiteX81" fmla="*/ 1190944 w 3311572"/>
              <a:gd name="connsiteY81" fmla="*/ 890402 h 1230746"/>
              <a:gd name="connsiteX82" fmla="*/ 1125629 w 3311572"/>
              <a:gd name="connsiteY82" fmla="*/ 955717 h 1230746"/>
              <a:gd name="connsiteX83" fmla="*/ 1060314 w 3311572"/>
              <a:gd name="connsiteY83" fmla="*/ 890402 h 1230746"/>
              <a:gd name="connsiteX84" fmla="*/ 1125629 w 3311572"/>
              <a:gd name="connsiteY84" fmla="*/ 825087 h 1230746"/>
              <a:gd name="connsiteX85" fmla="*/ 772191 w 3311572"/>
              <a:gd name="connsiteY85" fmla="*/ 825087 h 1230746"/>
              <a:gd name="connsiteX86" fmla="*/ 837506 w 3311572"/>
              <a:gd name="connsiteY86" fmla="*/ 890402 h 1230746"/>
              <a:gd name="connsiteX87" fmla="*/ 772191 w 3311572"/>
              <a:gd name="connsiteY87" fmla="*/ 955717 h 1230746"/>
              <a:gd name="connsiteX88" fmla="*/ 706876 w 3311572"/>
              <a:gd name="connsiteY88" fmla="*/ 890402 h 1230746"/>
              <a:gd name="connsiteX89" fmla="*/ 772191 w 3311572"/>
              <a:gd name="connsiteY89" fmla="*/ 825087 h 1230746"/>
              <a:gd name="connsiteX90" fmla="*/ 418753 w 3311572"/>
              <a:gd name="connsiteY90" fmla="*/ 825087 h 1230746"/>
              <a:gd name="connsiteX91" fmla="*/ 484068 w 3311572"/>
              <a:gd name="connsiteY91" fmla="*/ 890402 h 1230746"/>
              <a:gd name="connsiteX92" fmla="*/ 418753 w 3311572"/>
              <a:gd name="connsiteY92" fmla="*/ 955717 h 1230746"/>
              <a:gd name="connsiteX93" fmla="*/ 353438 w 3311572"/>
              <a:gd name="connsiteY93" fmla="*/ 890402 h 1230746"/>
              <a:gd name="connsiteX94" fmla="*/ 418753 w 3311572"/>
              <a:gd name="connsiteY94" fmla="*/ 825087 h 1230746"/>
              <a:gd name="connsiteX95" fmla="*/ 65315 w 3311572"/>
              <a:gd name="connsiteY95" fmla="*/ 825087 h 1230746"/>
              <a:gd name="connsiteX96" fmla="*/ 130630 w 3311572"/>
              <a:gd name="connsiteY96" fmla="*/ 890402 h 1230746"/>
              <a:gd name="connsiteX97" fmla="*/ 65315 w 3311572"/>
              <a:gd name="connsiteY97" fmla="*/ 955717 h 1230746"/>
              <a:gd name="connsiteX98" fmla="*/ 0 w 3311572"/>
              <a:gd name="connsiteY98" fmla="*/ 890402 h 1230746"/>
              <a:gd name="connsiteX99" fmla="*/ 65315 w 3311572"/>
              <a:gd name="connsiteY99" fmla="*/ 825087 h 1230746"/>
              <a:gd name="connsiteX100" fmla="*/ 3246257 w 3311572"/>
              <a:gd name="connsiteY100" fmla="*/ 550058 h 1230746"/>
              <a:gd name="connsiteX101" fmla="*/ 3311572 w 3311572"/>
              <a:gd name="connsiteY101" fmla="*/ 615373 h 1230746"/>
              <a:gd name="connsiteX102" fmla="*/ 3246257 w 3311572"/>
              <a:gd name="connsiteY102" fmla="*/ 680688 h 1230746"/>
              <a:gd name="connsiteX103" fmla="*/ 3180942 w 3311572"/>
              <a:gd name="connsiteY103" fmla="*/ 615373 h 1230746"/>
              <a:gd name="connsiteX104" fmla="*/ 3246257 w 3311572"/>
              <a:gd name="connsiteY104" fmla="*/ 550058 h 1230746"/>
              <a:gd name="connsiteX105" fmla="*/ 2892819 w 3311572"/>
              <a:gd name="connsiteY105" fmla="*/ 550058 h 1230746"/>
              <a:gd name="connsiteX106" fmla="*/ 2958134 w 3311572"/>
              <a:gd name="connsiteY106" fmla="*/ 615373 h 1230746"/>
              <a:gd name="connsiteX107" fmla="*/ 2892819 w 3311572"/>
              <a:gd name="connsiteY107" fmla="*/ 680688 h 1230746"/>
              <a:gd name="connsiteX108" fmla="*/ 2827504 w 3311572"/>
              <a:gd name="connsiteY108" fmla="*/ 615373 h 1230746"/>
              <a:gd name="connsiteX109" fmla="*/ 2892819 w 3311572"/>
              <a:gd name="connsiteY109" fmla="*/ 550058 h 1230746"/>
              <a:gd name="connsiteX110" fmla="*/ 2539381 w 3311572"/>
              <a:gd name="connsiteY110" fmla="*/ 550058 h 1230746"/>
              <a:gd name="connsiteX111" fmla="*/ 2604696 w 3311572"/>
              <a:gd name="connsiteY111" fmla="*/ 615373 h 1230746"/>
              <a:gd name="connsiteX112" fmla="*/ 2539381 w 3311572"/>
              <a:gd name="connsiteY112" fmla="*/ 680688 h 1230746"/>
              <a:gd name="connsiteX113" fmla="*/ 2474066 w 3311572"/>
              <a:gd name="connsiteY113" fmla="*/ 615373 h 1230746"/>
              <a:gd name="connsiteX114" fmla="*/ 2539381 w 3311572"/>
              <a:gd name="connsiteY114" fmla="*/ 550058 h 1230746"/>
              <a:gd name="connsiteX115" fmla="*/ 2185943 w 3311572"/>
              <a:gd name="connsiteY115" fmla="*/ 550058 h 1230746"/>
              <a:gd name="connsiteX116" fmla="*/ 2251258 w 3311572"/>
              <a:gd name="connsiteY116" fmla="*/ 615373 h 1230746"/>
              <a:gd name="connsiteX117" fmla="*/ 2185943 w 3311572"/>
              <a:gd name="connsiteY117" fmla="*/ 680688 h 1230746"/>
              <a:gd name="connsiteX118" fmla="*/ 2120628 w 3311572"/>
              <a:gd name="connsiteY118" fmla="*/ 615373 h 1230746"/>
              <a:gd name="connsiteX119" fmla="*/ 2185943 w 3311572"/>
              <a:gd name="connsiteY119" fmla="*/ 550058 h 1230746"/>
              <a:gd name="connsiteX120" fmla="*/ 1832505 w 3311572"/>
              <a:gd name="connsiteY120" fmla="*/ 550058 h 1230746"/>
              <a:gd name="connsiteX121" fmla="*/ 1897820 w 3311572"/>
              <a:gd name="connsiteY121" fmla="*/ 615373 h 1230746"/>
              <a:gd name="connsiteX122" fmla="*/ 1832505 w 3311572"/>
              <a:gd name="connsiteY122" fmla="*/ 680688 h 1230746"/>
              <a:gd name="connsiteX123" fmla="*/ 1767190 w 3311572"/>
              <a:gd name="connsiteY123" fmla="*/ 615373 h 1230746"/>
              <a:gd name="connsiteX124" fmla="*/ 1832505 w 3311572"/>
              <a:gd name="connsiteY124" fmla="*/ 550058 h 1230746"/>
              <a:gd name="connsiteX125" fmla="*/ 1479067 w 3311572"/>
              <a:gd name="connsiteY125" fmla="*/ 550058 h 1230746"/>
              <a:gd name="connsiteX126" fmla="*/ 1544382 w 3311572"/>
              <a:gd name="connsiteY126" fmla="*/ 615373 h 1230746"/>
              <a:gd name="connsiteX127" fmla="*/ 1479067 w 3311572"/>
              <a:gd name="connsiteY127" fmla="*/ 680688 h 1230746"/>
              <a:gd name="connsiteX128" fmla="*/ 1413752 w 3311572"/>
              <a:gd name="connsiteY128" fmla="*/ 615373 h 1230746"/>
              <a:gd name="connsiteX129" fmla="*/ 1479067 w 3311572"/>
              <a:gd name="connsiteY129" fmla="*/ 550058 h 1230746"/>
              <a:gd name="connsiteX130" fmla="*/ 1125629 w 3311572"/>
              <a:gd name="connsiteY130" fmla="*/ 550058 h 1230746"/>
              <a:gd name="connsiteX131" fmla="*/ 1190944 w 3311572"/>
              <a:gd name="connsiteY131" fmla="*/ 615373 h 1230746"/>
              <a:gd name="connsiteX132" fmla="*/ 1125629 w 3311572"/>
              <a:gd name="connsiteY132" fmla="*/ 680688 h 1230746"/>
              <a:gd name="connsiteX133" fmla="*/ 1060314 w 3311572"/>
              <a:gd name="connsiteY133" fmla="*/ 615373 h 1230746"/>
              <a:gd name="connsiteX134" fmla="*/ 1125629 w 3311572"/>
              <a:gd name="connsiteY134" fmla="*/ 550058 h 1230746"/>
              <a:gd name="connsiteX135" fmla="*/ 772191 w 3311572"/>
              <a:gd name="connsiteY135" fmla="*/ 550058 h 1230746"/>
              <a:gd name="connsiteX136" fmla="*/ 837506 w 3311572"/>
              <a:gd name="connsiteY136" fmla="*/ 615373 h 1230746"/>
              <a:gd name="connsiteX137" fmla="*/ 772191 w 3311572"/>
              <a:gd name="connsiteY137" fmla="*/ 680688 h 1230746"/>
              <a:gd name="connsiteX138" fmla="*/ 706876 w 3311572"/>
              <a:gd name="connsiteY138" fmla="*/ 615373 h 1230746"/>
              <a:gd name="connsiteX139" fmla="*/ 772191 w 3311572"/>
              <a:gd name="connsiteY139" fmla="*/ 550058 h 1230746"/>
              <a:gd name="connsiteX140" fmla="*/ 418753 w 3311572"/>
              <a:gd name="connsiteY140" fmla="*/ 550058 h 1230746"/>
              <a:gd name="connsiteX141" fmla="*/ 484068 w 3311572"/>
              <a:gd name="connsiteY141" fmla="*/ 615373 h 1230746"/>
              <a:gd name="connsiteX142" fmla="*/ 418753 w 3311572"/>
              <a:gd name="connsiteY142" fmla="*/ 680688 h 1230746"/>
              <a:gd name="connsiteX143" fmla="*/ 353438 w 3311572"/>
              <a:gd name="connsiteY143" fmla="*/ 615373 h 1230746"/>
              <a:gd name="connsiteX144" fmla="*/ 418753 w 3311572"/>
              <a:gd name="connsiteY144" fmla="*/ 550058 h 1230746"/>
              <a:gd name="connsiteX145" fmla="*/ 65315 w 3311572"/>
              <a:gd name="connsiteY145" fmla="*/ 550058 h 1230746"/>
              <a:gd name="connsiteX146" fmla="*/ 130630 w 3311572"/>
              <a:gd name="connsiteY146" fmla="*/ 615373 h 1230746"/>
              <a:gd name="connsiteX147" fmla="*/ 65315 w 3311572"/>
              <a:gd name="connsiteY147" fmla="*/ 680688 h 1230746"/>
              <a:gd name="connsiteX148" fmla="*/ 0 w 3311572"/>
              <a:gd name="connsiteY148" fmla="*/ 615373 h 1230746"/>
              <a:gd name="connsiteX149" fmla="*/ 65315 w 3311572"/>
              <a:gd name="connsiteY149" fmla="*/ 550058 h 1230746"/>
              <a:gd name="connsiteX150" fmla="*/ 3246257 w 3311572"/>
              <a:gd name="connsiteY150" fmla="*/ 275029 h 1230746"/>
              <a:gd name="connsiteX151" fmla="*/ 3311572 w 3311572"/>
              <a:gd name="connsiteY151" fmla="*/ 340344 h 1230746"/>
              <a:gd name="connsiteX152" fmla="*/ 3246257 w 3311572"/>
              <a:gd name="connsiteY152" fmla="*/ 405659 h 1230746"/>
              <a:gd name="connsiteX153" fmla="*/ 3180942 w 3311572"/>
              <a:gd name="connsiteY153" fmla="*/ 340344 h 1230746"/>
              <a:gd name="connsiteX154" fmla="*/ 3246257 w 3311572"/>
              <a:gd name="connsiteY154" fmla="*/ 275029 h 1230746"/>
              <a:gd name="connsiteX155" fmla="*/ 2892819 w 3311572"/>
              <a:gd name="connsiteY155" fmla="*/ 275029 h 1230746"/>
              <a:gd name="connsiteX156" fmla="*/ 2958134 w 3311572"/>
              <a:gd name="connsiteY156" fmla="*/ 340344 h 1230746"/>
              <a:gd name="connsiteX157" fmla="*/ 2892819 w 3311572"/>
              <a:gd name="connsiteY157" fmla="*/ 405659 h 1230746"/>
              <a:gd name="connsiteX158" fmla="*/ 2827504 w 3311572"/>
              <a:gd name="connsiteY158" fmla="*/ 340344 h 1230746"/>
              <a:gd name="connsiteX159" fmla="*/ 2892819 w 3311572"/>
              <a:gd name="connsiteY159" fmla="*/ 275029 h 1230746"/>
              <a:gd name="connsiteX160" fmla="*/ 2539381 w 3311572"/>
              <a:gd name="connsiteY160" fmla="*/ 275029 h 1230746"/>
              <a:gd name="connsiteX161" fmla="*/ 2604696 w 3311572"/>
              <a:gd name="connsiteY161" fmla="*/ 340344 h 1230746"/>
              <a:gd name="connsiteX162" fmla="*/ 2539381 w 3311572"/>
              <a:gd name="connsiteY162" fmla="*/ 405659 h 1230746"/>
              <a:gd name="connsiteX163" fmla="*/ 2474066 w 3311572"/>
              <a:gd name="connsiteY163" fmla="*/ 340344 h 1230746"/>
              <a:gd name="connsiteX164" fmla="*/ 2539381 w 3311572"/>
              <a:gd name="connsiteY164" fmla="*/ 275029 h 1230746"/>
              <a:gd name="connsiteX165" fmla="*/ 2185943 w 3311572"/>
              <a:gd name="connsiteY165" fmla="*/ 275029 h 1230746"/>
              <a:gd name="connsiteX166" fmla="*/ 2251258 w 3311572"/>
              <a:gd name="connsiteY166" fmla="*/ 340344 h 1230746"/>
              <a:gd name="connsiteX167" fmla="*/ 2185943 w 3311572"/>
              <a:gd name="connsiteY167" fmla="*/ 405659 h 1230746"/>
              <a:gd name="connsiteX168" fmla="*/ 2120628 w 3311572"/>
              <a:gd name="connsiteY168" fmla="*/ 340344 h 1230746"/>
              <a:gd name="connsiteX169" fmla="*/ 2185943 w 3311572"/>
              <a:gd name="connsiteY169" fmla="*/ 275029 h 1230746"/>
              <a:gd name="connsiteX170" fmla="*/ 1832505 w 3311572"/>
              <a:gd name="connsiteY170" fmla="*/ 275029 h 1230746"/>
              <a:gd name="connsiteX171" fmla="*/ 1897820 w 3311572"/>
              <a:gd name="connsiteY171" fmla="*/ 340344 h 1230746"/>
              <a:gd name="connsiteX172" fmla="*/ 1832505 w 3311572"/>
              <a:gd name="connsiteY172" fmla="*/ 405659 h 1230746"/>
              <a:gd name="connsiteX173" fmla="*/ 1767190 w 3311572"/>
              <a:gd name="connsiteY173" fmla="*/ 340344 h 1230746"/>
              <a:gd name="connsiteX174" fmla="*/ 1832505 w 3311572"/>
              <a:gd name="connsiteY174" fmla="*/ 275029 h 1230746"/>
              <a:gd name="connsiteX175" fmla="*/ 1479067 w 3311572"/>
              <a:gd name="connsiteY175" fmla="*/ 275029 h 1230746"/>
              <a:gd name="connsiteX176" fmla="*/ 1544382 w 3311572"/>
              <a:gd name="connsiteY176" fmla="*/ 340344 h 1230746"/>
              <a:gd name="connsiteX177" fmla="*/ 1479067 w 3311572"/>
              <a:gd name="connsiteY177" fmla="*/ 405659 h 1230746"/>
              <a:gd name="connsiteX178" fmla="*/ 1413752 w 3311572"/>
              <a:gd name="connsiteY178" fmla="*/ 340344 h 1230746"/>
              <a:gd name="connsiteX179" fmla="*/ 1479067 w 3311572"/>
              <a:gd name="connsiteY179" fmla="*/ 275029 h 1230746"/>
              <a:gd name="connsiteX180" fmla="*/ 1125629 w 3311572"/>
              <a:gd name="connsiteY180" fmla="*/ 275029 h 1230746"/>
              <a:gd name="connsiteX181" fmla="*/ 1190944 w 3311572"/>
              <a:gd name="connsiteY181" fmla="*/ 340344 h 1230746"/>
              <a:gd name="connsiteX182" fmla="*/ 1125629 w 3311572"/>
              <a:gd name="connsiteY182" fmla="*/ 405659 h 1230746"/>
              <a:gd name="connsiteX183" fmla="*/ 1060314 w 3311572"/>
              <a:gd name="connsiteY183" fmla="*/ 340344 h 1230746"/>
              <a:gd name="connsiteX184" fmla="*/ 1125629 w 3311572"/>
              <a:gd name="connsiteY184" fmla="*/ 275029 h 1230746"/>
              <a:gd name="connsiteX185" fmla="*/ 772191 w 3311572"/>
              <a:gd name="connsiteY185" fmla="*/ 275029 h 1230746"/>
              <a:gd name="connsiteX186" fmla="*/ 837506 w 3311572"/>
              <a:gd name="connsiteY186" fmla="*/ 340344 h 1230746"/>
              <a:gd name="connsiteX187" fmla="*/ 772191 w 3311572"/>
              <a:gd name="connsiteY187" fmla="*/ 405659 h 1230746"/>
              <a:gd name="connsiteX188" fmla="*/ 706876 w 3311572"/>
              <a:gd name="connsiteY188" fmla="*/ 340344 h 1230746"/>
              <a:gd name="connsiteX189" fmla="*/ 772191 w 3311572"/>
              <a:gd name="connsiteY189" fmla="*/ 275029 h 1230746"/>
              <a:gd name="connsiteX190" fmla="*/ 418753 w 3311572"/>
              <a:gd name="connsiteY190" fmla="*/ 275029 h 1230746"/>
              <a:gd name="connsiteX191" fmla="*/ 484068 w 3311572"/>
              <a:gd name="connsiteY191" fmla="*/ 340344 h 1230746"/>
              <a:gd name="connsiteX192" fmla="*/ 418753 w 3311572"/>
              <a:gd name="connsiteY192" fmla="*/ 405659 h 1230746"/>
              <a:gd name="connsiteX193" fmla="*/ 353438 w 3311572"/>
              <a:gd name="connsiteY193" fmla="*/ 340344 h 1230746"/>
              <a:gd name="connsiteX194" fmla="*/ 418753 w 3311572"/>
              <a:gd name="connsiteY194" fmla="*/ 275029 h 1230746"/>
              <a:gd name="connsiteX195" fmla="*/ 65315 w 3311572"/>
              <a:gd name="connsiteY195" fmla="*/ 275029 h 1230746"/>
              <a:gd name="connsiteX196" fmla="*/ 130630 w 3311572"/>
              <a:gd name="connsiteY196" fmla="*/ 340344 h 1230746"/>
              <a:gd name="connsiteX197" fmla="*/ 65315 w 3311572"/>
              <a:gd name="connsiteY197" fmla="*/ 405659 h 1230746"/>
              <a:gd name="connsiteX198" fmla="*/ 0 w 3311572"/>
              <a:gd name="connsiteY198" fmla="*/ 340344 h 1230746"/>
              <a:gd name="connsiteX199" fmla="*/ 65315 w 3311572"/>
              <a:gd name="connsiteY199" fmla="*/ 275029 h 1230746"/>
              <a:gd name="connsiteX200" fmla="*/ 3246257 w 3311572"/>
              <a:gd name="connsiteY200" fmla="*/ 0 h 1230746"/>
              <a:gd name="connsiteX201" fmla="*/ 3311572 w 3311572"/>
              <a:gd name="connsiteY201" fmla="*/ 65315 h 1230746"/>
              <a:gd name="connsiteX202" fmla="*/ 3246257 w 3311572"/>
              <a:gd name="connsiteY202" fmla="*/ 130630 h 1230746"/>
              <a:gd name="connsiteX203" fmla="*/ 3180942 w 3311572"/>
              <a:gd name="connsiteY203" fmla="*/ 65315 h 1230746"/>
              <a:gd name="connsiteX204" fmla="*/ 3246257 w 3311572"/>
              <a:gd name="connsiteY204" fmla="*/ 0 h 1230746"/>
              <a:gd name="connsiteX205" fmla="*/ 2892819 w 3311572"/>
              <a:gd name="connsiteY205" fmla="*/ 0 h 1230746"/>
              <a:gd name="connsiteX206" fmla="*/ 2958134 w 3311572"/>
              <a:gd name="connsiteY206" fmla="*/ 65315 h 1230746"/>
              <a:gd name="connsiteX207" fmla="*/ 2892819 w 3311572"/>
              <a:gd name="connsiteY207" fmla="*/ 130630 h 1230746"/>
              <a:gd name="connsiteX208" fmla="*/ 2827504 w 3311572"/>
              <a:gd name="connsiteY208" fmla="*/ 65315 h 1230746"/>
              <a:gd name="connsiteX209" fmla="*/ 2892819 w 3311572"/>
              <a:gd name="connsiteY209" fmla="*/ 0 h 1230746"/>
              <a:gd name="connsiteX210" fmla="*/ 2539381 w 3311572"/>
              <a:gd name="connsiteY210" fmla="*/ 0 h 1230746"/>
              <a:gd name="connsiteX211" fmla="*/ 2604696 w 3311572"/>
              <a:gd name="connsiteY211" fmla="*/ 65315 h 1230746"/>
              <a:gd name="connsiteX212" fmla="*/ 2539381 w 3311572"/>
              <a:gd name="connsiteY212" fmla="*/ 130630 h 1230746"/>
              <a:gd name="connsiteX213" fmla="*/ 2474066 w 3311572"/>
              <a:gd name="connsiteY213" fmla="*/ 65315 h 1230746"/>
              <a:gd name="connsiteX214" fmla="*/ 2539381 w 3311572"/>
              <a:gd name="connsiteY214" fmla="*/ 0 h 1230746"/>
              <a:gd name="connsiteX215" fmla="*/ 2185943 w 3311572"/>
              <a:gd name="connsiteY215" fmla="*/ 0 h 1230746"/>
              <a:gd name="connsiteX216" fmla="*/ 2251258 w 3311572"/>
              <a:gd name="connsiteY216" fmla="*/ 65315 h 1230746"/>
              <a:gd name="connsiteX217" fmla="*/ 2185943 w 3311572"/>
              <a:gd name="connsiteY217" fmla="*/ 130630 h 1230746"/>
              <a:gd name="connsiteX218" fmla="*/ 2120628 w 3311572"/>
              <a:gd name="connsiteY218" fmla="*/ 65315 h 1230746"/>
              <a:gd name="connsiteX219" fmla="*/ 2185943 w 3311572"/>
              <a:gd name="connsiteY219" fmla="*/ 0 h 1230746"/>
              <a:gd name="connsiteX220" fmla="*/ 1832505 w 3311572"/>
              <a:gd name="connsiteY220" fmla="*/ 0 h 1230746"/>
              <a:gd name="connsiteX221" fmla="*/ 1897820 w 3311572"/>
              <a:gd name="connsiteY221" fmla="*/ 65315 h 1230746"/>
              <a:gd name="connsiteX222" fmla="*/ 1832505 w 3311572"/>
              <a:gd name="connsiteY222" fmla="*/ 130630 h 1230746"/>
              <a:gd name="connsiteX223" fmla="*/ 1767190 w 3311572"/>
              <a:gd name="connsiteY223" fmla="*/ 65315 h 1230746"/>
              <a:gd name="connsiteX224" fmla="*/ 1832505 w 3311572"/>
              <a:gd name="connsiteY224" fmla="*/ 0 h 1230746"/>
              <a:gd name="connsiteX225" fmla="*/ 1479067 w 3311572"/>
              <a:gd name="connsiteY225" fmla="*/ 0 h 1230746"/>
              <a:gd name="connsiteX226" fmla="*/ 1544382 w 3311572"/>
              <a:gd name="connsiteY226" fmla="*/ 65315 h 1230746"/>
              <a:gd name="connsiteX227" fmla="*/ 1479067 w 3311572"/>
              <a:gd name="connsiteY227" fmla="*/ 130630 h 1230746"/>
              <a:gd name="connsiteX228" fmla="*/ 1413752 w 3311572"/>
              <a:gd name="connsiteY228" fmla="*/ 65315 h 1230746"/>
              <a:gd name="connsiteX229" fmla="*/ 1479067 w 3311572"/>
              <a:gd name="connsiteY229" fmla="*/ 0 h 1230746"/>
              <a:gd name="connsiteX230" fmla="*/ 1125629 w 3311572"/>
              <a:gd name="connsiteY230" fmla="*/ 0 h 1230746"/>
              <a:gd name="connsiteX231" fmla="*/ 1190944 w 3311572"/>
              <a:gd name="connsiteY231" fmla="*/ 65315 h 1230746"/>
              <a:gd name="connsiteX232" fmla="*/ 1125629 w 3311572"/>
              <a:gd name="connsiteY232" fmla="*/ 130630 h 1230746"/>
              <a:gd name="connsiteX233" fmla="*/ 1060314 w 3311572"/>
              <a:gd name="connsiteY233" fmla="*/ 65315 h 1230746"/>
              <a:gd name="connsiteX234" fmla="*/ 1125629 w 3311572"/>
              <a:gd name="connsiteY234" fmla="*/ 0 h 1230746"/>
              <a:gd name="connsiteX235" fmla="*/ 772191 w 3311572"/>
              <a:gd name="connsiteY235" fmla="*/ 0 h 1230746"/>
              <a:gd name="connsiteX236" fmla="*/ 837506 w 3311572"/>
              <a:gd name="connsiteY236" fmla="*/ 65315 h 1230746"/>
              <a:gd name="connsiteX237" fmla="*/ 772191 w 3311572"/>
              <a:gd name="connsiteY237" fmla="*/ 130630 h 1230746"/>
              <a:gd name="connsiteX238" fmla="*/ 706876 w 3311572"/>
              <a:gd name="connsiteY238" fmla="*/ 65315 h 1230746"/>
              <a:gd name="connsiteX239" fmla="*/ 772191 w 3311572"/>
              <a:gd name="connsiteY239" fmla="*/ 0 h 1230746"/>
              <a:gd name="connsiteX240" fmla="*/ 418753 w 3311572"/>
              <a:gd name="connsiteY240" fmla="*/ 0 h 1230746"/>
              <a:gd name="connsiteX241" fmla="*/ 484068 w 3311572"/>
              <a:gd name="connsiteY241" fmla="*/ 65315 h 1230746"/>
              <a:gd name="connsiteX242" fmla="*/ 418753 w 3311572"/>
              <a:gd name="connsiteY242" fmla="*/ 130630 h 1230746"/>
              <a:gd name="connsiteX243" fmla="*/ 353438 w 3311572"/>
              <a:gd name="connsiteY243" fmla="*/ 65315 h 1230746"/>
              <a:gd name="connsiteX244" fmla="*/ 418753 w 3311572"/>
              <a:gd name="connsiteY244" fmla="*/ 0 h 1230746"/>
              <a:gd name="connsiteX245" fmla="*/ 65315 w 3311572"/>
              <a:gd name="connsiteY245" fmla="*/ 0 h 1230746"/>
              <a:gd name="connsiteX246" fmla="*/ 130630 w 3311572"/>
              <a:gd name="connsiteY246" fmla="*/ 65315 h 1230746"/>
              <a:gd name="connsiteX247" fmla="*/ 65315 w 3311572"/>
              <a:gd name="connsiteY247" fmla="*/ 130630 h 1230746"/>
              <a:gd name="connsiteX248" fmla="*/ 0 w 3311572"/>
              <a:gd name="connsiteY248" fmla="*/ 65315 h 1230746"/>
              <a:gd name="connsiteX249" fmla="*/ 65315 w 3311572"/>
              <a:gd name="connsiteY249" fmla="*/ 0 h 12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3311572" h="1230746">
                <a:moveTo>
                  <a:pt x="3246257" y="1100116"/>
                </a:moveTo>
                <a:cubicBezTo>
                  <a:pt x="3282329" y="1100116"/>
                  <a:pt x="3311572" y="1129359"/>
                  <a:pt x="3311572" y="1165431"/>
                </a:cubicBezTo>
                <a:cubicBezTo>
                  <a:pt x="3311572" y="1201503"/>
                  <a:pt x="3282329" y="1230746"/>
                  <a:pt x="3246257" y="1230746"/>
                </a:cubicBezTo>
                <a:cubicBezTo>
                  <a:pt x="3210185" y="1230746"/>
                  <a:pt x="3180942" y="1201503"/>
                  <a:pt x="3180942" y="1165431"/>
                </a:cubicBezTo>
                <a:cubicBezTo>
                  <a:pt x="3180942" y="1129359"/>
                  <a:pt x="3210185" y="1100116"/>
                  <a:pt x="3246257" y="1100116"/>
                </a:cubicBezTo>
                <a:close/>
                <a:moveTo>
                  <a:pt x="2892819" y="1100116"/>
                </a:moveTo>
                <a:cubicBezTo>
                  <a:pt x="2928891" y="1100116"/>
                  <a:pt x="2958134" y="1129359"/>
                  <a:pt x="2958134" y="1165431"/>
                </a:cubicBezTo>
                <a:cubicBezTo>
                  <a:pt x="2958134" y="1201503"/>
                  <a:pt x="2928891" y="1230746"/>
                  <a:pt x="2892819" y="1230746"/>
                </a:cubicBezTo>
                <a:cubicBezTo>
                  <a:pt x="2856747" y="1230746"/>
                  <a:pt x="2827504" y="1201503"/>
                  <a:pt x="2827504" y="1165431"/>
                </a:cubicBezTo>
                <a:cubicBezTo>
                  <a:pt x="2827504" y="1129359"/>
                  <a:pt x="2856747" y="1100116"/>
                  <a:pt x="2892819" y="1100116"/>
                </a:cubicBezTo>
                <a:close/>
                <a:moveTo>
                  <a:pt x="2539381" y="1100116"/>
                </a:moveTo>
                <a:cubicBezTo>
                  <a:pt x="2575453" y="1100116"/>
                  <a:pt x="2604696" y="1129359"/>
                  <a:pt x="2604696" y="1165431"/>
                </a:cubicBezTo>
                <a:cubicBezTo>
                  <a:pt x="2604696" y="1201503"/>
                  <a:pt x="2575453" y="1230746"/>
                  <a:pt x="2539381" y="1230746"/>
                </a:cubicBezTo>
                <a:cubicBezTo>
                  <a:pt x="2503309" y="1230746"/>
                  <a:pt x="2474066" y="1201503"/>
                  <a:pt x="2474066" y="1165431"/>
                </a:cubicBezTo>
                <a:cubicBezTo>
                  <a:pt x="2474066" y="1129359"/>
                  <a:pt x="2503309" y="1100116"/>
                  <a:pt x="2539381" y="1100116"/>
                </a:cubicBezTo>
                <a:close/>
                <a:moveTo>
                  <a:pt x="2185943" y="1100116"/>
                </a:moveTo>
                <a:cubicBezTo>
                  <a:pt x="2222015" y="1100116"/>
                  <a:pt x="2251258" y="1129359"/>
                  <a:pt x="2251258" y="1165431"/>
                </a:cubicBezTo>
                <a:cubicBezTo>
                  <a:pt x="2251258" y="1201503"/>
                  <a:pt x="2222015" y="1230746"/>
                  <a:pt x="2185943" y="1230746"/>
                </a:cubicBezTo>
                <a:cubicBezTo>
                  <a:pt x="2149871" y="1230746"/>
                  <a:pt x="2120628" y="1201503"/>
                  <a:pt x="2120628" y="1165431"/>
                </a:cubicBezTo>
                <a:cubicBezTo>
                  <a:pt x="2120628" y="1129359"/>
                  <a:pt x="2149871" y="1100116"/>
                  <a:pt x="2185943" y="1100116"/>
                </a:cubicBezTo>
                <a:close/>
                <a:moveTo>
                  <a:pt x="1832505" y="1100116"/>
                </a:moveTo>
                <a:cubicBezTo>
                  <a:pt x="1868577" y="1100116"/>
                  <a:pt x="1897820" y="1129359"/>
                  <a:pt x="1897820" y="1165431"/>
                </a:cubicBezTo>
                <a:cubicBezTo>
                  <a:pt x="1897820" y="1201503"/>
                  <a:pt x="1868577" y="1230746"/>
                  <a:pt x="1832505" y="1230746"/>
                </a:cubicBezTo>
                <a:cubicBezTo>
                  <a:pt x="1796433" y="1230746"/>
                  <a:pt x="1767190" y="1201503"/>
                  <a:pt x="1767190" y="1165431"/>
                </a:cubicBezTo>
                <a:cubicBezTo>
                  <a:pt x="1767190" y="1129359"/>
                  <a:pt x="1796433" y="1100116"/>
                  <a:pt x="1832505" y="1100116"/>
                </a:cubicBezTo>
                <a:close/>
                <a:moveTo>
                  <a:pt x="1479067" y="1100116"/>
                </a:moveTo>
                <a:cubicBezTo>
                  <a:pt x="1515139" y="1100116"/>
                  <a:pt x="1544382" y="1129359"/>
                  <a:pt x="1544382" y="1165431"/>
                </a:cubicBezTo>
                <a:cubicBezTo>
                  <a:pt x="1544382" y="1201503"/>
                  <a:pt x="1515139" y="1230746"/>
                  <a:pt x="1479067" y="1230746"/>
                </a:cubicBezTo>
                <a:cubicBezTo>
                  <a:pt x="1442995" y="1230746"/>
                  <a:pt x="1413752" y="1201503"/>
                  <a:pt x="1413752" y="1165431"/>
                </a:cubicBezTo>
                <a:cubicBezTo>
                  <a:pt x="1413752" y="1129359"/>
                  <a:pt x="1442995" y="1100116"/>
                  <a:pt x="1479067" y="1100116"/>
                </a:cubicBezTo>
                <a:close/>
                <a:moveTo>
                  <a:pt x="1125629" y="1100116"/>
                </a:moveTo>
                <a:cubicBezTo>
                  <a:pt x="1161701" y="1100116"/>
                  <a:pt x="1190944" y="1129359"/>
                  <a:pt x="1190944" y="1165431"/>
                </a:cubicBezTo>
                <a:cubicBezTo>
                  <a:pt x="1190944" y="1201503"/>
                  <a:pt x="1161701" y="1230746"/>
                  <a:pt x="1125629" y="1230746"/>
                </a:cubicBezTo>
                <a:cubicBezTo>
                  <a:pt x="1089557" y="1230746"/>
                  <a:pt x="1060314" y="1201503"/>
                  <a:pt x="1060314" y="1165431"/>
                </a:cubicBezTo>
                <a:cubicBezTo>
                  <a:pt x="1060314" y="1129359"/>
                  <a:pt x="1089557" y="1100116"/>
                  <a:pt x="1125629" y="1100116"/>
                </a:cubicBezTo>
                <a:close/>
                <a:moveTo>
                  <a:pt x="772191" y="1100116"/>
                </a:moveTo>
                <a:cubicBezTo>
                  <a:pt x="808263" y="1100116"/>
                  <a:pt x="837506" y="1129359"/>
                  <a:pt x="837506" y="1165431"/>
                </a:cubicBezTo>
                <a:cubicBezTo>
                  <a:pt x="837506" y="1201503"/>
                  <a:pt x="808263" y="1230746"/>
                  <a:pt x="772191" y="1230746"/>
                </a:cubicBezTo>
                <a:cubicBezTo>
                  <a:pt x="736119" y="1230746"/>
                  <a:pt x="706876" y="1201503"/>
                  <a:pt x="706876" y="1165431"/>
                </a:cubicBezTo>
                <a:cubicBezTo>
                  <a:pt x="706876" y="1129359"/>
                  <a:pt x="736119" y="1100116"/>
                  <a:pt x="772191" y="1100116"/>
                </a:cubicBezTo>
                <a:close/>
                <a:moveTo>
                  <a:pt x="418753" y="1100116"/>
                </a:moveTo>
                <a:cubicBezTo>
                  <a:pt x="454825" y="1100116"/>
                  <a:pt x="484068" y="1129359"/>
                  <a:pt x="484068" y="1165431"/>
                </a:cubicBezTo>
                <a:cubicBezTo>
                  <a:pt x="484068" y="1201503"/>
                  <a:pt x="454825" y="1230746"/>
                  <a:pt x="418753" y="1230746"/>
                </a:cubicBezTo>
                <a:cubicBezTo>
                  <a:pt x="382681" y="1230746"/>
                  <a:pt x="353438" y="1201503"/>
                  <a:pt x="353438" y="1165431"/>
                </a:cubicBezTo>
                <a:cubicBezTo>
                  <a:pt x="353438" y="1129359"/>
                  <a:pt x="382681" y="1100116"/>
                  <a:pt x="418753" y="1100116"/>
                </a:cubicBezTo>
                <a:close/>
                <a:moveTo>
                  <a:pt x="65315" y="1100116"/>
                </a:moveTo>
                <a:cubicBezTo>
                  <a:pt x="101387" y="1100116"/>
                  <a:pt x="130630" y="1129359"/>
                  <a:pt x="130630" y="1165431"/>
                </a:cubicBezTo>
                <a:cubicBezTo>
                  <a:pt x="130630" y="1201503"/>
                  <a:pt x="101387" y="1230746"/>
                  <a:pt x="65315" y="1230746"/>
                </a:cubicBezTo>
                <a:cubicBezTo>
                  <a:pt x="29243" y="1230746"/>
                  <a:pt x="0" y="1201503"/>
                  <a:pt x="0" y="1165431"/>
                </a:cubicBezTo>
                <a:cubicBezTo>
                  <a:pt x="0" y="1129359"/>
                  <a:pt x="29243" y="1100116"/>
                  <a:pt x="65315" y="1100116"/>
                </a:cubicBezTo>
                <a:close/>
                <a:moveTo>
                  <a:pt x="3246257" y="825087"/>
                </a:moveTo>
                <a:cubicBezTo>
                  <a:pt x="3282329" y="825087"/>
                  <a:pt x="3311572" y="854330"/>
                  <a:pt x="3311572" y="890402"/>
                </a:cubicBezTo>
                <a:cubicBezTo>
                  <a:pt x="3311572" y="926474"/>
                  <a:pt x="3282329" y="955717"/>
                  <a:pt x="3246257" y="955717"/>
                </a:cubicBezTo>
                <a:cubicBezTo>
                  <a:pt x="3210185" y="955717"/>
                  <a:pt x="3180942" y="926474"/>
                  <a:pt x="3180942" y="890402"/>
                </a:cubicBezTo>
                <a:cubicBezTo>
                  <a:pt x="3180942" y="854330"/>
                  <a:pt x="3210185" y="825087"/>
                  <a:pt x="3246257" y="825087"/>
                </a:cubicBezTo>
                <a:close/>
                <a:moveTo>
                  <a:pt x="2892819" y="825087"/>
                </a:moveTo>
                <a:cubicBezTo>
                  <a:pt x="2928891" y="825087"/>
                  <a:pt x="2958134" y="854330"/>
                  <a:pt x="2958134" y="890402"/>
                </a:cubicBezTo>
                <a:cubicBezTo>
                  <a:pt x="2958134" y="926474"/>
                  <a:pt x="2928891" y="955717"/>
                  <a:pt x="2892819" y="955717"/>
                </a:cubicBezTo>
                <a:cubicBezTo>
                  <a:pt x="2856747" y="955717"/>
                  <a:pt x="2827504" y="926474"/>
                  <a:pt x="2827504" y="890402"/>
                </a:cubicBezTo>
                <a:cubicBezTo>
                  <a:pt x="2827504" y="854330"/>
                  <a:pt x="2856747" y="825087"/>
                  <a:pt x="2892819" y="825087"/>
                </a:cubicBezTo>
                <a:close/>
                <a:moveTo>
                  <a:pt x="2539381" y="825087"/>
                </a:moveTo>
                <a:cubicBezTo>
                  <a:pt x="2575453" y="825087"/>
                  <a:pt x="2604696" y="854330"/>
                  <a:pt x="2604696" y="890402"/>
                </a:cubicBezTo>
                <a:cubicBezTo>
                  <a:pt x="2604696" y="926474"/>
                  <a:pt x="2575453" y="955717"/>
                  <a:pt x="2539381" y="955717"/>
                </a:cubicBezTo>
                <a:cubicBezTo>
                  <a:pt x="2503309" y="955717"/>
                  <a:pt x="2474066" y="926474"/>
                  <a:pt x="2474066" y="890402"/>
                </a:cubicBezTo>
                <a:cubicBezTo>
                  <a:pt x="2474066" y="854330"/>
                  <a:pt x="2503309" y="825087"/>
                  <a:pt x="2539381" y="825087"/>
                </a:cubicBezTo>
                <a:close/>
                <a:moveTo>
                  <a:pt x="2185943" y="825087"/>
                </a:moveTo>
                <a:cubicBezTo>
                  <a:pt x="2222015" y="825087"/>
                  <a:pt x="2251258" y="854330"/>
                  <a:pt x="2251258" y="890402"/>
                </a:cubicBezTo>
                <a:cubicBezTo>
                  <a:pt x="2251258" y="926474"/>
                  <a:pt x="2222015" y="955717"/>
                  <a:pt x="2185943" y="955717"/>
                </a:cubicBezTo>
                <a:cubicBezTo>
                  <a:pt x="2149871" y="955717"/>
                  <a:pt x="2120628" y="926474"/>
                  <a:pt x="2120628" y="890402"/>
                </a:cubicBezTo>
                <a:cubicBezTo>
                  <a:pt x="2120628" y="854330"/>
                  <a:pt x="2149871" y="825087"/>
                  <a:pt x="2185943" y="825087"/>
                </a:cubicBezTo>
                <a:close/>
                <a:moveTo>
                  <a:pt x="1832505" y="825087"/>
                </a:moveTo>
                <a:cubicBezTo>
                  <a:pt x="1868577" y="825087"/>
                  <a:pt x="1897820" y="854330"/>
                  <a:pt x="1897820" y="890402"/>
                </a:cubicBezTo>
                <a:cubicBezTo>
                  <a:pt x="1897820" y="926474"/>
                  <a:pt x="1868577" y="955717"/>
                  <a:pt x="1832505" y="955717"/>
                </a:cubicBezTo>
                <a:cubicBezTo>
                  <a:pt x="1796433" y="955717"/>
                  <a:pt x="1767190" y="926474"/>
                  <a:pt x="1767190" y="890402"/>
                </a:cubicBezTo>
                <a:cubicBezTo>
                  <a:pt x="1767190" y="854330"/>
                  <a:pt x="1796433" y="825087"/>
                  <a:pt x="1832505" y="825087"/>
                </a:cubicBezTo>
                <a:close/>
                <a:moveTo>
                  <a:pt x="1479067" y="825087"/>
                </a:moveTo>
                <a:cubicBezTo>
                  <a:pt x="1515139" y="825087"/>
                  <a:pt x="1544382" y="854330"/>
                  <a:pt x="1544382" y="890402"/>
                </a:cubicBezTo>
                <a:cubicBezTo>
                  <a:pt x="1544382" y="926474"/>
                  <a:pt x="1515139" y="955717"/>
                  <a:pt x="1479067" y="955717"/>
                </a:cubicBezTo>
                <a:cubicBezTo>
                  <a:pt x="1442995" y="955717"/>
                  <a:pt x="1413752" y="926474"/>
                  <a:pt x="1413752" y="890402"/>
                </a:cubicBezTo>
                <a:cubicBezTo>
                  <a:pt x="1413752" y="854330"/>
                  <a:pt x="1442995" y="825087"/>
                  <a:pt x="1479067" y="825087"/>
                </a:cubicBezTo>
                <a:close/>
                <a:moveTo>
                  <a:pt x="1125629" y="825087"/>
                </a:moveTo>
                <a:cubicBezTo>
                  <a:pt x="1161701" y="825087"/>
                  <a:pt x="1190944" y="854330"/>
                  <a:pt x="1190944" y="890402"/>
                </a:cubicBezTo>
                <a:cubicBezTo>
                  <a:pt x="1190944" y="926474"/>
                  <a:pt x="1161701" y="955717"/>
                  <a:pt x="1125629" y="955717"/>
                </a:cubicBezTo>
                <a:cubicBezTo>
                  <a:pt x="1089557" y="955717"/>
                  <a:pt x="1060314" y="926474"/>
                  <a:pt x="1060314" y="890402"/>
                </a:cubicBezTo>
                <a:cubicBezTo>
                  <a:pt x="1060314" y="854330"/>
                  <a:pt x="1089557" y="825087"/>
                  <a:pt x="1125629" y="825087"/>
                </a:cubicBezTo>
                <a:close/>
                <a:moveTo>
                  <a:pt x="772191" y="825087"/>
                </a:moveTo>
                <a:cubicBezTo>
                  <a:pt x="808263" y="825087"/>
                  <a:pt x="837506" y="854330"/>
                  <a:pt x="837506" y="890402"/>
                </a:cubicBezTo>
                <a:cubicBezTo>
                  <a:pt x="837506" y="926474"/>
                  <a:pt x="808263" y="955717"/>
                  <a:pt x="772191" y="955717"/>
                </a:cubicBezTo>
                <a:cubicBezTo>
                  <a:pt x="736119" y="955717"/>
                  <a:pt x="706876" y="926474"/>
                  <a:pt x="706876" y="890402"/>
                </a:cubicBezTo>
                <a:cubicBezTo>
                  <a:pt x="706876" y="854330"/>
                  <a:pt x="736119" y="825087"/>
                  <a:pt x="772191" y="825087"/>
                </a:cubicBezTo>
                <a:close/>
                <a:moveTo>
                  <a:pt x="418753" y="825087"/>
                </a:moveTo>
                <a:cubicBezTo>
                  <a:pt x="454825" y="825087"/>
                  <a:pt x="484068" y="854330"/>
                  <a:pt x="484068" y="890402"/>
                </a:cubicBezTo>
                <a:cubicBezTo>
                  <a:pt x="484068" y="926474"/>
                  <a:pt x="454825" y="955717"/>
                  <a:pt x="418753" y="955717"/>
                </a:cubicBezTo>
                <a:cubicBezTo>
                  <a:pt x="382681" y="955717"/>
                  <a:pt x="353438" y="926474"/>
                  <a:pt x="353438" y="890402"/>
                </a:cubicBezTo>
                <a:cubicBezTo>
                  <a:pt x="353438" y="854330"/>
                  <a:pt x="382681" y="825087"/>
                  <a:pt x="418753" y="825087"/>
                </a:cubicBezTo>
                <a:close/>
                <a:moveTo>
                  <a:pt x="65315" y="825087"/>
                </a:moveTo>
                <a:cubicBezTo>
                  <a:pt x="101387" y="825087"/>
                  <a:pt x="130630" y="854330"/>
                  <a:pt x="130630" y="890402"/>
                </a:cubicBezTo>
                <a:cubicBezTo>
                  <a:pt x="130630" y="926474"/>
                  <a:pt x="101387" y="955717"/>
                  <a:pt x="65315" y="955717"/>
                </a:cubicBezTo>
                <a:cubicBezTo>
                  <a:pt x="29243" y="955717"/>
                  <a:pt x="0" y="926474"/>
                  <a:pt x="0" y="890402"/>
                </a:cubicBezTo>
                <a:cubicBezTo>
                  <a:pt x="0" y="854330"/>
                  <a:pt x="29243" y="825087"/>
                  <a:pt x="65315" y="825087"/>
                </a:cubicBezTo>
                <a:close/>
                <a:moveTo>
                  <a:pt x="3246257" y="550058"/>
                </a:moveTo>
                <a:cubicBezTo>
                  <a:pt x="3282329" y="550058"/>
                  <a:pt x="3311572" y="579301"/>
                  <a:pt x="3311572" y="615373"/>
                </a:cubicBezTo>
                <a:cubicBezTo>
                  <a:pt x="3311572" y="651445"/>
                  <a:pt x="3282329" y="680688"/>
                  <a:pt x="3246257" y="680688"/>
                </a:cubicBezTo>
                <a:cubicBezTo>
                  <a:pt x="3210185" y="680688"/>
                  <a:pt x="3180942" y="651445"/>
                  <a:pt x="3180942" y="615373"/>
                </a:cubicBezTo>
                <a:cubicBezTo>
                  <a:pt x="3180942" y="579301"/>
                  <a:pt x="3210185" y="550058"/>
                  <a:pt x="3246257" y="550058"/>
                </a:cubicBezTo>
                <a:close/>
                <a:moveTo>
                  <a:pt x="2892819" y="550058"/>
                </a:moveTo>
                <a:cubicBezTo>
                  <a:pt x="2928891" y="550058"/>
                  <a:pt x="2958134" y="579301"/>
                  <a:pt x="2958134" y="615373"/>
                </a:cubicBezTo>
                <a:cubicBezTo>
                  <a:pt x="2958134" y="651445"/>
                  <a:pt x="2928891" y="680688"/>
                  <a:pt x="2892819" y="680688"/>
                </a:cubicBezTo>
                <a:cubicBezTo>
                  <a:pt x="2856747" y="680688"/>
                  <a:pt x="2827504" y="651445"/>
                  <a:pt x="2827504" y="615373"/>
                </a:cubicBezTo>
                <a:cubicBezTo>
                  <a:pt x="2827504" y="579301"/>
                  <a:pt x="2856747" y="550058"/>
                  <a:pt x="2892819" y="550058"/>
                </a:cubicBezTo>
                <a:close/>
                <a:moveTo>
                  <a:pt x="2539381" y="550058"/>
                </a:moveTo>
                <a:cubicBezTo>
                  <a:pt x="2575453" y="550058"/>
                  <a:pt x="2604696" y="579301"/>
                  <a:pt x="2604696" y="615373"/>
                </a:cubicBezTo>
                <a:cubicBezTo>
                  <a:pt x="2604696" y="651445"/>
                  <a:pt x="2575453" y="680688"/>
                  <a:pt x="2539381" y="680688"/>
                </a:cubicBezTo>
                <a:cubicBezTo>
                  <a:pt x="2503309" y="680688"/>
                  <a:pt x="2474066" y="651445"/>
                  <a:pt x="2474066" y="615373"/>
                </a:cubicBezTo>
                <a:cubicBezTo>
                  <a:pt x="2474066" y="579301"/>
                  <a:pt x="2503309" y="550058"/>
                  <a:pt x="2539381" y="550058"/>
                </a:cubicBezTo>
                <a:close/>
                <a:moveTo>
                  <a:pt x="2185943" y="550058"/>
                </a:moveTo>
                <a:cubicBezTo>
                  <a:pt x="2222015" y="550058"/>
                  <a:pt x="2251258" y="579301"/>
                  <a:pt x="2251258" y="615373"/>
                </a:cubicBezTo>
                <a:cubicBezTo>
                  <a:pt x="2251258" y="651445"/>
                  <a:pt x="2222015" y="680688"/>
                  <a:pt x="2185943" y="680688"/>
                </a:cubicBezTo>
                <a:cubicBezTo>
                  <a:pt x="2149871" y="680688"/>
                  <a:pt x="2120628" y="651445"/>
                  <a:pt x="2120628" y="615373"/>
                </a:cubicBezTo>
                <a:cubicBezTo>
                  <a:pt x="2120628" y="579301"/>
                  <a:pt x="2149871" y="550058"/>
                  <a:pt x="2185943" y="550058"/>
                </a:cubicBezTo>
                <a:close/>
                <a:moveTo>
                  <a:pt x="1832505" y="550058"/>
                </a:moveTo>
                <a:cubicBezTo>
                  <a:pt x="1868577" y="550058"/>
                  <a:pt x="1897820" y="579301"/>
                  <a:pt x="1897820" y="615373"/>
                </a:cubicBezTo>
                <a:cubicBezTo>
                  <a:pt x="1897820" y="651445"/>
                  <a:pt x="1868577" y="680688"/>
                  <a:pt x="1832505" y="680688"/>
                </a:cubicBezTo>
                <a:cubicBezTo>
                  <a:pt x="1796433" y="680688"/>
                  <a:pt x="1767190" y="651445"/>
                  <a:pt x="1767190" y="615373"/>
                </a:cubicBezTo>
                <a:cubicBezTo>
                  <a:pt x="1767190" y="579301"/>
                  <a:pt x="1796433" y="550058"/>
                  <a:pt x="1832505" y="550058"/>
                </a:cubicBezTo>
                <a:close/>
                <a:moveTo>
                  <a:pt x="1479067" y="550058"/>
                </a:moveTo>
                <a:cubicBezTo>
                  <a:pt x="1515139" y="550058"/>
                  <a:pt x="1544382" y="579301"/>
                  <a:pt x="1544382" y="615373"/>
                </a:cubicBezTo>
                <a:cubicBezTo>
                  <a:pt x="1544382" y="651445"/>
                  <a:pt x="1515139" y="680688"/>
                  <a:pt x="1479067" y="680688"/>
                </a:cubicBezTo>
                <a:cubicBezTo>
                  <a:pt x="1442995" y="680688"/>
                  <a:pt x="1413752" y="651445"/>
                  <a:pt x="1413752" y="615373"/>
                </a:cubicBezTo>
                <a:cubicBezTo>
                  <a:pt x="1413752" y="579301"/>
                  <a:pt x="1442995" y="550058"/>
                  <a:pt x="1479067" y="550058"/>
                </a:cubicBezTo>
                <a:close/>
                <a:moveTo>
                  <a:pt x="1125629" y="550058"/>
                </a:moveTo>
                <a:cubicBezTo>
                  <a:pt x="1161701" y="550058"/>
                  <a:pt x="1190944" y="579301"/>
                  <a:pt x="1190944" y="615373"/>
                </a:cubicBezTo>
                <a:cubicBezTo>
                  <a:pt x="1190944" y="651445"/>
                  <a:pt x="1161701" y="680688"/>
                  <a:pt x="1125629" y="680688"/>
                </a:cubicBezTo>
                <a:cubicBezTo>
                  <a:pt x="1089557" y="680688"/>
                  <a:pt x="1060314" y="651445"/>
                  <a:pt x="1060314" y="615373"/>
                </a:cubicBezTo>
                <a:cubicBezTo>
                  <a:pt x="1060314" y="579301"/>
                  <a:pt x="1089557" y="550058"/>
                  <a:pt x="1125629" y="550058"/>
                </a:cubicBezTo>
                <a:close/>
                <a:moveTo>
                  <a:pt x="772191" y="550058"/>
                </a:moveTo>
                <a:cubicBezTo>
                  <a:pt x="808263" y="550058"/>
                  <a:pt x="837506" y="579301"/>
                  <a:pt x="837506" y="615373"/>
                </a:cubicBezTo>
                <a:cubicBezTo>
                  <a:pt x="837506" y="651445"/>
                  <a:pt x="808263" y="680688"/>
                  <a:pt x="772191" y="680688"/>
                </a:cubicBezTo>
                <a:cubicBezTo>
                  <a:pt x="736119" y="680688"/>
                  <a:pt x="706876" y="651445"/>
                  <a:pt x="706876" y="615373"/>
                </a:cubicBezTo>
                <a:cubicBezTo>
                  <a:pt x="706876" y="579301"/>
                  <a:pt x="736119" y="550058"/>
                  <a:pt x="772191" y="550058"/>
                </a:cubicBezTo>
                <a:close/>
                <a:moveTo>
                  <a:pt x="418753" y="550058"/>
                </a:moveTo>
                <a:cubicBezTo>
                  <a:pt x="454825" y="550058"/>
                  <a:pt x="484068" y="579301"/>
                  <a:pt x="484068" y="615373"/>
                </a:cubicBezTo>
                <a:cubicBezTo>
                  <a:pt x="484068" y="651445"/>
                  <a:pt x="454825" y="680688"/>
                  <a:pt x="418753" y="680688"/>
                </a:cubicBezTo>
                <a:cubicBezTo>
                  <a:pt x="382681" y="680688"/>
                  <a:pt x="353438" y="651445"/>
                  <a:pt x="353438" y="615373"/>
                </a:cubicBezTo>
                <a:cubicBezTo>
                  <a:pt x="353438" y="579301"/>
                  <a:pt x="382681" y="550058"/>
                  <a:pt x="418753" y="550058"/>
                </a:cubicBezTo>
                <a:close/>
                <a:moveTo>
                  <a:pt x="65315" y="550058"/>
                </a:moveTo>
                <a:cubicBezTo>
                  <a:pt x="101387" y="550058"/>
                  <a:pt x="130630" y="579301"/>
                  <a:pt x="130630" y="615373"/>
                </a:cubicBezTo>
                <a:cubicBezTo>
                  <a:pt x="130630" y="651445"/>
                  <a:pt x="101387" y="680688"/>
                  <a:pt x="65315" y="680688"/>
                </a:cubicBezTo>
                <a:cubicBezTo>
                  <a:pt x="29243" y="680688"/>
                  <a:pt x="0" y="651445"/>
                  <a:pt x="0" y="615373"/>
                </a:cubicBezTo>
                <a:cubicBezTo>
                  <a:pt x="0" y="579301"/>
                  <a:pt x="29243" y="550058"/>
                  <a:pt x="65315" y="550058"/>
                </a:cubicBezTo>
                <a:close/>
                <a:moveTo>
                  <a:pt x="3246257" y="275029"/>
                </a:moveTo>
                <a:cubicBezTo>
                  <a:pt x="3282329" y="275029"/>
                  <a:pt x="3311572" y="304272"/>
                  <a:pt x="3311572" y="340344"/>
                </a:cubicBezTo>
                <a:cubicBezTo>
                  <a:pt x="3311572" y="376416"/>
                  <a:pt x="3282329" y="405659"/>
                  <a:pt x="3246257" y="405659"/>
                </a:cubicBezTo>
                <a:cubicBezTo>
                  <a:pt x="3210185" y="405659"/>
                  <a:pt x="3180942" y="376416"/>
                  <a:pt x="3180942" y="340344"/>
                </a:cubicBezTo>
                <a:cubicBezTo>
                  <a:pt x="3180942" y="304272"/>
                  <a:pt x="3210185" y="275029"/>
                  <a:pt x="3246257" y="275029"/>
                </a:cubicBezTo>
                <a:close/>
                <a:moveTo>
                  <a:pt x="2892819" y="275029"/>
                </a:moveTo>
                <a:cubicBezTo>
                  <a:pt x="2928891" y="275029"/>
                  <a:pt x="2958134" y="304272"/>
                  <a:pt x="2958134" y="340344"/>
                </a:cubicBezTo>
                <a:cubicBezTo>
                  <a:pt x="2958134" y="376416"/>
                  <a:pt x="2928891" y="405659"/>
                  <a:pt x="2892819" y="405659"/>
                </a:cubicBezTo>
                <a:cubicBezTo>
                  <a:pt x="2856747" y="405659"/>
                  <a:pt x="2827504" y="376416"/>
                  <a:pt x="2827504" y="340344"/>
                </a:cubicBezTo>
                <a:cubicBezTo>
                  <a:pt x="2827504" y="304272"/>
                  <a:pt x="2856747" y="275029"/>
                  <a:pt x="2892819" y="275029"/>
                </a:cubicBezTo>
                <a:close/>
                <a:moveTo>
                  <a:pt x="2539381" y="275029"/>
                </a:moveTo>
                <a:cubicBezTo>
                  <a:pt x="2575453" y="275029"/>
                  <a:pt x="2604696" y="304272"/>
                  <a:pt x="2604696" y="340344"/>
                </a:cubicBezTo>
                <a:cubicBezTo>
                  <a:pt x="2604696" y="376416"/>
                  <a:pt x="2575453" y="405659"/>
                  <a:pt x="2539381" y="405659"/>
                </a:cubicBezTo>
                <a:cubicBezTo>
                  <a:pt x="2503309" y="405659"/>
                  <a:pt x="2474066" y="376416"/>
                  <a:pt x="2474066" y="340344"/>
                </a:cubicBezTo>
                <a:cubicBezTo>
                  <a:pt x="2474066" y="304272"/>
                  <a:pt x="2503309" y="275029"/>
                  <a:pt x="2539381" y="275029"/>
                </a:cubicBezTo>
                <a:close/>
                <a:moveTo>
                  <a:pt x="2185943" y="275029"/>
                </a:moveTo>
                <a:cubicBezTo>
                  <a:pt x="2222015" y="275029"/>
                  <a:pt x="2251258" y="304272"/>
                  <a:pt x="2251258" y="340344"/>
                </a:cubicBezTo>
                <a:cubicBezTo>
                  <a:pt x="2251258" y="376416"/>
                  <a:pt x="2222015" y="405659"/>
                  <a:pt x="2185943" y="405659"/>
                </a:cubicBezTo>
                <a:cubicBezTo>
                  <a:pt x="2149871" y="405659"/>
                  <a:pt x="2120628" y="376416"/>
                  <a:pt x="2120628" y="340344"/>
                </a:cubicBezTo>
                <a:cubicBezTo>
                  <a:pt x="2120628" y="304272"/>
                  <a:pt x="2149871" y="275029"/>
                  <a:pt x="2185943" y="275029"/>
                </a:cubicBezTo>
                <a:close/>
                <a:moveTo>
                  <a:pt x="1832505" y="275029"/>
                </a:moveTo>
                <a:cubicBezTo>
                  <a:pt x="1868577" y="275029"/>
                  <a:pt x="1897820" y="304272"/>
                  <a:pt x="1897820" y="340344"/>
                </a:cubicBezTo>
                <a:cubicBezTo>
                  <a:pt x="1897820" y="376416"/>
                  <a:pt x="1868577" y="405659"/>
                  <a:pt x="1832505" y="405659"/>
                </a:cubicBezTo>
                <a:cubicBezTo>
                  <a:pt x="1796433" y="405659"/>
                  <a:pt x="1767190" y="376416"/>
                  <a:pt x="1767190" y="340344"/>
                </a:cubicBezTo>
                <a:cubicBezTo>
                  <a:pt x="1767190" y="304272"/>
                  <a:pt x="1796433" y="275029"/>
                  <a:pt x="1832505" y="275029"/>
                </a:cubicBezTo>
                <a:close/>
                <a:moveTo>
                  <a:pt x="1479067" y="275029"/>
                </a:moveTo>
                <a:cubicBezTo>
                  <a:pt x="1515139" y="275029"/>
                  <a:pt x="1544382" y="304272"/>
                  <a:pt x="1544382" y="340344"/>
                </a:cubicBezTo>
                <a:cubicBezTo>
                  <a:pt x="1544382" y="376416"/>
                  <a:pt x="1515139" y="405659"/>
                  <a:pt x="1479067" y="405659"/>
                </a:cubicBezTo>
                <a:cubicBezTo>
                  <a:pt x="1442995" y="405659"/>
                  <a:pt x="1413752" y="376416"/>
                  <a:pt x="1413752" y="340344"/>
                </a:cubicBezTo>
                <a:cubicBezTo>
                  <a:pt x="1413752" y="304272"/>
                  <a:pt x="1442995" y="275029"/>
                  <a:pt x="1479067" y="275029"/>
                </a:cubicBezTo>
                <a:close/>
                <a:moveTo>
                  <a:pt x="1125629" y="275029"/>
                </a:moveTo>
                <a:cubicBezTo>
                  <a:pt x="1161701" y="275029"/>
                  <a:pt x="1190944" y="304272"/>
                  <a:pt x="1190944" y="340344"/>
                </a:cubicBezTo>
                <a:cubicBezTo>
                  <a:pt x="1190944" y="376416"/>
                  <a:pt x="1161701" y="405659"/>
                  <a:pt x="1125629" y="405659"/>
                </a:cubicBezTo>
                <a:cubicBezTo>
                  <a:pt x="1089557" y="405659"/>
                  <a:pt x="1060314" y="376416"/>
                  <a:pt x="1060314" y="340344"/>
                </a:cubicBezTo>
                <a:cubicBezTo>
                  <a:pt x="1060314" y="304272"/>
                  <a:pt x="1089557" y="275029"/>
                  <a:pt x="1125629" y="275029"/>
                </a:cubicBezTo>
                <a:close/>
                <a:moveTo>
                  <a:pt x="772191" y="275029"/>
                </a:moveTo>
                <a:cubicBezTo>
                  <a:pt x="808263" y="275029"/>
                  <a:pt x="837506" y="304272"/>
                  <a:pt x="837506" y="340344"/>
                </a:cubicBezTo>
                <a:cubicBezTo>
                  <a:pt x="837506" y="376416"/>
                  <a:pt x="808263" y="405659"/>
                  <a:pt x="772191" y="405659"/>
                </a:cubicBezTo>
                <a:cubicBezTo>
                  <a:pt x="736119" y="405659"/>
                  <a:pt x="706876" y="376416"/>
                  <a:pt x="706876" y="340344"/>
                </a:cubicBezTo>
                <a:cubicBezTo>
                  <a:pt x="706876" y="304272"/>
                  <a:pt x="736119" y="275029"/>
                  <a:pt x="772191" y="275029"/>
                </a:cubicBezTo>
                <a:close/>
                <a:moveTo>
                  <a:pt x="418753" y="275029"/>
                </a:moveTo>
                <a:cubicBezTo>
                  <a:pt x="454825" y="275029"/>
                  <a:pt x="484068" y="304272"/>
                  <a:pt x="484068" y="340344"/>
                </a:cubicBezTo>
                <a:cubicBezTo>
                  <a:pt x="484068" y="376416"/>
                  <a:pt x="454825" y="405659"/>
                  <a:pt x="418753" y="405659"/>
                </a:cubicBezTo>
                <a:cubicBezTo>
                  <a:pt x="382681" y="405659"/>
                  <a:pt x="353438" y="376416"/>
                  <a:pt x="353438" y="340344"/>
                </a:cubicBezTo>
                <a:cubicBezTo>
                  <a:pt x="353438" y="304272"/>
                  <a:pt x="382681" y="275029"/>
                  <a:pt x="418753" y="275029"/>
                </a:cubicBezTo>
                <a:close/>
                <a:moveTo>
                  <a:pt x="65315" y="275029"/>
                </a:moveTo>
                <a:cubicBezTo>
                  <a:pt x="101387" y="275029"/>
                  <a:pt x="130630" y="304272"/>
                  <a:pt x="130630" y="340344"/>
                </a:cubicBezTo>
                <a:cubicBezTo>
                  <a:pt x="130630" y="376416"/>
                  <a:pt x="101387" y="405659"/>
                  <a:pt x="65315" y="405659"/>
                </a:cubicBezTo>
                <a:cubicBezTo>
                  <a:pt x="29243" y="405659"/>
                  <a:pt x="0" y="376416"/>
                  <a:pt x="0" y="340344"/>
                </a:cubicBezTo>
                <a:cubicBezTo>
                  <a:pt x="0" y="304272"/>
                  <a:pt x="29243" y="275029"/>
                  <a:pt x="65315" y="275029"/>
                </a:cubicBezTo>
                <a:close/>
                <a:moveTo>
                  <a:pt x="3246257" y="0"/>
                </a:moveTo>
                <a:cubicBezTo>
                  <a:pt x="3282329" y="0"/>
                  <a:pt x="3311572" y="29243"/>
                  <a:pt x="3311572" y="65315"/>
                </a:cubicBezTo>
                <a:cubicBezTo>
                  <a:pt x="3311572" y="101387"/>
                  <a:pt x="3282329" y="130630"/>
                  <a:pt x="3246257" y="130630"/>
                </a:cubicBezTo>
                <a:cubicBezTo>
                  <a:pt x="3210185" y="130630"/>
                  <a:pt x="3180942" y="101387"/>
                  <a:pt x="3180942" y="65315"/>
                </a:cubicBezTo>
                <a:cubicBezTo>
                  <a:pt x="3180942" y="29243"/>
                  <a:pt x="3210185" y="0"/>
                  <a:pt x="3246257" y="0"/>
                </a:cubicBezTo>
                <a:close/>
                <a:moveTo>
                  <a:pt x="2892819" y="0"/>
                </a:moveTo>
                <a:cubicBezTo>
                  <a:pt x="2928891" y="0"/>
                  <a:pt x="2958134" y="29243"/>
                  <a:pt x="2958134" y="65315"/>
                </a:cubicBezTo>
                <a:cubicBezTo>
                  <a:pt x="2958134" y="101387"/>
                  <a:pt x="2928891" y="130630"/>
                  <a:pt x="2892819" y="130630"/>
                </a:cubicBezTo>
                <a:cubicBezTo>
                  <a:pt x="2856747" y="130630"/>
                  <a:pt x="2827504" y="101387"/>
                  <a:pt x="2827504" y="65315"/>
                </a:cubicBezTo>
                <a:cubicBezTo>
                  <a:pt x="2827504" y="29243"/>
                  <a:pt x="2856747" y="0"/>
                  <a:pt x="2892819" y="0"/>
                </a:cubicBezTo>
                <a:close/>
                <a:moveTo>
                  <a:pt x="2539381" y="0"/>
                </a:moveTo>
                <a:cubicBezTo>
                  <a:pt x="2575453" y="0"/>
                  <a:pt x="2604696" y="29243"/>
                  <a:pt x="2604696" y="65315"/>
                </a:cubicBezTo>
                <a:cubicBezTo>
                  <a:pt x="2604696" y="101387"/>
                  <a:pt x="2575453" y="130630"/>
                  <a:pt x="2539381" y="130630"/>
                </a:cubicBezTo>
                <a:cubicBezTo>
                  <a:pt x="2503309" y="130630"/>
                  <a:pt x="2474066" y="101387"/>
                  <a:pt x="2474066" y="65315"/>
                </a:cubicBezTo>
                <a:cubicBezTo>
                  <a:pt x="2474066" y="29243"/>
                  <a:pt x="2503309" y="0"/>
                  <a:pt x="2539381" y="0"/>
                </a:cubicBezTo>
                <a:close/>
                <a:moveTo>
                  <a:pt x="2185943" y="0"/>
                </a:moveTo>
                <a:cubicBezTo>
                  <a:pt x="2222015" y="0"/>
                  <a:pt x="2251258" y="29243"/>
                  <a:pt x="2251258" y="65315"/>
                </a:cubicBezTo>
                <a:cubicBezTo>
                  <a:pt x="2251258" y="101387"/>
                  <a:pt x="2222015" y="130630"/>
                  <a:pt x="2185943" y="130630"/>
                </a:cubicBezTo>
                <a:cubicBezTo>
                  <a:pt x="2149871" y="130630"/>
                  <a:pt x="2120628" y="101387"/>
                  <a:pt x="2120628" y="65315"/>
                </a:cubicBezTo>
                <a:cubicBezTo>
                  <a:pt x="2120628" y="29243"/>
                  <a:pt x="2149871" y="0"/>
                  <a:pt x="2185943" y="0"/>
                </a:cubicBezTo>
                <a:close/>
                <a:moveTo>
                  <a:pt x="1832505" y="0"/>
                </a:moveTo>
                <a:cubicBezTo>
                  <a:pt x="1868577" y="0"/>
                  <a:pt x="1897820" y="29243"/>
                  <a:pt x="1897820" y="65315"/>
                </a:cubicBezTo>
                <a:cubicBezTo>
                  <a:pt x="1897820" y="101387"/>
                  <a:pt x="1868577" y="130630"/>
                  <a:pt x="1832505" y="130630"/>
                </a:cubicBezTo>
                <a:cubicBezTo>
                  <a:pt x="1796433" y="130630"/>
                  <a:pt x="1767190" y="101387"/>
                  <a:pt x="1767190" y="65315"/>
                </a:cubicBezTo>
                <a:cubicBezTo>
                  <a:pt x="1767190" y="29243"/>
                  <a:pt x="1796433" y="0"/>
                  <a:pt x="1832505" y="0"/>
                </a:cubicBezTo>
                <a:close/>
                <a:moveTo>
                  <a:pt x="1479067" y="0"/>
                </a:moveTo>
                <a:cubicBezTo>
                  <a:pt x="1515139" y="0"/>
                  <a:pt x="1544382" y="29243"/>
                  <a:pt x="1544382" y="65315"/>
                </a:cubicBezTo>
                <a:cubicBezTo>
                  <a:pt x="1544382" y="101387"/>
                  <a:pt x="1515139" y="130630"/>
                  <a:pt x="1479067" y="130630"/>
                </a:cubicBezTo>
                <a:cubicBezTo>
                  <a:pt x="1442995" y="130630"/>
                  <a:pt x="1413752" y="101387"/>
                  <a:pt x="1413752" y="65315"/>
                </a:cubicBezTo>
                <a:cubicBezTo>
                  <a:pt x="1413752" y="29243"/>
                  <a:pt x="1442995" y="0"/>
                  <a:pt x="1479067" y="0"/>
                </a:cubicBezTo>
                <a:close/>
                <a:moveTo>
                  <a:pt x="1125629" y="0"/>
                </a:moveTo>
                <a:cubicBezTo>
                  <a:pt x="1161701" y="0"/>
                  <a:pt x="1190944" y="29243"/>
                  <a:pt x="1190944" y="65315"/>
                </a:cubicBezTo>
                <a:cubicBezTo>
                  <a:pt x="1190944" y="101387"/>
                  <a:pt x="1161701" y="130630"/>
                  <a:pt x="1125629" y="130630"/>
                </a:cubicBezTo>
                <a:cubicBezTo>
                  <a:pt x="1089557" y="130630"/>
                  <a:pt x="1060314" y="101387"/>
                  <a:pt x="1060314" y="65315"/>
                </a:cubicBezTo>
                <a:cubicBezTo>
                  <a:pt x="1060314" y="29243"/>
                  <a:pt x="1089557" y="0"/>
                  <a:pt x="1125629" y="0"/>
                </a:cubicBezTo>
                <a:close/>
                <a:moveTo>
                  <a:pt x="772191" y="0"/>
                </a:moveTo>
                <a:cubicBezTo>
                  <a:pt x="808263" y="0"/>
                  <a:pt x="837506" y="29243"/>
                  <a:pt x="837506" y="65315"/>
                </a:cubicBezTo>
                <a:cubicBezTo>
                  <a:pt x="837506" y="101387"/>
                  <a:pt x="808263" y="130630"/>
                  <a:pt x="772191" y="130630"/>
                </a:cubicBezTo>
                <a:cubicBezTo>
                  <a:pt x="736119" y="130630"/>
                  <a:pt x="706876" y="101387"/>
                  <a:pt x="706876" y="65315"/>
                </a:cubicBezTo>
                <a:cubicBezTo>
                  <a:pt x="706876" y="29243"/>
                  <a:pt x="736119" y="0"/>
                  <a:pt x="772191" y="0"/>
                </a:cubicBezTo>
                <a:close/>
                <a:moveTo>
                  <a:pt x="418753" y="0"/>
                </a:moveTo>
                <a:cubicBezTo>
                  <a:pt x="454825" y="0"/>
                  <a:pt x="484068" y="29243"/>
                  <a:pt x="484068" y="65315"/>
                </a:cubicBezTo>
                <a:cubicBezTo>
                  <a:pt x="484068" y="101387"/>
                  <a:pt x="454825" y="130630"/>
                  <a:pt x="418753" y="130630"/>
                </a:cubicBezTo>
                <a:cubicBezTo>
                  <a:pt x="382681" y="130630"/>
                  <a:pt x="353438" y="101387"/>
                  <a:pt x="353438" y="65315"/>
                </a:cubicBezTo>
                <a:cubicBezTo>
                  <a:pt x="353438" y="29243"/>
                  <a:pt x="382681" y="0"/>
                  <a:pt x="418753" y="0"/>
                </a:cubicBezTo>
                <a:close/>
                <a:moveTo>
                  <a:pt x="65315" y="0"/>
                </a:moveTo>
                <a:cubicBezTo>
                  <a:pt x="101387" y="0"/>
                  <a:pt x="130630" y="29243"/>
                  <a:pt x="130630" y="65315"/>
                </a:cubicBezTo>
                <a:cubicBezTo>
                  <a:pt x="130630" y="101387"/>
                  <a:pt x="101387" y="130630"/>
                  <a:pt x="65315" y="130630"/>
                </a:cubicBezTo>
                <a:cubicBezTo>
                  <a:pt x="29243" y="130630"/>
                  <a:pt x="0" y="101387"/>
                  <a:pt x="0" y="65315"/>
                </a:cubicBezTo>
                <a:cubicBezTo>
                  <a:pt x="0" y="29243"/>
                  <a:pt x="29243" y="0"/>
                  <a:pt x="65315" y="0"/>
                </a:cubicBezTo>
                <a:close/>
              </a:path>
            </a:pathLst>
          </a:custGeom>
          <a:gradFill flip="none" rotWithShape="1">
            <a:gsLst>
              <a:gs pos="50000">
                <a:srgbClr val="4472C4">
                  <a:alpha val="20000"/>
                </a:srgbClr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06E0E9-80B6-4C73-AE24-1704E4A4CF67}"/>
              </a:ext>
            </a:extLst>
          </p:cNvPr>
          <p:cNvSpPr/>
          <p:nvPr/>
        </p:nvSpPr>
        <p:spPr>
          <a:xfrm flipH="1">
            <a:off x="313508" y="313138"/>
            <a:ext cx="1180797" cy="438843"/>
          </a:xfrm>
          <a:custGeom>
            <a:avLst/>
            <a:gdLst>
              <a:gd name="connsiteX0" fmla="*/ 3246257 w 3311572"/>
              <a:gd name="connsiteY0" fmla="*/ 1100116 h 1230746"/>
              <a:gd name="connsiteX1" fmla="*/ 3311572 w 3311572"/>
              <a:gd name="connsiteY1" fmla="*/ 1165431 h 1230746"/>
              <a:gd name="connsiteX2" fmla="*/ 3246257 w 3311572"/>
              <a:gd name="connsiteY2" fmla="*/ 1230746 h 1230746"/>
              <a:gd name="connsiteX3" fmla="*/ 3180942 w 3311572"/>
              <a:gd name="connsiteY3" fmla="*/ 1165431 h 1230746"/>
              <a:gd name="connsiteX4" fmla="*/ 3246257 w 3311572"/>
              <a:gd name="connsiteY4" fmla="*/ 1100116 h 1230746"/>
              <a:gd name="connsiteX5" fmla="*/ 2892819 w 3311572"/>
              <a:gd name="connsiteY5" fmla="*/ 1100116 h 1230746"/>
              <a:gd name="connsiteX6" fmla="*/ 2958134 w 3311572"/>
              <a:gd name="connsiteY6" fmla="*/ 1165431 h 1230746"/>
              <a:gd name="connsiteX7" fmla="*/ 2892819 w 3311572"/>
              <a:gd name="connsiteY7" fmla="*/ 1230746 h 1230746"/>
              <a:gd name="connsiteX8" fmla="*/ 2827504 w 3311572"/>
              <a:gd name="connsiteY8" fmla="*/ 1165431 h 1230746"/>
              <a:gd name="connsiteX9" fmla="*/ 2892819 w 3311572"/>
              <a:gd name="connsiteY9" fmla="*/ 1100116 h 1230746"/>
              <a:gd name="connsiteX10" fmla="*/ 2539381 w 3311572"/>
              <a:gd name="connsiteY10" fmla="*/ 1100116 h 1230746"/>
              <a:gd name="connsiteX11" fmla="*/ 2604696 w 3311572"/>
              <a:gd name="connsiteY11" fmla="*/ 1165431 h 1230746"/>
              <a:gd name="connsiteX12" fmla="*/ 2539381 w 3311572"/>
              <a:gd name="connsiteY12" fmla="*/ 1230746 h 1230746"/>
              <a:gd name="connsiteX13" fmla="*/ 2474066 w 3311572"/>
              <a:gd name="connsiteY13" fmla="*/ 1165431 h 1230746"/>
              <a:gd name="connsiteX14" fmla="*/ 2539381 w 3311572"/>
              <a:gd name="connsiteY14" fmla="*/ 1100116 h 1230746"/>
              <a:gd name="connsiteX15" fmla="*/ 2185943 w 3311572"/>
              <a:gd name="connsiteY15" fmla="*/ 1100116 h 1230746"/>
              <a:gd name="connsiteX16" fmla="*/ 2251258 w 3311572"/>
              <a:gd name="connsiteY16" fmla="*/ 1165431 h 1230746"/>
              <a:gd name="connsiteX17" fmla="*/ 2185943 w 3311572"/>
              <a:gd name="connsiteY17" fmla="*/ 1230746 h 1230746"/>
              <a:gd name="connsiteX18" fmla="*/ 2120628 w 3311572"/>
              <a:gd name="connsiteY18" fmla="*/ 1165431 h 1230746"/>
              <a:gd name="connsiteX19" fmla="*/ 2185943 w 3311572"/>
              <a:gd name="connsiteY19" fmla="*/ 1100116 h 1230746"/>
              <a:gd name="connsiteX20" fmla="*/ 1832505 w 3311572"/>
              <a:gd name="connsiteY20" fmla="*/ 1100116 h 1230746"/>
              <a:gd name="connsiteX21" fmla="*/ 1897820 w 3311572"/>
              <a:gd name="connsiteY21" fmla="*/ 1165431 h 1230746"/>
              <a:gd name="connsiteX22" fmla="*/ 1832505 w 3311572"/>
              <a:gd name="connsiteY22" fmla="*/ 1230746 h 1230746"/>
              <a:gd name="connsiteX23" fmla="*/ 1767190 w 3311572"/>
              <a:gd name="connsiteY23" fmla="*/ 1165431 h 1230746"/>
              <a:gd name="connsiteX24" fmla="*/ 1832505 w 3311572"/>
              <a:gd name="connsiteY24" fmla="*/ 1100116 h 1230746"/>
              <a:gd name="connsiteX25" fmla="*/ 1479067 w 3311572"/>
              <a:gd name="connsiteY25" fmla="*/ 1100116 h 1230746"/>
              <a:gd name="connsiteX26" fmla="*/ 1544382 w 3311572"/>
              <a:gd name="connsiteY26" fmla="*/ 1165431 h 1230746"/>
              <a:gd name="connsiteX27" fmla="*/ 1479067 w 3311572"/>
              <a:gd name="connsiteY27" fmla="*/ 1230746 h 1230746"/>
              <a:gd name="connsiteX28" fmla="*/ 1413752 w 3311572"/>
              <a:gd name="connsiteY28" fmla="*/ 1165431 h 1230746"/>
              <a:gd name="connsiteX29" fmla="*/ 1479067 w 3311572"/>
              <a:gd name="connsiteY29" fmla="*/ 1100116 h 1230746"/>
              <a:gd name="connsiteX30" fmla="*/ 1125629 w 3311572"/>
              <a:gd name="connsiteY30" fmla="*/ 1100116 h 1230746"/>
              <a:gd name="connsiteX31" fmla="*/ 1190944 w 3311572"/>
              <a:gd name="connsiteY31" fmla="*/ 1165431 h 1230746"/>
              <a:gd name="connsiteX32" fmla="*/ 1125629 w 3311572"/>
              <a:gd name="connsiteY32" fmla="*/ 1230746 h 1230746"/>
              <a:gd name="connsiteX33" fmla="*/ 1060314 w 3311572"/>
              <a:gd name="connsiteY33" fmla="*/ 1165431 h 1230746"/>
              <a:gd name="connsiteX34" fmla="*/ 1125629 w 3311572"/>
              <a:gd name="connsiteY34" fmla="*/ 1100116 h 1230746"/>
              <a:gd name="connsiteX35" fmla="*/ 772191 w 3311572"/>
              <a:gd name="connsiteY35" fmla="*/ 1100116 h 1230746"/>
              <a:gd name="connsiteX36" fmla="*/ 837506 w 3311572"/>
              <a:gd name="connsiteY36" fmla="*/ 1165431 h 1230746"/>
              <a:gd name="connsiteX37" fmla="*/ 772191 w 3311572"/>
              <a:gd name="connsiteY37" fmla="*/ 1230746 h 1230746"/>
              <a:gd name="connsiteX38" fmla="*/ 706876 w 3311572"/>
              <a:gd name="connsiteY38" fmla="*/ 1165431 h 1230746"/>
              <a:gd name="connsiteX39" fmla="*/ 772191 w 3311572"/>
              <a:gd name="connsiteY39" fmla="*/ 1100116 h 1230746"/>
              <a:gd name="connsiteX40" fmla="*/ 418753 w 3311572"/>
              <a:gd name="connsiteY40" fmla="*/ 1100116 h 1230746"/>
              <a:gd name="connsiteX41" fmla="*/ 484068 w 3311572"/>
              <a:gd name="connsiteY41" fmla="*/ 1165431 h 1230746"/>
              <a:gd name="connsiteX42" fmla="*/ 418753 w 3311572"/>
              <a:gd name="connsiteY42" fmla="*/ 1230746 h 1230746"/>
              <a:gd name="connsiteX43" fmla="*/ 353438 w 3311572"/>
              <a:gd name="connsiteY43" fmla="*/ 1165431 h 1230746"/>
              <a:gd name="connsiteX44" fmla="*/ 418753 w 3311572"/>
              <a:gd name="connsiteY44" fmla="*/ 1100116 h 1230746"/>
              <a:gd name="connsiteX45" fmla="*/ 65315 w 3311572"/>
              <a:gd name="connsiteY45" fmla="*/ 1100116 h 1230746"/>
              <a:gd name="connsiteX46" fmla="*/ 130630 w 3311572"/>
              <a:gd name="connsiteY46" fmla="*/ 1165431 h 1230746"/>
              <a:gd name="connsiteX47" fmla="*/ 65315 w 3311572"/>
              <a:gd name="connsiteY47" fmla="*/ 1230746 h 1230746"/>
              <a:gd name="connsiteX48" fmla="*/ 0 w 3311572"/>
              <a:gd name="connsiteY48" fmla="*/ 1165431 h 1230746"/>
              <a:gd name="connsiteX49" fmla="*/ 65315 w 3311572"/>
              <a:gd name="connsiteY49" fmla="*/ 1100116 h 1230746"/>
              <a:gd name="connsiteX50" fmla="*/ 3246257 w 3311572"/>
              <a:gd name="connsiteY50" fmla="*/ 825087 h 1230746"/>
              <a:gd name="connsiteX51" fmla="*/ 3311572 w 3311572"/>
              <a:gd name="connsiteY51" fmla="*/ 890402 h 1230746"/>
              <a:gd name="connsiteX52" fmla="*/ 3246257 w 3311572"/>
              <a:gd name="connsiteY52" fmla="*/ 955717 h 1230746"/>
              <a:gd name="connsiteX53" fmla="*/ 3180942 w 3311572"/>
              <a:gd name="connsiteY53" fmla="*/ 890402 h 1230746"/>
              <a:gd name="connsiteX54" fmla="*/ 3246257 w 3311572"/>
              <a:gd name="connsiteY54" fmla="*/ 825087 h 1230746"/>
              <a:gd name="connsiteX55" fmla="*/ 2892819 w 3311572"/>
              <a:gd name="connsiteY55" fmla="*/ 825087 h 1230746"/>
              <a:gd name="connsiteX56" fmla="*/ 2958134 w 3311572"/>
              <a:gd name="connsiteY56" fmla="*/ 890402 h 1230746"/>
              <a:gd name="connsiteX57" fmla="*/ 2892819 w 3311572"/>
              <a:gd name="connsiteY57" fmla="*/ 955717 h 1230746"/>
              <a:gd name="connsiteX58" fmla="*/ 2827504 w 3311572"/>
              <a:gd name="connsiteY58" fmla="*/ 890402 h 1230746"/>
              <a:gd name="connsiteX59" fmla="*/ 2892819 w 3311572"/>
              <a:gd name="connsiteY59" fmla="*/ 825087 h 1230746"/>
              <a:gd name="connsiteX60" fmla="*/ 2539381 w 3311572"/>
              <a:gd name="connsiteY60" fmla="*/ 825087 h 1230746"/>
              <a:gd name="connsiteX61" fmla="*/ 2604696 w 3311572"/>
              <a:gd name="connsiteY61" fmla="*/ 890402 h 1230746"/>
              <a:gd name="connsiteX62" fmla="*/ 2539381 w 3311572"/>
              <a:gd name="connsiteY62" fmla="*/ 955717 h 1230746"/>
              <a:gd name="connsiteX63" fmla="*/ 2474066 w 3311572"/>
              <a:gd name="connsiteY63" fmla="*/ 890402 h 1230746"/>
              <a:gd name="connsiteX64" fmla="*/ 2539381 w 3311572"/>
              <a:gd name="connsiteY64" fmla="*/ 825087 h 1230746"/>
              <a:gd name="connsiteX65" fmla="*/ 2185943 w 3311572"/>
              <a:gd name="connsiteY65" fmla="*/ 825087 h 1230746"/>
              <a:gd name="connsiteX66" fmla="*/ 2251258 w 3311572"/>
              <a:gd name="connsiteY66" fmla="*/ 890402 h 1230746"/>
              <a:gd name="connsiteX67" fmla="*/ 2185943 w 3311572"/>
              <a:gd name="connsiteY67" fmla="*/ 955717 h 1230746"/>
              <a:gd name="connsiteX68" fmla="*/ 2120628 w 3311572"/>
              <a:gd name="connsiteY68" fmla="*/ 890402 h 1230746"/>
              <a:gd name="connsiteX69" fmla="*/ 2185943 w 3311572"/>
              <a:gd name="connsiteY69" fmla="*/ 825087 h 1230746"/>
              <a:gd name="connsiteX70" fmla="*/ 1832505 w 3311572"/>
              <a:gd name="connsiteY70" fmla="*/ 825087 h 1230746"/>
              <a:gd name="connsiteX71" fmla="*/ 1897820 w 3311572"/>
              <a:gd name="connsiteY71" fmla="*/ 890402 h 1230746"/>
              <a:gd name="connsiteX72" fmla="*/ 1832505 w 3311572"/>
              <a:gd name="connsiteY72" fmla="*/ 955717 h 1230746"/>
              <a:gd name="connsiteX73" fmla="*/ 1767190 w 3311572"/>
              <a:gd name="connsiteY73" fmla="*/ 890402 h 1230746"/>
              <a:gd name="connsiteX74" fmla="*/ 1832505 w 3311572"/>
              <a:gd name="connsiteY74" fmla="*/ 825087 h 1230746"/>
              <a:gd name="connsiteX75" fmla="*/ 1479067 w 3311572"/>
              <a:gd name="connsiteY75" fmla="*/ 825087 h 1230746"/>
              <a:gd name="connsiteX76" fmla="*/ 1544382 w 3311572"/>
              <a:gd name="connsiteY76" fmla="*/ 890402 h 1230746"/>
              <a:gd name="connsiteX77" fmla="*/ 1479067 w 3311572"/>
              <a:gd name="connsiteY77" fmla="*/ 955717 h 1230746"/>
              <a:gd name="connsiteX78" fmla="*/ 1413752 w 3311572"/>
              <a:gd name="connsiteY78" fmla="*/ 890402 h 1230746"/>
              <a:gd name="connsiteX79" fmla="*/ 1479067 w 3311572"/>
              <a:gd name="connsiteY79" fmla="*/ 825087 h 1230746"/>
              <a:gd name="connsiteX80" fmla="*/ 1125629 w 3311572"/>
              <a:gd name="connsiteY80" fmla="*/ 825087 h 1230746"/>
              <a:gd name="connsiteX81" fmla="*/ 1190944 w 3311572"/>
              <a:gd name="connsiteY81" fmla="*/ 890402 h 1230746"/>
              <a:gd name="connsiteX82" fmla="*/ 1125629 w 3311572"/>
              <a:gd name="connsiteY82" fmla="*/ 955717 h 1230746"/>
              <a:gd name="connsiteX83" fmla="*/ 1060314 w 3311572"/>
              <a:gd name="connsiteY83" fmla="*/ 890402 h 1230746"/>
              <a:gd name="connsiteX84" fmla="*/ 1125629 w 3311572"/>
              <a:gd name="connsiteY84" fmla="*/ 825087 h 1230746"/>
              <a:gd name="connsiteX85" fmla="*/ 772191 w 3311572"/>
              <a:gd name="connsiteY85" fmla="*/ 825087 h 1230746"/>
              <a:gd name="connsiteX86" fmla="*/ 837506 w 3311572"/>
              <a:gd name="connsiteY86" fmla="*/ 890402 h 1230746"/>
              <a:gd name="connsiteX87" fmla="*/ 772191 w 3311572"/>
              <a:gd name="connsiteY87" fmla="*/ 955717 h 1230746"/>
              <a:gd name="connsiteX88" fmla="*/ 706876 w 3311572"/>
              <a:gd name="connsiteY88" fmla="*/ 890402 h 1230746"/>
              <a:gd name="connsiteX89" fmla="*/ 772191 w 3311572"/>
              <a:gd name="connsiteY89" fmla="*/ 825087 h 1230746"/>
              <a:gd name="connsiteX90" fmla="*/ 418753 w 3311572"/>
              <a:gd name="connsiteY90" fmla="*/ 825087 h 1230746"/>
              <a:gd name="connsiteX91" fmla="*/ 484068 w 3311572"/>
              <a:gd name="connsiteY91" fmla="*/ 890402 h 1230746"/>
              <a:gd name="connsiteX92" fmla="*/ 418753 w 3311572"/>
              <a:gd name="connsiteY92" fmla="*/ 955717 h 1230746"/>
              <a:gd name="connsiteX93" fmla="*/ 353438 w 3311572"/>
              <a:gd name="connsiteY93" fmla="*/ 890402 h 1230746"/>
              <a:gd name="connsiteX94" fmla="*/ 418753 w 3311572"/>
              <a:gd name="connsiteY94" fmla="*/ 825087 h 1230746"/>
              <a:gd name="connsiteX95" fmla="*/ 65315 w 3311572"/>
              <a:gd name="connsiteY95" fmla="*/ 825087 h 1230746"/>
              <a:gd name="connsiteX96" fmla="*/ 130630 w 3311572"/>
              <a:gd name="connsiteY96" fmla="*/ 890402 h 1230746"/>
              <a:gd name="connsiteX97" fmla="*/ 65315 w 3311572"/>
              <a:gd name="connsiteY97" fmla="*/ 955717 h 1230746"/>
              <a:gd name="connsiteX98" fmla="*/ 0 w 3311572"/>
              <a:gd name="connsiteY98" fmla="*/ 890402 h 1230746"/>
              <a:gd name="connsiteX99" fmla="*/ 65315 w 3311572"/>
              <a:gd name="connsiteY99" fmla="*/ 825087 h 1230746"/>
              <a:gd name="connsiteX100" fmla="*/ 3246257 w 3311572"/>
              <a:gd name="connsiteY100" fmla="*/ 550058 h 1230746"/>
              <a:gd name="connsiteX101" fmla="*/ 3311572 w 3311572"/>
              <a:gd name="connsiteY101" fmla="*/ 615373 h 1230746"/>
              <a:gd name="connsiteX102" fmla="*/ 3246257 w 3311572"/>
              <a:gd name="connsiteY102" fmla="*/ 680688 h 1230746"/>
              <a:gd name="connsiteX103" fmla="*/ 3180942 w 3311572"/>
              <a:gd name="connsiteY103" fmla="*/ 615373 h 1230746"/>
              <a:gd name="connsiteX104" fmla="*/ 3246257 w 3311572"/>
              <a:gd name="connsiteY104" fmla="*/ 550058 h 1230746"/>
              <a:gd name="connsiteX105" fmla="*/ 2892819 w 3311572"/>
              <a:gd name="connsiteY105" fmla="*/ 550058 h 1230746"/>
              <a:gd name="connsiteX106" fmla="*/ 2958134 w 3311572"/>
              <a:gd name="connsiteY106" fmla="*/ 615373 h 1230746"/>
              <a:gd name="connsiteX107" fmla="*/ 2892819 w 3311572"/>
              <a:gd name="connsiteY107" fmla="*/ 680688 h 1230746"/>
              <a:gd name="connsiteX108" fmla="*/ 2827504 w 3311572"/>
              <a:gd name="connsiteY108" fmla="*/ 615373 h 1230746"/>
              <a:gd name="connsiteX109" fmla="*/ 2892819 w 3311572"/>
              <a:gd name="connsiteY109" fmla="*/ 550058 h 1230746"/>
              <a:gd name="connsiteX110" fmla="*/ 2539381 w 3311572"/>
              <a:gd name="connsiteY110" fmla="*/ 550058 h 1230746"/>
              <a:gd name="connsiteX111" fmla="*/ 2604696 w 3311572"/>
              <a:gd name="connsiteY111" fmla="*/ 615373 h 1230746"/>
              <a:gd name="connsiteX112" fmla="*/ 2539381 w 3311572"/>
              <a:gd name="connsiteY112" fmla="*/ 680688 h 1230746"/>
              <a:gd name="connsiteX113" fmla="*/ 2474066 w 3311572"/>
              <a:gd name="connsiteY113" fmla="*/ 615373 h 1230746"/>
              <a:gd name="connsiteX114" fmla="*/ 2539381 w 3311572"/>
              <a:gd name="connsiteY114" fmla="*/ 550058 h 1230746"/>
              <a:gd name="connsiteX115" fmla="*/ 2185943 w 3311572"/>
              <a:gd name="connsiteY115" fmla="*/ 550058 h 1230746"/>
              <a:gd name="connsiteX116" fmla="*/ 2251258 w 3311572"/>
              <a:gd name="connsiteY116" fmla="*/ 615373 h 1230746"/>
              <a:gd name="connsiteX117" fmla="*/ 2185943 w 3311572"/>
              <a:gd name="connsiteY117" fmla="*/ 680688 h 1230746"/>
              <a:gd name="connsiteX118" fmla="*/ 2120628 w 3311572"/>
              <a:gd name="connsiteY118" fmla="*/ 615373 h 1230746"/>
              <a:gd name="connsiteX119" fmla="*/ 2185943 w 3311572"/>
              <a:gd name="connsiteY119" fmla="*/ 550058 h 1230746"/>
              <a:gd name="connsiteX120" fmla="*/ 1832505 w 3311572"/>
              <a:gd name="connsiteY120" fmla="*/ 550058 h 1230746"/>
              <a:gd name="connsiteX121" fmla="*/ 1897820 w 3311572"/>
              <a:gd name="connsiteY121" fmla="*/ 615373 h 1230746"/>
              <a:gd name="connsiteX122" fmla="*/ 1832505 w 3311572"/>
              <a:gd name="connsiteY122" fmla="*/ 680688 h 1230746"/>
              <a:gd name="connsiteX123" fmla="*/ 1767190 w 3311572"/>
              <a:gd name="connsiteY123" fmla="*/ 615373 h 1230746"/>
              <a:gd name="connsiteX124" fmla="*/ 1832505 w 3311572"/>
              <a:gd name="connsiteY124" fmla="*/ 550058 h 1230746"/>
              <a:gd name="connsiteX125" fmla="*/ 1479067 w 3311572"/>
              <a:gd name="connsiteY125" fmla="*/ 550058 h 1230746"/>
              <a:gd name="connsiteX126" fmla="*/ 1544382 w 3311572"/>
              <a:gd name="connsiteY126" fmla="*/ 615373 h 1230746"/>
              <a:gd name="connsiteX127" fmla="*/ 1479067 w 3311572"/>
              <a:gd name="connsiteY127" fmla="*/ 680688 h 1230746"/>
              <a:gd name="connsiteX128" fmla="*/ 1413752 w 3311572"/>
              <a:gd name="connsiteY128" fmla="*/ 615373 h 1230746"/>
              <a:gd name="connsiteX129" fmla="*/ 1479067 w 3311572"/>
              <a:gd name="connsiteY129" fmla="*/ 550058 h 1230746"/>
              <a:gd name="connsiteX130" fmla="*/ 1125629 w 3311572"/>
              <a:gd name="connsiteY130" fmla="*/ 550058 h 1230746"/>
              <a:gd name="connsiteX131" fmla="*/ 1190944 w 3311572"/>
              <a:gd name="connsiteY131" fmla="*/ 615373 h 1230746"/>
              <a:gd name="connsiteX132" fmla="*/ 1125629 w 3311572"/>
              <a:gd name="connsiteY132" fmla="*/ 680688 h 1230746"/>
              <a:gd name="connsiteX133" fmla="*/ 1060314 w 3311572"/>
              <a:gd name="connsiteY133" fmla="*/ 615373 h 1230746"/>
              <a:gd name="connsiteX134" fmla="*/ 1125629 w 3311572"/>
              <a:gd name="connsiteY134" fmla="*/ 550058 h 1230746"/>
              <a:gd name="connsiteX135" fmla="*/ 772191 w 3311572"/>
              <a:gd name="connsiteY135" fmla="*/ 550058 h 1230746"/>
              <a:gd name="connsiteX136" fmla="*/ 837506 w 3311572"/>
              <a:gd name="connsiteY136" fmla="*/ 615373 h 1230746"/>
              <a:gd name="connsiteX137" fmla="*/ 772191 w 3311572"/>
              <a:gd name="connsiteY137" fmla="*/ 680688 h 1230746"/>
              <a:gd name="connsiteX138" fmla="*/ 706876 w 3311572"/>
              <a:gd name="connsiteY138" fmla="*/ 615373 h 1230746"/>
              <a:gd name="connsiteX139" fmla="*/ 772191 w 3311572"/>
              <a:gd name="connsiteY139" fmla="*/ 550058 h 1230746"/>
              <a:gd name="connsiteX140" fmla="*/ 418753 w 3311572"/>
              <a:gd name="connsiteY140" fmla="*/ 550058 h 1230746"/>
              <a:gd name="connsiteX141" fmla="*/ 484068 w 3311572"/>
              <a:gd name="connsiteY141" fmla="*/ 615373 h 1230746"/>
              <a:gd name="connsiteX142" fmla="*/ 418753 w 3311572"/>
              <a:gd name="connsiteY142" fmla="*/ 680688 h 1230746"/>
              <a:gd name="connsiteX143" fmla="*/ 353438 w 3311572"/>
              <a:gd name="connsiteY143" fmla="*/ 615373 h 1230746"/>
              <a:gd name="connsiteX144" fmla="*/ 418753 w 3311572"/>
              <a:gd name="connsiteY144" fmla="*/ 550058 h 1230746"/>
              <a:gd name="connsiteX145" fmla="*/ 65315 w 3311572"/>
              <a:gd name="connsiteY145" fmla="*/ 550058 h 1230746"/>
              <a:gd name="connsiteX146" fmla="*/ 130630 w 3311572"/>
              <a:gd name="connsiteY146" fmla="*/ 615373 h 1230746"/>
              <a:gd name="connsiteX147" fmla="*/ 65315 w 3311572"/>
              <a:gd name="connsiteY147" fmla="*/ 680688 h 1230746"/>
              <a:gd name="connsiteX148" fmla="*/ 0 w 3311572"/>
              <a:gd name="connsiteY148" fmla="*/ 615373 h 1230746"/>
              <a:gd name="connsiteX149" fmla="*/ 65315 w 3311572"/>
              <a:gd name="connsiteY149" fmla="*/ 550058 h 1230746"/>
              <a:gd name="connsiteX150" fmla="*/ 3246257 w 3311572"/>
              <a:gd name="connsiteY150" fmla="*/ 275029 h 1230746"/>
              <a:gd name="connsiteX151" fmla="*/ 3311572 w 3311572"/>
              <a:gd name="connsiteY151" fmla="*/ 340344 h 1230746"/>
              <a:gd name="connsiteX152" fmla="*/ 3246257 w 3311572"/>
              <a:gd name="connsiteY152" fmla="*/ 405659 h 1230746"/>
              <a:gd name="connsiteX153" fmla="*/ 3180942 w 3311572"/>
              <a:gd name="connsiteY153" fmla="*/ 340344 h 1230746"/>
              <a:gd name="connsiteX154" fmla="*/ 3246257 w 3311572"/>
              <a:gd name="connsiteY154" fmla="*/ 275029 h 1230746"/>
              <a:gd name="connsiteX155" fmla="*/ 2892819 w 3311572"/>
              <a:gd name="connsiteY155" fmla="*/ 275029 h 1230746"/>
              <a:gd name="connsiteX156" fmla="*/ 2958134 w 3311572"/>
              <a:gd name="connsiteY156" fmla="*/ 340344 h 1230746"/>
              <a:gd name="connsiteX157" fmla="*/ 2892819 w 3311572"/>
              <a:gd name="connsiteY157" fmla="*/ 405659 h 1230746"/>
              <a:gd name="connsiteX158" fmla="*/ 2827504 w 3311572"/>
              <a:gd name="connsiteY158" fmla="*/ 340344 h 1230746"/>
              <a:gd name="connsiteX159" fmla="*/ 2892819 w 3311572"/>
              <a:gd name="connsiteY159" fmla="*/ 275029 h 1230746"/>
              <a:gd name="connsiteX160" fmla="*/ 2539381 w 3311572"/>
              <a:gd name="connsiteY160" fmla="*/ 275029 h 1230746"/>
              <a:gd name="connsiteX161" fmla="*/ 2604696 w 3311572"/>
              <a:gd name="connsiteY161" fmla="*/ 340344 h 1230746"/>
              <a:gd name="connsiteX162" fmla="*/ 2539381 w 3311572"/>
              <a:gd name="connsiteY162" fmla="*/ 405659 h 1230746"/>
              <a:gd name="connsiteX163" fmla="*/ 2474066 w 3311572"/>
              <a:gd name="connsiteY163" fmla="*/ 340344 h 1230746"/>
              <a:gd name="connsiteX164" fmla="*/ 2539381 w 3311572"/>
              <a:gd name="connsiteY164" fmla="*/ 275029 h 1230746"/>
              <a:gd name="connsiteX165" fmla="*/ 2185943 w 3311572"/>
              <a:gd name="connsiteY165" fmla="*/ 275029 h 1230746"/>
              <a:gd name="connsiteX166" fmla="*/ 2251258 w 3311572"/>
              <a:gd name="connsiteY166" fmla="*/ 340344 h 1230746"/>
              <a:gd name="connsiteX167" fmla="*/ 2185943 w 3311572"/>
              <a:gd name="connsiteY167" fmla="*/ 405659 h 1230746"/>
              <a:gd name="connsiteX168" fmla="*/ 2120628 w 3311572"/>
              <a:gd name="connsiteY168" fmla="*/ 340344 h 1230746"/>
              <a:gd name="connsiteX169" fmla="*/ 2185943 w 3311572"/>
              <a:gd name="connsiteY169" fmla="*/ 275029 h 1230746"/>
              <a:gd name="connsiteX170" fmla="*/ 1832505 w 3311572"/>
              <a:gd name="connsiteY170" fmla="*/ 275029 h 1230746"/>
              <a:gd name="connsiteX171" fmla="*/ 1897820 w 3311572"/>
              <a:gd name="connsiteY171" fmla="*/ 340344 h 1230746"/>
              <a:gd name="connsiteX172" fmla="*/ 1832505 w 3311572"/>
              <a:gd name="connsiteY172" fmla="*/ 405659 h 1230746"/>
              <a:gd name="connsiteX173" fmla="*/ 1767190 w 3311572"/>
              <a:gd name="connsiteY173" fmla="*/ 340344 h 1230746"/>
              <a:gd name="connsiteX174" fmla="*/ 1832505 w 3311572"/>
              <a:gd name="connsiteY174" fmla="*/ 275029 h 1230746"/>
              <a:gd name="connsiteX175" fmla="*/ 1479067 w 3311572"/>
              <a:gd name="connsiteY175" fmla="*/ 275029 h 1230746"/>
              <a:gd name="connsiteX176" fmla="*/ 1544382 w 3311572"/>
              <a:gd name="connsiteY176" fmla="*/ 340344 h 1230746"/>
              <a:gd name="connsiteX177" fmla="*/ 1479067 w 3311572"/>
              <a:gd name="connsiteY177" fmla="*/ 405659 h 1230746"/>
              <a:gd name="connsiteX178" fmla="*/ 1413752 w 3311572"/>
              <a:gd name="connsiteY178" fmla="*/ 340344 h 1230746"/>
              <a:gd name="connsiteX179" fmla="*/ 1479067 w 3311572"/>
              <a:gd name="connsiteY179" fmla="*/ 275029 h 1230746"/>
              <a:gd name="connsiteX180" fmla="*/ 1125629 w 3311572"/>
              <a:gd name="connsiteY180" fmla="*/ 275029 h 1230746"/>
              <a:gd name="connsiteX181" fmla="*/ 1190944 w 3311572"/>
              <a:gd name="connsiteY181" fmla="*/ 340344 h 1230746"/>
              <a:gd name="connsiteX182" fmla="*/ 1125629 w 3311572"/>
              <a:gd name="connsiteY182" fmla="*/ 405659 h 1230746"/>
              <a:gd name="connsiteX183" fmla="*/ 1060314 w 3311572"/>
              <a:gd name="connsiteY183" fmla="*/ 340344 h 1230746"/>
              <a:gd name="connsiteX184" fmla="*/ 1125629 w 3311572"/>
              <a:gd name="connsiteY184" fmla="*/ 275029 h 1230746"/>
              <a:gd name="connsiteX185" fmla="*/ 772191 w 3311572"/>
              <a:gd name="connsiteY185" fmla="*/ 275029 h 1230746"/>
              <a:gd name="connsiteX186" fmla="*/ 837506 w 3311572"/>
              <a:gd name="connsiteY186" fmla="*/ 340344 h 1230746"/>
              <a:gd name="connsiteX187" fmla="*/ 772191 w 3311572"/>
              <a:gd name="connsiteY187" fmla="*/ 405659 h 1230746"/>
              <a:gd name="connsiteX188" fmla="*/ 706876 w 3311572"/>
              <a:gd name="connsiteY188" fmla="*/ 340344 h 1230746"/>
              <a:gd name="connsiteX189" fmla="*/ 772191 w 3311572"/>
              <a:gd name="connsiteY189" fmla="*/ 275029 h 1230746"/>
              <a:gd name="connsiteX190" fmla="*/ 418753 w 3311572"/>
              <a:gd name="connsiteY190" fmla="*/ 275029 h 1230746"/>
              <a:gd name="connsiteX191" fmla="*/ 484068 w 3311572"/>
              <a:gd name="connsiteY191" fmla="*/ 340344 h 1230746"/>
              <a:gd name="connsiteX192" fmla="*/ 418753 w 3311572"/>
              <a:gd name="connsiteY192" fmla="*/ 405659 h 1230746"/>
              <a:gd name="connsiteX193" fmla="*/ 353438 w 3311572"/>
              <a:gd name="connsiteY193" fmla="*/ 340344 h 1230746"/>
              <a:gd name="connsiteX194" fmla="*/ 418753 w 3311572"/>
              <a:gd name="connsiteY194" fmla="*/ 275029 h 1230746"/>
              <a:gd name="connsiteX195" fmla="*/ 65315 w 3311572"/>
              <a:gd name="connsiteY195" fmla="*/ 275029 h 1230746"/>
              <a:gd name="connsiteX196" fmla="*/ 130630 w 3311572"/>
              <a:gd name="connsiteY196" fmla="*/ 340344 h 1230746"/>
              <a:gd name="connsiteX197" fmla="*/ 65315 w 3311572"/>
              <a:gd name="connsiteY197" fmla="*/ 405659 h 1230746"/>
              <a:gd name="connsiteX198" fmla="*/ 0 w 3311572"/>
              <a:gd name="connsiteY198" fmla="*/ 340344 h 1230746"/>
              <a:gd name="connsiteX199" fmla="*/ 65315 w 3311572"/>
              <a:gd name="connsiteY199" fmla="*/ 275029 h 1230746"/>
              <a:gd name="connsiteX200" fmla="*/ 3246257 w 3311572"/>
              <a:gd name="connsiteY200" fmla="*/ 0 h 1230746"/>
              <a:gd name="connsiteX201" fmla="*/ 3311572 w 3311572"/>
              <a:gd name="connsiteY201" fmla="*/ 65315 h 1230746"/>
              <a:gd name="connsiteX202" fmla="*/ 3246257 w 3311572"/>
              <a:gd name="connsiteY202" fmla="*/ 130630 h 1230746"/>
              <a:gd name="connsiteX203" fmla="*/ 3180942 w 3311572"/>
              <a:gd name="connsiteY203" fmla="*/ 65315 h 1230746"/>
              <a:gd name="connsiteX204" fmla="*/ 3246257 w 3311572"/>
              <a:gd name="connsiteY204" fmla="*/ 0 h 1230746"/>
              <a:gd name="connsiteX205" fmla="*/ 2892819 w 3311572"/>
              <a:gd name="connsiteY205" fmla="*/ 0 h 1230746"/>
              <a:gd name="connsiteX206" fmla="*/ 2958134 w 3311572"/>
              <a:gd name="connsiteY206" fmla="*/ 65315 h 1230746"/>
              <a:gd name="connsiteX207" fmla="*/ 2892819 w 3311572"/>
              <a:gd name="connsiteY207" fmla="*/ 130630 h 1230746"/>
              <a:gd name="connsiteX208" fmla="*/ 2827504 w 3311572"/>
              <a:gd name="connsiteY208" fmla="*/ 65315 h 1230746"/>
              <a:gd name="connsiteX209" fmla="*/ 2892819 w 3311572"/>
              <a:gd name="connsiteY209" fmla="*/ 0 h 1230746"/>
              <a:gd name="connsiteX210" fmla="*/ 2539381 w 3311572"/>
              <a:gd name="connsiteY210" fmla="*/ 0 h 1230746"/>
              <a:gd name="connsiteX211" fmla="*/ 2604696 w 3311572"/>
              <a:gd name="connsiteY211" fmla="*/ 65315 h 1230746"/>
              <a:gd name="connsiteX212" fmla="*/ 2539381 w 3311572"/>
              <a:gd name="connsiteY212" fmla="*/ 130630 h 1230746"/>
              <a:gd name="connsiteX213" fmla="*/ 2474066 w 3311572"/>
              <a:gd name="connsiteY213" fmla="*/ 65315 h 1230746"/>
              <a:gd name="connsiteX214" fmla="*/ 2539381 w 3311572"/>
              <a:gd name="connsiteY214" fmla="*/ 0 h 1230746"/>
              <a:gd name="connsiteX215" fmla="*/ 2185943 w 3311572"/>
              <a:gd name="connsiteY215" fmla="*/ 0 h 1230746"/>
              <a:gd name="connsiteX216" fmla="*/ 2251258 w 3311572"/>
              <a:gd name="connsiteY216" fmla="*/ 65315 h 1230746"/>
              <a:gd name="connsiteX217" fmla="*/ 2185943 w 3311572"/>
              <a:gd name="connsiteY217" fmla="*/ 130630 h 1230746"/>
              <a:gd name="connsiteX218" fmla="*/ 2120628 w 3311572"/>
              <a:gd name="connsiteY218" fmla="*/ 65315 h 1230746"/>
              <a:gd name="connsiteX219" fmla="*/ 2185943 w 3311572"/>
              <a:gd name="connsiteY219" fmla="*/ 0 h 1230746"/>
              <a:gd name="connsiteX220" fmla="*/ 1832505 w 3311572"/>
              <a:gd name="connsiteY220" fmla="*/ 0 h 1230746"/>
              <a:gd name="connsiteX221" fmla="*/ 1897820 w 3311572"/>
              <a:gd name="connsiteY221" fmla="*/ 65315 h 1230746"/>
              <a:gd name="connsiteX222" fmla="*/ 1832505 w 3311572"/>
              <a:gd name="connsiteY222" fmla="*/ 130630 h 1230746"/>
              <a:gd name="connsiteX223" fmla="*/ 1767190 w 3311572"/>
              <a:gd name="connsiteY223" fmla="*/ 65315 h 1230746"/>
              <a:gd name="connsiteX224" fmla="*/ 1832505 w 3311572"/>
              <a:gd name="connsiteY224" fmla="*/ 0 h 1230746"/>
              <a:gd name="connsiteX225" fmla="*/ 1479067 w 3311572"/>
              <a:gd name="connsiteY225" fmla="*/ 0 h 1230746"/>
              <a:gd name="connsiteX226" fmla="*/ 1544382 w 3311572"/>
              <a:gd name="connsiteY226" fmla="*/ 65315 h 1230746"/>
              <a:gd name="connsiteX227" fmla="*/ 1479067 w 3311572"/>
              <a:gd name="connsiteY227" fmla="*/ 130630 h 1230746"/>
              <a:gd name="connsiteX228" fmla="*/ 1413752 w 3311572"/>
              <a:gd name="connsiteY228" fmla="*/ 65315 h 1230746"/>
              <a:gd name="connsiteX229" fmla="*/ 1479067 w 3311572"/>
              <a:gd name="connsiteY229" fmla="*/ 0 h 1230746"/>
              <a:gd name="connsiteX230" fmla="*/ 1125629 w 3311572"/>
              <a:gd name="connsiteY230" fmla="*/ 0 h 1230746"/>
              <a:gd name="connsiteX231" fmla="*/ 1190944 w 3311572"/>
              <a:gd name="connsiteY231" fmla="*/ 65315 h 1230746"/>
              <a:gd name="connsiteX232" fmla="*/ 1125629 w 3311572"/>
              <a:gd name="connsiteY232" fmla="*/ 130630 h 1230746"/>
              <a:gd name="connsiteX233" fmla="*/ 1060314 w 3311572"/>
              <a:gd name="connsiteY233" fmla="*/ 65315 h 1230746"/>
              <a:gd name="connsiteX234" fmla="*/ 1125629 w 3311572"/>
              <a:gd name="connsiteY234" fmla="*/ 0 h 1230746"/>
              <a:gd name="connsiteX235" fmla="*/ 772191 w 3311572"/>
              <a:gd name="connsiteY235" fmla="*/ 0 h 1230746"/>
              <a:gd name="connsiteX236" fmla="*/ 837506 w 3311572"/>
              <a:gd name="connsiteY236" fmla="*/ 65315 h 1230746"/>
              <a:gd name="connsiteX237" fmla="*/ 772191 w 3311572"/>
              <a:gd name="connsiteY237" fmla="*/ 130630 h 1230746"/>
              <a:gd name="connsiteX238" fmla="*/ 706876 w 3311572"/>
              <a:gd name="connsiteY238" fmla="*/ 65315 h 1230746"/>
              <a:gd name="connsiteX239" fmla="*/ 772191 w 3311572"/>
              <a:gd name="connsiteY239" fmla="*/ 0 h 1230746"/>
              <a:gd name="connsiteX240" fmla="*/ 418753 w 3311572"/>
              <a:gd name="connsiteY240" fmla="*/ 0 h 1230746"/>
              <a:gd name="connsiteX241" fmla="*/ 484068 w 3311572"/>
              <a:gd name="connsiteY241" fmla="*/ 65315 h 1230746"/>
              <a:gd name="connsiteX242" fmla="*/ 418753 w 3311572"/>
              <a:gd name="connsiteY242" fmla="*/ 130630 h 1230746"/>
              <a:gd name="connsiteX243" fmla="*/ 353438 w 3311572"/>
              <a:gd name="connsiteY243" fmla="*/ 65315 h 1230746"/>
              <a:gd name="connsiteX244" fmla="*/ 418753 w 3311572"/>
              <a:gd name="connsiteY244" fmla="*/ 0 h 1230746"/>
              <a:gd name="connsiteX245" fmla="*/ 65315 w 3311572"/>
              <a:gd name="connsiteY245" fmla="*/ 0 h 1230746"/>
              <a:gd name="connsiteX246" fmla="*/ 130630 w 3311572"/>
              <a:gd name="connsiteY246" fmla="*/ 65315 h 1230746"/>
              <a:gd name="connsiteX247" fmla="*/ 65315 w 3311572"/>
              <a:gd name="connsiteY247" fmla="*/ 130630 h 1230746"/>
              <a:gd name="connsiteX248" fmla="*/ 0 w 3311572"/>
              <a:gd name="connsiteY248" fmla="*/ 65315 h 1230746"/>
              <a:gd name="connsiteX249" fmla="*/ 65315 w 3311572"/>
              <a:gd name="connsiteY249" fmla="*/ 0 h 12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3311572" h="1230746">
                <a:moveTo>
                  <a:pt x="3246257" y="1100116"/>
                </a:moveTo>
                <a:cubicBezTo>
                  <a:pt x="3282329" y="1100116"/>
                  <a:pt x="3311572" y="1129359"/>
                  <a:pt x="3311572" y="1165431"/>
                </a:cubicBezTo>
                <a:cubicBezTo>
                  <a:pt x="3311572" y="1201503"/>
                  <a:pt x="3282329" y="1230746"/>
                  <a:pt x="3246257" y="1230746"/>
                </a:cubicBezTo>
                <a:cubicBezTo>
                  <a:pt x="3210185" y="1230746"/>
                  <a:pt x="3180942" y="1201503"/>
                  <a:pt x="3180942" y="1165431"/>
                </a:cubicBezTo>
                <a:cubicBezTo>
                  <a:pt x="3180942" y="1129359"/>
                  <a:pt x="3210185" y="1100116"/>
                  <a:pt x="3246257" y="1100116"/>
                </a:cubicBezTo>
                <a:close/>
                <a:moveTo>
                  <a:pt x="2892819" y="1100116"/>
                </a:moveTo>
                <a:cubicBezTo>
                  <a:pt x="2928891" y="1100116"/>
                  <a:pt x="2958134" y="1129359"/>
                  <a:pt x="2958134" y="1165431"/>
                </a:cubicBezTo>
                <a:cubicBezTo>
                  <a:pt x="2958134" y="1201503"/>
                  <a:pt x="2928891" y="1230746"/>
                  <a:pt x="2892819" y="1230746"/>
                </a:cubicBezTo>
                <a:cubicBezTo>
                  <a:pt x="2856747" y="1230746"/>
                  <a:pt x="2827504" y="1201503"/>
                  <a:pt x="2827504" y="1165431"/>
                </a:cubicBezTo>
                <a:cubicBezTo>
                  <a:pt x="2827504" y="1129359"/>
                  <a:pt x="2856747" y="1100116"/>
                  <a:pt x="2892819" y="1100116"/>
                </a:cubicBezTo>
                <a:close/>
                <a:moveTo>
                  <a:pt x="2539381" y="1100116"/>
                </a:moveTo>
                <a:cubicBezTo>
                  <a:pt x="2575453" y="1100116"/>
                  <a:pt x="2604696" y="1129359"/>
                  <a:pt x="2604696" y="1165431"/>
                </a:cubicBezTo>
                <a:cubicBezTo>
                  <a:pt x="2604696" y="1201503"/>
                  <a:pt x="2575453" y="1230746"/>
                  <a:pt x="2539381" y="1230746"/>
                </a:cubicBezTo>
                <a:cubicBezTo>
                  <a:pt x="2503309" y="1230746"/>
                  <a:pt x="2474066" y="1201503"/>
                  <a:pt x="2474066" y="1165431"/>
                </a:cubicBezTo>
                <a:cubicBezTo>
                  <a:pt x="2474066" y="1129359"/>
                  <a:pt x="2503309" y="1100116"/>
                  <a:pt x="2539381" y="1100116"/>
                </a:cubicBezTo>
                <a:close/>
                <a:moveTo>
                  <a:pt x="2185943" y="1100116"/>
                </a:moveTo>
                <a:cubicBezTo>
                  <a:pt x="2222015" y="1100116"/>
                  <a:pt x="2251258" y="1129359"/>
                  <a:pt x="2251258" y="1165431"/>
                </a:cubicBezTo>
                <a:cubicBezTo>
                  <a:pt x="2251258" y="1201503"/>
                  <a:pt x="2222015" y="1230746"/>
                  <a:pt x="2185943" y="1230746"/>
                </a:cubicBezTo>
                <a:cubicBezTo>
                  <a:pt x="2149871" y="1230746"/>
                  <a:pt x="2120628" y="1201503"/>
                  <a:pt x="2120628" y="1165431"/>
                </a:cubicBezTo>
                <a:cubicBezTo>
                  <a:pt x="2120628" y="1129359"/>
                  <a:pt x="2149871" y="1100116"/>
                  <a:pt x="2185943" y="1100116"/>
                </a:cubicBezTo>
                <a:close/>
                <a:moveTo>
                  <a:pt x="1832505" y="1100116"/>
                </a:moveTo>
                <a:cubicBezTo>
                  <a:pt x="1868577" y="1100116"/>
                  <a:pt x="1897820" y="1129359"/>
                  <a:pt x="1897820" y="1165431"/>
                </a:cubicBezTo>
                <a:cubicBezTo>
                  <a:pt x="1897820" y="1201503"/>
                  <a:pt x="1868577" y="1230746"/>
                  <a:pt x="1832505" y="1230746"/>
                </a:cubicBezTo>
                <a:cubicBezTo>
                  <a:pt x="1796433" y="1230746"/>
                  <a:pt x="1767190" y="1201503"/>
                  <a:pt x="1767190" y="1165431"/>
                </a:cubicBezTo>
                <a:cubicBezTo>
                  <a:pt x="1767190" y="1129359"/>
                  <a:pt x="1796433" y="1100116"/>
                  <a:pt x="1832505" y="1100116"/>
                </a:cubicBezTo>
                <a:close/>
                <a:moveTo>
                  <a:pt x="1479067" y="1100116"/>
                </a:moveTo>
                <a:cubicBezTo>
                  <a:pt x="1515139" y="1100116"/>
                  <a:pt x="1544382" y="1129359"/>
                  <a:pt x="1544382" y="1165431"/>
                </a:cubicBezTo>
                <a:cubicBezTo>
                  <a:pt x="1544382" y="1201503"/>
                  <a:pt x="1515139" y="1230746"/>
                  <a:pt x="1479067" y="1230746"/>
                </a:cubicBezTo>
                <a:cubicBezTo>
                  <a:pt x="1442995" y="1230746"/>
                  <a:pt x="1413752" y="1201503"/>
                  <a:pt x="1413752" y="1165431"/>
                </a:cubicBezTo>
                <a:cubicBezTo>
                  <a:pt x="1413752" y="1129359"/>
                  <a:pt x="1442995" y="1100116"/>
                  <a:pt x="1479067" y="1100116"/>
                </a:cubicBezTo>
                <a:close/>
                <a:moveTo>
                  <a:pt x="1125629" y="1100116"/>
                </a:moveTo>
                <a:cubicBezTo>
                  <a:pt x="1161701" y="1100116"/>
                  <a:pt x="1190944" y="1129359"/>
                  <a:pt x="1190944" y="1165431"/>
                </a:cubicBezTo>
                <a:cubicBezTo>
                  <a:pt x="1190944" y="1201503"/>
                  <a:pt x="1161701" y="1230746"/>
                  <a:pt x="1125629" y="1230746"/>
                </a:cubicBezTo>
                <a:cubicBezTo>
                  <a:pt x="1089557" y="1230746"/>
                  <a:pt x="1060314" y="1201503"/>
                  <a:pt x="1060314" y="1165431"/>
                </a:cubicBezTo>
                <a:cubicBezTo>
                  <a:pt x="1060314" y="1129359"/>
                  <a:pt x="1089557" y="1100116"/>
                  <a:pt x="1125629" y="1100116"/>
                </a:cubicBezTo>
                <a:close/>
                <a:moveTo>
                  <a:pt x="772191" y="1100116"/>
                </a:moveTo>
                <a:cubicBezTo>
                  <a:pt x="808263" y="1100116"/>
                  <a:pt x="837506" y="1129359"/>
                  <a:pt x="837506" y="1165431"/>
                </a:cubicBezTo>
                <a:cubicBezTo>
                  <a:pt x="837506" y="1201503"/>
                  <a:pt x="808263" y="1230746"/>
                  <a:pt x="772191" y="1230746"/>
                </a:cubicBezTo>
                <a:cubicBezTo>
                  <a:pt x="736119" y="1230746"/>
                  <a:pt x="706876" y="1201503"/>
                  <a:pt x="706876" y="1165431"/>
                </a:cubicBezTo>
                <a:cubicBezTo>
                  <a:pt x="706876" y="1129359"/>
                  <a:pt x="736119" y="1100116"/>
                  <a:pt x="772191" y="1100116"/>
                </a:cubicBezTo>
                <a:close/>
                <a:moveTo>
                  <a:pt x="418753" y="1100116"/>
                </a:moveTo>
                <a:cubicBezTo>
                  <a:pt x="454825" y="1100116"/>
                  <a:pt x="484068" y="1129359"/>
                  <a:pt x="484068" y="1165431"/>
                </a:cubicBezTo>
                <a:cubicBezTo>
                  <a:pt x="484068" y="1201503"/>
                  <a:pt x="454825" y="1230746"/>
                  <a:pt x="418753" y="1230746"/>
                </a:cubicBezTo>
                <a:cubicBezTo>
                  <a:pt x="382681" y="1230746"/>
                  <a:pt x="353438" y="1201503"/>
                  <a:pt x="353438" y="1165431"/>
                </a:cubicBezTo>
                <a:cubicBezTo>
                  <a:pt x="353438" y="1129359"/>
                  <a:pt x="382681" y="1100116"/>
                  <a:pt x="418753" y="1100116"/>
                </a:cubicBezTo>
                <a:close/>
                <a:moveTo>
                  <a:pt x="65315" y="1100116"/>
                </a:moveTo>
                <a:cubicBezTo>
                  <a:pt x="101387" y="1100116"/>
                  <a:pt x="130630" y="1129359"/>
                  <a:pt x="130630" y="1165431"/>
                </a:cubicBezTo>
                <a:cubicBezTo>
                  <a:pt x="130630" y="1201503"/>
                  <a:pt x="101387" y="1230746"/>
                  <a:pt x="65315" y="1230746"/>
                </a:cubicBezTo>
                <a:cubicBezTo>
                  <a:pt x="29243" y="1230746"/>
                  <a:pt x="0" y="1201503"/>
                  <a:pt x="0" y="1165431"/>
                </a:cubicBezTo>
                <a:cubicBezTo>
                  <a:pt x="0" y="1129359"/>
                  <a:pt x="29243" y="1100116"/>
                  <a:pt x="65315" y="1100116"/>
                </a:cubicBezTo>
                <a:close/>
                <a:moveTo>
                  <a:pt x="3246257" y="825087"/>
                </a:moveTo>
                <a:cubicBezTo>
                  <a:pt x="3282329" y="825087"/>
                  <a:pt x="3311572" y="854330"/>
                  <a:pt x="3311572" y="890402"/>
                </a:cubicBezTo>
                <a:cubicBezTo>
                  <a:pt x="3311572" y="926474"/>
                  <a:pt x="3282329" y="955717"/>
                  <a:pt x="3246257" y="955717"/>
                </a:cubicBezTo>
                <a:cubicBezTo>
                  <a:pt x="3210185" y="955717"/>
                  <a:pt x="3180942" y="926474"/>
                  <a:pt x="3180942" y="890402"/>
                </a:cubicBezTo>
                <a:cubicBezTo>
                  <a:pt x="3180942" y="854330"/>
                  <a:pt x="3210185" y="825087"/>
                  <a:pt x="3246257" y="825087"/>
                </a:cubicBezTo>
                <a:close/>
                <a:moveTo>
                  <a:pt x="2892819" y="825087"/>
                </a:moveTo>
                <a:cubicBezTo>
                  <a:pt x="2928891" y="825087"/>
                  <a:pt x="2958134" y="854330"/>
                  <a:pt x="2958134" y="890402"/>
                </a:cubicBezTo>
                <a:cubicBezTo>
                  <a:pt x="2958134" y="926474"/>
                  <a:pt x="2928891" y="955717"/>
                  <a:pt x="2892819" y="955717"/>
                </a:cubicBezTo>
                <a:cubicBezTo>
                  <a:pt x="2856747" y="955717"/>
                  <a:pt x="2827504" y="926474"/>
                  <a:pt x="2827504" y="890402"/>
                </a:cubicBezTo>
                <a:cubicBezTo>
                  <a:pt x="2827504" y="854330"/>
                  <a:pt x="2856747" y="825087"/>
                  <a:pt x="2892819" y="825087"/>
                </a:cubicBezTo>
                <a:close/>
                <a:moveTo>
                  <a:pt x="2539381" y="825087"/>
                </a:moveTo>
                <a:cubicBezTo>
                  <a:pt x="2575453" y="825087"/>
                  <a:pt x="2604696" y="854330"/>
                  <a:pt x="2604696" y="890402"/>
                </a:cubicBezTo>
                <a:cubicBezTo>
                  <a:pt x="2604696" y="926474"/>
                  <a:pt x="2575453" y="955717"/>
                  <a:pt x="2539381" y="955717"/>
                </a:cubicBezTo>
                <a:cubicBezTo>
                  <a:pt x="2503309" y="955717"/>
                  <a:pt x="2474066" y="926474"/>
                  <a:pt x="2474066" y="890402"/>
                </a:cubicBezTo>
                <a:cubicBezTo>
                  <a:pt x="2474066" y="854330"/>
                  <a:pt x="2503309" y="825087"/>
                  <a:pt x="2539381" y="825087"/>
                </a:cubicBezTo>
                <a:close/>
                <a:moveTo>
                  <a:pt x="2185943" y="825087"/>
                </a:moveTo>
                <a:cubicBezTo>
                  <a:pt x="2222015" y="825087"/>
                  <a:pt x="2251258" y="854330"/>
                  <a:pt x="2251258" y="890402"/>
                </a:cubicBezTo>
                <a:cubicBezTo>
                  <a:pt x="2251258" y="926474"/>
                  <a:pt x="2222015" y="955717"/>
                  <a:pt x="2185943" y="955717"/>
                </a:cubicBezTo>
                <a:cubicBezTo>
                  <a:pt x="2149871" y="955717"/>
                  <a:pt x="2120628" y="926474"/>
                  <a:pt x="2120628" y="890402"/>
                </a:cubicBezTo>
                <a:cubicBezTo>
                  <a:pt x="2120628" y="854330"/>
                  <a:pt x="2149871" y="825087"/>
                  <a:pt x="2185943" y="825087"/>
                </a:cubicBezTo>
                <a:close/>
                <a:moveTo>
                  <a:pt x="1832505" y="825087"/>
                </a:moveTo>
                <a:cubicBezTo>
                  <a:pt x="1868577" y="825087"/>
                  <a:pt x="1897820" y="854330"/>
                  <a:pt x="1897820" y="890402"/>
                </a:cubicBezTo>
                <a:cubicBezTo>
                  <a:pt x="1897820" y="926474"/>
                  <a:pt x="1868577" y="955717"/>
                  <a:pt x="1832505" y="955717"/>
                </a:cubicBezTo>
                <a:cubicBezTo>
                  <a:pt x="1796433" y="955717"/>
                  <a:pt x="1767190" y="926474"/>
                  <a:pt x="1767190" y="890402"/>
                </a:cubicBezTo>
                <a:cubicBezTo>
                  <a:pt x="1767190" y="854330"/>
                  <a:pt x="1796433" y="825087"/>
                  <a:pt x="1832505" y="825087"/>
                </a:cubicBezTo>
                <a:close/>
                <a:moveTo>
                  <a:pt x="1479067" y="825087"/>
                </a:moveTo>
                <a:cubicBezTo>
                  <a:pt x="1515139" y="825087"/>
                  <a:pt x="1544382" y="854330"/>
                  <a:pt x="1544382" y="890402"/>
                </a:cubicBezTo>
                <a:cubicBezTo>
                  <a:pt x="1544382" y="926474"/>
                  <a:pt x="1515139" y="955717"/>
                  <a:pt x="1479067" y="955717"/>
                </a:cubicBezTo>
                <a:cubicBezTo>
                  <a:pt x="1442995" y="955717"/>
                  <a:pt x="1413752" y="926474"/>
                  <a:pt x="1413752" y="890402"/>
                </a:cubicBezTo>
                <a:cubicBezTo>
                  <a:pt x="1413752" y="854330"/>
                  <a:pt x="1442995" y="825087"/>
                  <a:pt x="1479067" y="825087"/>
                </a:cubicBezTo>
                <a:close/>
                <a:moveTo>
                  <a:pt x="1125629" y="825087"/>
                </a:moveTo>
                <a:cubicBezTo>
                  <a:pt x="1161701" y="825087"/>
                  <a:pt x="1190944" y="854330"/>
                  <a:pt x="1190944" y="890402"/>
                </a:cubicBezTo>
                <a:cubicBezTo>
                  <a:pt x="1190944" y="926474"/>
                  <a:pt x="1161701" y="955717"/>
                  <a:pt x="1125629" y="955717"/>
                </a:cubicBezTo>
                <a:cubicBezTo>
                  <a:pt x="1089557" y="955717"/>
                  <a:pt x="1060314" y="926474"/>
                  <a:pt x="1060314" y="890402"/>
                </a:cubicBezTo>
                <a:cubicBezTo>
                  <a:pt x="1060314" y="854330"/>
                  <a:pt x="1089557" y="825087"/>
                  <a:pt x="1125629" y="825087"/>
                </a:cubicBezTo>
                <a:close/>
                <a:moveTo>
                  <a:pt x="772191" y="825087"/>
                </a:moveTo>
                <a:cubicBezTo>
                  <a:pt x="808263" y="825087"/>
                  <a:pt x="837506" y="854330"/>
                  <a:pt x="837506" y="890402"/>
                </a:cubicBezTo>
                <a:cubicBezTo>
                  <a:pt x="837506" y="926474"/>
                  <a:pt x="808263" y="955717"/>
                  <a:pt x="772191" y="955717"/>
                </a:cubicBezTo>
                <a:cubicBezTo>
                  <a:pt x="736119" y="955717"/>
                  <a:pt x="706876" y="926474"/>
                  <a:pt x="706876" y="890402"/>
                </a:cubicBezTo>
                <a:cubicBezTo>
                  <a:pt x="706876" y="854330"/>
                  <a:pt x="736119" y="825087"/>
                  <a:pt x="772191" y="825087"/>
                </a:cubicBezTo>
                <a:close/>
                <a:moveTo>
                  <a:pt x="418753" y="825087"/>
                </a:moveTo>
                <a:cubicBezTo>
                  <a:pt x="454825" y="825087"/>
                  <a:pt x="484068" y="854330"/>
                  <a:pt x="484068" y="890402"/>
                </a:cubicBezTo>
                <a:cubicBezTo>
                  <a:pt x="484068" y="926474"/>
                  <a:pt x="454825" y="955717"/>
                  <a:pt x="418753" y="955717"/>
                </a:cubicBezTo>
                <a:cubicBezTo>
                  <a:pt x="382681" y="955717"/>
                  <a:pt x="353438" y="926474"/>
                  <a:pt x="353438" y="890402"/>
                </a:cubicBezTo>
                <a:cubicBezTo>
                  <a:pt x="353438" y="854330"/>
                  <a:pt x="382681" y="825087"/>
                  <a:pt x="418753" y="825087"/>
                </a:cubicBezTo>
                <a:close/>
                <a:moveTo>
                  <a:pt x="65315" y="825087"/>
                </a:moveTo>
                <a:cubicBezTo>
                  <a:pt x="101387" y="825087"/>
                  <a:pt x="130630" y="854330"/>
                  <a:pt x="130630" y="890402"/>
                </a:cubicBezTo>
                <a:cubicBezTo>
                  <a:pt x="130630" y="926474"/>
                  <a:pt x="101387" y="955717"/>
                  <a:pt x="65315" y="955717"/>
                </a:cubicBezTo>
                <a:cubicBezTo>
                  <a:pt x="29243" y="955717"/>
                  <a:pt x="0" y="926474"/>
                  <a:pt x="0" y="890402"/>
                </a:cubicBezTo>
                <a:cubicBezTo>
                  <a:pt x="0" y="854330"/>
                  <a:pt x="29243" y="825087"/>
                  <a:pt x="65315" y="825087"/>
                </a:cubicBezTo>
                <a:close/>
                <a:moveTo>
                  <a:pt x="3246257" y="550058"/>
                </a:moveTo>
                <a:cubicBezTo>
                  <a:pt x="3282329" y="550058"/>
                  <a:pt x="3311572" y="579301"/>
                  <a:pt x="3311572" y="615373"/>
                </a:cubicBezTo>
                <a:cubicBezTo>
                  <a:pt x="3311572" y="651445"/>
                  <a:pt x="3282329" y="680688"/>
                  <a:pt x="3246257" y="680688"/>
                </a:cubicBezTo>
                <a:cubicBezTo>
                  <a:pt x="3210185" y="680688"/>
                  <a:pt x="3180942" y="651445"/>
                  <a:pt x="3180942" y="615373"/>
                </a:cubicBezTo>
                <a:cubicBezTo>
                  <a:pt x="3180942" y="579301"/>
                  <a:pt x="3210185" y="550058"/>
                  <a:pt x="3246257" y="550058"/>
                </a:cubicBezTo>
                <a:close/>
                <a:moveTo>
                  <a:pt x="2892819" y="550058"/>
                </a:moveTo>
                <a:cubicBezTo>
                  <a:pt x="2928891" y="550058"/>
                  <a:pt x="2958134" y="579301"/>
                  <a:pt x="2958134" y="615373"/>
                </a:cubicBezTo>
                <a:cubicBezTo>
                  <a:pt x="2958134" y="651445"/>
                  <a:pt x="2928891" y="680688"/>
                  <a:pt x="2892819" y="680688"/>
                </a:cubicBezTo>
                <a:cubicBezTo>
                  <a:pt x="2856747" y="680688"/>
                  <a:pt x="2827504" y="651445"/>
                  <a:pt x="2827504" y="615373"/>
                </a:cubicBezTo>
                <a:cubicBezTo>
                  <a:pt x="2827504" y="579301"/>
                  <a:pt x="2856747" y="550058"/>
                  <a:pt x="2892819" y="550058"/>
                </a:cubicBezTo>
                <a:close/>
                <a:moveTo>
                  <a:pt x="2539381" y="550058"/>
                </a:moveTo>
                <a:cubicBezTo>
                  <a:pt x="2575453" y="550058"/>
                  <a:pt x="2604696" y="579301"/>
                  <a:pt x="2604696" y="615373"/>
                </a:cubicBezTo>
                <a:cubicBezTo>
                  <a:pt x="2604696" y="651445"/>
                  <a:pt x="2575453" y="680688"/>
                  <a:pt x="2539381" y="680688"/>
                </a:cubicBezTo>
                <a:cubicBezTo>
                  <a:pt x="2503309" y="680688"/>
                  <a:pt x="2474066" y="651445"/>
                  <a:pt x="2474066" y="615373"/>
                </a:cubicBezTo>
                <a:cubicBezTo>
                  <a:pt x="2474066" y="579301"/>
                  <a:pt x="2503309" y="550058"/>
                  <a:pt x="2539381" y="550058"/>
                </a:cubicBezTo>
                <a:close/>
                <a:moveTo>
                  <a:pt x="2185943" y="550058"/>
                </a:moveTo>
                <a:cubicBezTo>
                  <a:pt x="2222015" y="550058"/>
                  <a:pt x="2251258" y="579301"/>
                  <a:pt x="2251258" y="615373"/>
                </a:cubicBezTo>
                <a:cubicBezTo>
                  <a:pt x="2251258" y="651445"/>
                  <a:pt x="2222015" y="680688"/>
                  <a:pt x="2185943" y="680688"/>
                </a:cubicBezTo>
                <a:cubicBezTo>
                  <a:pt x="2149871" y="680688"/>
                  <a:pt x="2120628" y="651445"/>
                  <a:pt x="2120628" y="615373"/>
                </a:cubicBezTo>
                <a:cubicBezTo>
                  <a:pt x="2120628" y="579301"/>
                  <a:pt x="2149871" y="550058"/>
                  <a:pt x="2185943" y="550058"/>
                </a:cubicBezTo>
                <a:close/>
                <a:moveTo>
                  <a:pt x="1832505" y="550058"/>
                </a:moveTo>
                <a:cubicBezTo>
                  <a:pt x="1868577" y="550058"/>
                  <a:pt x="1897820" y="579301"/>
                  <a:pt x="1897820" y="615373"/>
                </a:cubicBezTo>
                <a:cubicBezTo>
                  <a:pt x="1897820" y="651445"/>
                  <a:pt x="1868577" y="680688"/>
                  <a:pt x="1832505" y="680688"/>
                </a:cubicBezTo>
                <a:cubicBezTo>
                  <a:pt x="1796433" y="680688"/>
                  <a:pt x="1767190" y="651445"/>
                  <a:pt x="1767190" y="615373"/>
                </a:cubicBezTo>
                <a:cubicBezTo>
                  <a:pt x="1767190" y="579301"/>
                  <a:pt x="1796433" y="550058"/>
                  <a:pt x="1832505" y="550058"/>
                </a:cubicBezTo>
                <a:close/>
                <a:moveTo>
                  <a:pt x="1479067" y="550058"/>
                </a:moveTo>
                <a:cubicBezTo>
                  <a:pt x="1515139" y="550058"/>
                  <a:pt x="1544382" y="579301"/>
                  <a:pt x="1544382" y="615373"/>
                </a:cubicBezTo>
                <a:cubicBezTo>
                  <a:pt x="1544382" y="651445"/>
                  <a:pt x="1515139" y="680688"/>
                  <a:pt x="1479067" y="680688"/>
                </a:cubicBezTo>
                <a:cubicBezTo>
                  <a:pt x="1442995" y="680688"/>
                  <a:pt x="1413752" y="651445"/>
                  <a:pt x="1413752" y="615373"/>
                </a:cubicBezTo>
                <a:cubicBezTo>
                  <a:pt x="1413752" y="579301"/>
                  <a:pt x="1442995" y="550058"/>
                  <a:pt x="1479067" y="550058"/>
                </a:cubicBezTo>
                <a:close/>
                <a:moveTo>
                  <a:pt x="1125629" y="550058"/>
                </a:moveTo>
                <a:cubicBezTo>
                  <a:pt x="1161701" y="550058"/>
                  <a:pt x="1190944" y="579301"/>
                  <a:pt x="1190944" y="615373"/>
                </a:cubicBezTo>
                <a:cubicBezTo>
                  <a:pt x="1190944" y="651445"/>
                  <a:pt x="1161701" y="680688"/>
                  <a:pt x="1125629" y="680688"/>
                </a:cubicBezTo>
                <a:cubicBezTo>
                  <a:pt x="1089557" y="680688"/>
                  <a:pt x="1060314" y="651445"/>
                  <a:pt x="1060314" y="615373"/>
                </a:cubicBezTo>
                <a:cubicBezTo>
                  <a:pt x="1060314" y="579301"/>
                  <a:pt x="1089557" y="550058"/>
                  <a:pt x="1125629" y="550058"/>
                </a:cubicBezTo>
                <a:close/>
                <a:moveTo>
                  <a:pt x="772191" y="550058"/>
                </a:moveTo>
                <a:cubicBezTo>
                  <a:pt x="808263" y="550058"/>
                  <a:pt x="837506" y="579301"/>
                  <a:pt x="837506" y="615373"/>
                </a:cubicBezTo>
                <a:cubicBezTo>
                  <a:pt x="837506" y="651445"/>
                  <a:pt x="808263" y="680688"/>
                  <a:pt x="772191" y="680688"/>
                </a:cubicBezTo>
                <a:cubicBezTo>
                  <a:pt x="736119" y="680688"/>
                  <a:pt x="706876" y="651445"/>
                  <a:pt x="706876" y="615373"/>
                </a:cubicBezTo>
                <a:cubicBezTo>
                  <a:pt x="706876" y="579301"/>
                  <a:pt x="736119" y="550058"/>
                  <a:pt x="772191" y="550058"/>
                </a:cubicBezTo>
                <a:close/>
                <a:moveTo>
                  <a:pt x="418753" y="550058"/>
                </a:moveTo>
                <a:cubicBezTo>
                  <a:pt x="454825" y="550058"/>
                  <a:pt x="484068" y="579301"/>
                  <a:pt x="484068" y="615373"/>
                </a:cubicBezTo>
                <a:cubicBezTo>
                  <a:pt x="484068" y="651445"/>
                  <a:pt x="454825" y="680688"/>
                  <a:pt x="418753" y="680688"/>
                </a:cubicBezTo>
                <a:cubicBezTo>
                  <a:pt x="382681" y="680688"/>
                  <a:pt x="353438" y="651445"/>
                  <a:pt x="353438" y="615373"/>
                </a:cubicBezTo>
                <a:cubicBezTo>
                  <a:pt x="353438" y="579301"/>
                  <a:pt x="382681" y="550058"/>
                  <a:pt x="418753" y="550058"/>
                </a:cubicBezTo>
                <a:close/>
                <a:moveTo>
                  <a:pt x="65315" y="550058"/>
                </a:moveTo>
                <a:cubicBezTo>
                  <a:pt x="101387" y="550058"/>
                  <a:pt x="130630" y="579301"/>
                  <a:pt x="130630" y="615373"/>
                </a:cubicBezTo>
                <a:cubicBezTo>
                  <a:pt x="130630" y="651445"/>
                  <a:pt x="101387" y="680688"/>
                  <a:pt x="65315" y="680688"/>
                </a:cubicBezTo>
                <a:cubicBezTo>
                  <a:pt x="29243" y="680688"/>
                  <a:pt x="0" y="651445"/>
                  <a:pt x="0" y="615373"/>
                </a:cubicBezTo>
                <a:cubicBezTo>
                  <a:pt x="0" y="579301"/>
                  <a:pt x="29243" y="550058"/>
                  <a:pt x="65315" y="550058"/>
                </a:cubicBezTo>
                <a:close/>
                <a:moveTo>
                  <a:pt x="3246257" y="275029"/>
                </a:moveTo>
                <a:cubicBezTo>
                  <a:pt x="3282329" y="275029"/>
                  <a:pt x="3311572" y="304272"/>
                  <a:pt x="3311572" y="340344"/>
                </a:cubicBezTo>
                <a:cubicBezTo>
                  <a:pt x="3311572" y="376416"/>
                  <a:pt x="3282329" y="405659"/>
                  <a:pt x="3246257" y="405659"/>
                </a:cubicBezTo>
                <a:cubicBezTo>
                  <a:pt x="3210185" y="405659"/>
                  <a:pt x="3180942" y="376416"/>
                  <a:pt x="3180942" y="340344"/>
                </a:cubicBezTo>
                <a:cubicBezTo>
                  <a:pt x="3180942" y="304272"/>
                  <a:pt x="3210185" y="275029"/>
                  <a:pt x="3246257" y="275029"/>
                </a:cubicBezTo>
                <a:close/>
                <a:moveTo>
                  <a:pt x="2892819" y="275029"/>
                </a:moveTo>
                <a:cubicBezTo>
                  <a:pt x="2928891" y="275029"/>
                  <a:pt x="2958134" y="304272"/>
                  <a:pt x="2958134" y="340344"/>
                </a:cubicBezTo>
                <a:cubicBezTo>
                  <a:pt x="2958134" y="376416"/>
                  <a:pt x="2928891" y="405659"/>
                  <a:pt x="2892819" y="405659"/>
                </a:cubicBezTo>
                <a:cubicBezTo>
                  <a:pt x="2856747" y="405659"/>
                  <a:pt x="2827504" y="376416"/>
                  <a:pt x="2827504" y="340344"/>
                </a:cubicBezTo>
                <a:cubicBezTo>
                  <a:pt x="2827504" y="304272"/>
                  <a:pt x="2856747" y="275029"/>
                  <a:pt x="2892819" y="275029"/>
                </a:cubicBezTo>
                <a:close/>
                <a:moveTo>
                  <a:pt x="2539381" y="275029"/>
                </a:moveTo>
                <a:cubicBezTo>
                  <a:pt x="2575453" y="275029"/>
                  <a:pt x="2604696" y="304272"/>
                  <a:pt x="2604696" y="340344"/>
                </a:cubicBezTo>
                <a:cubicBezTo>
                  <a:pt x="2604696" y="376416"/>
                  <a:pt x="2575453" y="405659"/>
                  <a:pt x="2539381" y="405659"/>
                </a:cubicBezTo>
                <a:cubicBezTo>
                  <a:pt x="2503309" y="405659"/>
                  <a:pt x="2474066" y="376416"/>
                  <a:pt x="2474066" y="340344"/>
                </a:cubicBezTo>
                <a:cubicBezTo>
                  <a:pt x="2474066" y="304272"/>
                  <a:pt x="2503309" y="275029"/>
                  <a:pt x="2539381" y="275029"/>
                </a:cubicBezTo>
                <a:close/>
                <a:moveTo>
                  <a:pt x="2185943" y="275029"/>
                </a:moveTo>
                <a:cubicBezTo>
                  <a:pt x="2222015" y="275029"/>
                  <a:pt x="2251258" y="304272"/>
                  <a:pt x="2251258" y="340344"/>
                </a:cubicBezTo>
                <a:cubicBezTo>
                  <a:pt x="2251258" y="376416"/>
                  <a:pt x="2222015" y="405659"/>
                  <a:pt x="2185943" y="405659"/>
                </a:cubicBezTo>
                <a:cubicBezTo>
                  <a:pt x="2149871" y="405659"/>
                  <a:pt x="2120628" y="376416"/>
                  <a:pt x="2120628" y="340344"/>
                </a:cubicBezTo>
                <a:cubicBezTo>
                  <a:pt x="2120628" y="304272"/>
                  <a:pt x="2149871" y="275029"/>
                  <a:pt x="2185943" y="275029"/>
                </a:cubicBezTo>
                <a:close/>
                <a:moveTo>
                  <a:pt x="1832505" y="275029"/>
                </a:moveTo>
                <a:cubicBezTo>
                  <a:pt x="1868577" y="275029"/>
                  <a:pt x="1897820" y="304272"/>
                  <a:pt x="1897820" y="340344"/>
                </a:cubicBezTo>
                <a:cubicBezTo>
                  <a:pt x="1897820" y="376416"/>
                  <a:pt x="1868577" y="405659"/>
                  <a:pt x="1832505" y="405659"/>
                </a:cubicBezTo>
                <a:cubicBezTo>
                  <a:pt x="1796433" y="405659"/>
                  <a:pt x="1767190" y="376416"/>
                  <a:pt x="1767190" y="340344"/>
                </a:cubicBezTo>
                <a:cubicBezTo>
                  <a:pt x="1767190" y="304272"/>
                  <a:pt x="1796433" y="275029"/>
                  <a:pt x="1832505" y="275029"/>
                </a:cubicBezTo>
                <a:close/>
                <a:moveTo>
                  <a:pt x="1479067" y="275029"/>
                </a:moveTo>
                <a:cubicBezTo>
                  <a:pt x="1515139" y="275029"/>
                  <a:pt x="1544382" y="304272"/>
                  <a:pt x="1544382" y="340344"/>
                </a:cubicBezTo>
                <a:cubicBezTo>
                  <a:pt x="1544382" y="376416"/>
                  <a:pt x="1515139" y="405659"/>
                  <a:pt x="1479067" y="405659"/>
                </a:cubicBezTo>
                <a:cubicBezTo>
                  <a:pt x="1442995" y="405659"/>
                  <a:pt x="1413752" y="376416"/>
                  <a:pt x="1413752" y="340344"/>
                </a:cubicBezTo>
                <a:cubicBezTo>
                  <a:pt x="1413752" y="304272"/>
                  <a:pt x="1442995" y="275029"/>
                  <a:pt x="1479067" y="275029"/>
                </a:cubicBezTo>
                <a:close/>
                <a:moveTo>
                  <a:pt x="1125629" y="275029"/>
                </a:moveTo>
                <a:cubicBezTo>
                  <a:pt x="1161701" y="275029"/>
                  <a:pt x="1190944" y="304272"/>
                  <a:pt x="1190944" y="340344"/>
                </a:cubicBezTo>
                <a:cubicBezTo>
                  <a:pt x="1190944" y="376416"/>
                  <a:pt x="1161701" y="405659"/>
                  <a:pt x="1125629" y="405659"/>
                </a:cubicBezTo>
                <a:cubicBezTo>
                  <a:pt x="1089557" y="405659"/>
                  <a:pt x="1060314" y="376416"/>
                  <a:pt x="1060314" y="340344"/>
                </a:cubicBezTo>
                <a:cubicBezTo>
                  <a:pt x="1060314" y="304272"/>
                  <a:pt x="1089557" y="275029"/>
                  <a:pt x="1125629" y="275029"/>
                </a:cubicBezTo>
                <a:close/>
                <a:moveTo>
                  <a:pt x="772191" y="275029"/>
                </a:moveTo>
                <a:cubicBezTo>
                  <a:pt x="808263" y="275029"/>
                  <a:pt x="837506" y="304272"/>
                  <a:pt x="837506" y="340344"/>
                </a:cubicBezTo>
                <a:cubicBezTo>
                  <a:pt x="837506" y="376416"/>
                  <a:pt x="808263" y="405659"/>
                  <a:pt x="772191" y="405659"/>
                </a:cubicBezTo>
                <a:cubicBezTo>
                  <a:pt x="736119" y="405659"/>
                  <a:pt x="706876" y="376416"/>
                  <a:pt x="706876" y="340344"/>
                </a:cubicBezTo>
                <a:cubicBezTo>
                  <a:pt x="706876" y="304272"/>
                  <a:pt x="736119" y="275029"/>
                  <a:pt x="772191" y="275029"/>
                </a:cubicBezTo>
                <a:close/>
                <a:moveTo>
                  <a:pt x="418753" y="275029"/>
                </a:moveTo>
                <a:cubicBezTo>
                  <a:pt x="454825" y="275029"/>
                  <a:pt x="484068" y="304272"/>
                  <a:pt x="484068" y="340344"/>
                </a:cubicBezTo>
                <a:cubicBezTo>
                  <a:pt x="484068" y="376416"/>
                  <a:pt x="454825" y="405659"/>
                  <a:pt x="418753" y="405659"/>
                </a:cubicBezTo>
                <a:cubicBezTo>
                  <a:pt x="382681" y="405659"/>
                  <a:pt x="353438" y="376416"/>
                  <a:pt x="353438" y="340344"/>
                </a:cubicBezTo>
                <a:cubicBezTo>
                  <a:pt x="353438" y="304272"/>
                  <a:pt x="382681" y="275029"/>
                  <a:pt x="418753" y="275029"/>
                </a:cubicBezTo>
                <a:close/>
                <a:moveTo>
                  <a:pt x="65315" y="275029"/>
                </a:moveTo>
                <a:cubicBezTo>
                  <a:pt x="101387" y="275029"/>
                  <a:pt x="130630" y="304272"/>
                  <a:pt x="130630" y="340344"/>
                </a:cubicBezTo>
                <a:cubicBezTo>
                  <a:pt x="130630" y="376416"/>
                  <a:pt x="101387" y="405659"/>
                  <a:pt x="65315" y="405659"/>
                </a:cubicBezTo>
                <a:cubicBezTo>
                  <a:pt x="29243" y="405659"/>
                  <a:pt x="0" y="376416"/>
                  <a:pt x="0" y="340344"/>
                </a:cubicBezTo>
                <a:cubicBezTo>
                  <a:pt x="0" y="304272"/>
                  <a:pt x="29243" y="275029"/>
                  <a:pt x="65315" y="275029"/>
                </a:cubicBezTo>
                <a:close/>
                <a:moveTo>
                  <a:pt x="3246257" y="0"/>
                </a:moveTo>
                <a:cubicBezTo>
                  <a:pt x="3282329" y="0"/>
                  <a:pt x="3311572" y="29243"/>
                  <a:pt x="3311572" y="65315"/>
                </a:cubicBezTo>
                <a:cubicBezTo>
                  <a:pt x="3311572" y="101387"/>
                  <a:pt x="3282329" y="130630"/>
                  <a:pt x="3246257" y="130630"/>
                </a:cubicBezTo>
                <a:cubicBezTo>
                  <a:pt x="3210185" y="130630"/>
                  <a:pt x="3180942" y="101387"/>
                  <a:pt x="3180942" y="65315"/>
                </a:cubicBezTo>
                <a:cubicBezTo>
                  <a:pt x="3180942" y="29243"/>
                  <a:pt x="3210185" y="0"/>
                  <a:pt x="3246257" y="0"/>
                </a:cubicBezTo>
                <a:close/>
                <a:moveTo>
                  <a:pt x="2892819" y="0"/>
                </a:moveTo>
                <a:cubicBezTo>
                  <a:pt x="2928891" y="0"/>
                  <a:pt x="2958134" y="29243"/>
                  <a:pt x="2958134" y="65315"/>
                </a:cubicBezTo>
                <a:cubicBezTo>
                  <a:pt x="2958134" y="101387"/>
                  <a:pt x="2928891" y="130630"/>
                  <a:pt x="2892819" y="130630"/>
                </a:cubicBezTo>
                <a:cubicBezTo>
                  <a:pt x="2856747" y="130630"/>
                  <a:pt x="2827504" y="101387"/>
                  <a:pt x="2827504" y="65315"/>
                </a:cubicBezTo>
                <a:cubicBezTo>
                  <a:pt x="2827504" y="29243"/>
                  <a:pt x="2856747" y="0"/>
                  <a:pt x="2892819" y="0"/>
                </a:cubicBezTo>
                <a:close/>
                <a:moveTo>
                  <a:pt x="2539381" y="0"/>
                </a:moveTo>
                <a:cubicBezTo>
                  <a:pt x="2575453" y="0"/>
                  <a:pt x="2604696" y="29243"/>
                  <a:pt x="2604696" y="65315"/>
                </a:cubicBezTo>
                <a:cubicBezTo>
                  <a:pt x="2604696" y="101387"/>
                  <a:pt x="2575453" y="130630"/>
                  <a:pt x="2539381" y="130630"/>
                </a:cubicBezTo>
                <a:cubicBezTo>
                  <a:pt x="2503309" y="130630"/>
                  <a:pt x="2474066" y="101387"/>
                  <a:pt x="2474066" y="65315"/>
                </a:cubicBezTo>
                <a:cubicBezTo>
                  <a:pt x="2474066" y="29243"/>
                  <a:pt x="2503309" y="0"/>
                  <a:pt x="2539381" y="0"/>
                </a:cubicBezTo>
                <a:close/>
                <a:moveTo>
                  <a:pt x="2185943" y="0"/>
                </a:moveTo>
                <a:cubicBezTo>
                  <a:pt x="2222015" y="0"/>
                  <a:pt x="2251258" y="29243"/>
                  <a:pt x="2251258" y="65315"/>
                </a:cubicBezTo>
                <a:cubicBezTo>
                  <a:pt x="2251258" y="101387"/>
                  <a:pt x="2222015" y="130630"/>
                  <a:pt x="2185943" y="130630"/>
                </a:cubicBezTo>
                <a:cubicBezTo>
                  <a:pt x="2149871" y="130630"/>
                  <a:pt x="2120628" y="101387"/>
                  <a:pt x="2120628" y="65315"/>
                </a:cubicBezTo>
                <a:cubicBezTo>
                  <a:pt x="2120628" y="29243"/>
                  <a:pt x="2149871" y="0"/>
                  <a:pt x="2185943" y="0"/>
                </a:cubicBezTo>
                <a:close/>
                <a:moveTo>
                  <a:pt x="1832505" y="0"/>
                </a:moveTo>
                <a:cubicBezTo>
                  <a:pt x="1868577" y="0"/>
                  <a:pt x="1897820" y="29243"/>
                  <a:pt x="1897820" y="65315"/>
                </a:cubicBezTo>
                <a:cubicBezTo>
                  <a:pt x="1897820" y="101387"/>
                  <a:pt x="1868577" y="130630"/>
                  <a:pt x="1832505" y="130630"/>
                </a:cubicBezTo>
                <a:cubicBezTo>
                  <a:pt x="1796433" y="130630"/>
                  <a:pt x="1767190" y="101387"/>
                  <a:pt x="1767190" y="65315"/>
                </a:cubicBezTo>
                <a:cubicBezTo>
                  <a:pt x="1767190" y="29243"/>
                  <a:pt x="1796433" y="0"/>
                  <a:pt x="1832505" y="0"/>
                </a:cubicBezTo>
                <a:close/>
                <a:moveTo>
                  <a:pt x="1479067" y="0"/>
                </a:moveTo>
                <a:cubicBezTo>
                  <a:pt x="1515139" y="0"/>
                  <a:pt x="1544382" y="29243"/>
                  <a:pt x="1544382" y="65315"/>
                </a:cubicBezTo>
                <a:cubicBezTo>
                  <a:pt x="1544382" y="101387"/>
                  <a:pt x="1515139" y="130630"/>
                  <a:pt x="1479067" y="130630"/>
                </a:cubicBezTo>
                <a:cubicBezTo>
                  <a:pt x="1442995" y="130630"/>
                  <a:pt x="1413752" y="101387"/>
                  <a:pt x="1413752" y="65315"/>
                </a:cubicBezTo>
                <a:cubicBezTo>
                  <a:pt x="1413752" y="29243"/>
                  <a:pt x="1442995" y="0"/>
                  <a:pt x="1479067" y="0"/>
                </a:cubicBezTo>
                <a:close/>
                <a:moveTo>
                  <a:pt x="1125629" y="0"/>
                </a:moveTo>
                <a:cubicBezTo>
                  <a:pt x="1161701" y="0"/>
                  <a:pt x="1190944" y="29243"/>
                  <a:pt x="1190944" y="65315"/>
                </a:cubicBezTo>
                <a:cubicBezTo>
                  <a:pt x="1190944" y="101387"/>
                  <a:pt x="1161701" y="130630"/>
                  <a:pt x="1125629" y="130630"/>
                </a:cubicBezTo>
                <a:cubicBezTo>
                  <a:pt x="1089557" y="130630"/>
                  <a:pt x="1060314" y="101387"/>
                  <a:pt x="1060314" y="65315"/>
                </a:cubicBezTo>
                <a:cubicBezTo>
                  <a:pt x="1060314" y="29243"/>
                  <a:pt x="1089557" y="0"/>
                  <a:pt x="1125629" y="0"/>
                </a:cubicBezTo>
                <a:close/>
                <a:moveTo>
                  <a:pt x="772191" y="0"/>
                </a:moveTo>
                <a:cubicBezTo>
                  <a:pt x="808263" y="0"/>
                  <a:pt x="837506" y="29243"/>
                  <a:pt x="837506" y="65315"/>
                </a:cubicBezTo>
                <a:cubicBezTo>
                  <a:pt x="837506" y="101387"/>
                  <a:pt x="808263" y="130630"/>
                  <a:pt x="772191" y="130630"/>
                </a:cubicBezTo>
                <a:cubicBezTo>
                  <a:pt x="736119" y="130630"/>
                  <a:pt x="706876" y="101387"/>
                  <a:pt x="706876" y="65315"/>
                </a:cubicBezTo>
                <a:cubicBezTo>
                  <a:pt x="706876" y="29243"/>
                  <a:pt x="736119" y="0"/>
                  <a:pt x="772191" y="0"/>
                </a:cubicBezTo>
                <a:close/>
                <a:moveTo>
                  <a:pt x="418753" y="0"/>
                </a:moveTo>
                <a:cubicBezTo>
                  <a:pt x="454825" y="0"/>
                  <a:pt x="484068" y="29243"/>
                  <a:pt x="484068" y="65315"/>
                </a:cubicBezTo>
                <a:cubicBezTo>
                  <a:pt x="484068" y="101387"/>
                  <a:pt x="454825" y="130630"/>
                  <a:pt x="418753" y="130630"/>
                </a:cubicBezTo>
                <a:cubicBezTo>
                  <a:pt x="382681" y="130630"/>
                  <a:pt x="353438" y="101387"/>
                  <a:pt x="353438" y="65315"/>
                </a:cubicBezTo>
                <a:cubicBezTo>
                  <a:pt x="353438" y="29243"/>
                  <a:pt x="382681" y="0"/>
                  <a:pt x="418753" y="0"/>
                </a:cubicBezTo>
                <a:close/>
                <a:moveTo>
                  <a:pt x="65315" y="0"/>
                </a:moveTo>
                <a:cubicBezTo>
                  <a:pt x="101387" y="0"/>
                  <a:pt x="130630" y="29243"/>
                  <a:pt x="130630" y="65315"/>
                </a:cubicBezTo>
                <a:cubicBezTo>
                  <a:pt x="130630" y="101387"/>
                  <a:pt x="101387" y="130630"/>
                  <a:pt x="65315" y="130630"/>
                </a:cubicBezTo>
                <a:cubicBezTo>
                  <a:pt x="29243" y="130630"/>
                  <a:pt x="0" y="101387"/>
                  <a:pt x="0" y="65315"/>
                </a:cubicBezTo>
                <a:cubicBezTo>
                  <a:pt x="0" y="29243"/>
                  <a:pt x="29243" y="0"/>
                  <a:pt x="65315" y="0"/>
                </a:cubicBezTo>
                <a:close/>
              </a:path>
            </a:pathLst>
          </a:custGeom>
          <a:gradFill flip="none" rotWithShape="1">
            <a:gsLst>
              <a:gs pos="50000">
                <a:srgbClr val="4472C4">
                  <a:alpha val="20000"/>
                </a:srgbClr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7A0E6C-077B-45A7-BAE3-43AAD29CCCB2}"/>
              </a:ext>
            </a:extLst>
          </p:cNvPr>
          <p:cNvGrpSpPr/>
          <p:nvPr/>
        </p:nvGrpSpPr>
        <p:grpSpPr>
          <a:xfrm>
            <a:off x="8744972" y="0"/>
            <a:ext cx="146955" cy="1837845"/>
            <a:chOff x="11568522" y="0"/>
            <a:chExt cx="195940" cy="245046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D6482B-1818-47D6-900C-5DD3DA85A476}"/>
                </a:ext>
              </a:extLst>
            </p:cNvPr>
            <p:cNvCxnSpPr/>
            <p:nvPr/>
          </p:nvCxnSpPr>
          <p:spPr>
            <a:xfrm>
              <a:off x="11666492" y="0"/>
              <a:ext cx="0" cy="20580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3128CB9-A94A-47EE-9AA6-999BD3D71EE2}"/>
                </a:ext>
              </a:extLst>
            </p:cNvPr>
            <p:cNvSpPr/>
            <p:nvPr/>
          </p:nvSpPr>
          <p:spPr>
            <a:xfrm>
              <a:off x="11568522" y="2254520"/>
              <a:ext cx="195940" cy="195940"/>
            </a:xfrm>
            <a:prstGeom prst="don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6D59B14-B3EC-4C0F-8E77-840DCD88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59" y="2145505"/>
            <a:ext cx="2422732" cy="918673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250FC0A8-1383-455E-858C-541D8EF5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28" y="3255993"/>
            <a:ext cx="1184980" cy="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Contents</a:t>
            </a:r>
            <a:endParaRPr dirty="0"/>
          </a:p>
        </p:txBody>
      </p:sp>
      <p:pic>
        <p:nvPicPr>
          <p:cNvPr id="2143" name="Google Shape;2143;p40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292674" y="2898701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40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759925" y="1601697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40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5822959" y="1601700"/>
            <a:ext cx="842174" cy="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40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3294234" y="1601697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40"/>
          <p:cNvSpPr txBox="1">
            <a:spLocks noGrp="1"/>
          </p:cNvSpPr>
          <p:nvPr>
            <p:ph type="title" idx="3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1" name="Google Shape;2151;p40"/>
          <p:cNvSpPr txBox="1">
            <a:spLocks noGrp="1"/>
          </p:cNvSpPr>
          <p:nvPr>
            <p:ph type="title" idx="4"/>
          </p:nvPr>
        </p:nvSpPr>
        <p:spPr>
          <a:xfrm>
            <a:off x="3170031" y="2977405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2" name="Google Shape;2152;p40"/>
          <p:cNvSpPr txBox="1">
            <a:spLocks noGrp="1"/>
          </p:cNvSpPr>
          <p:nvPr>
            <p:ph type="title" idx="5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3" name="Google Shape;2153;p40"/>
          <p:cNvSpPr txBox="1">
            <a:spLocks noGrp="1"/>
          </p:cNvSpPr>
          <p:nvPr>
            <p:ph type="title" idx="6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8" name="Google Shape;2158;p40"/>
          <p:cNvSpPr txBox="1">
            <a:spLocks noGrp="1"/>
          </p:cNvSpPr>
          <p:nvPr>
            <p:ph type="ctrTitle" idx="13"/>
          </p:nvPr>
        </p:nvSpPr>
        <p:spPr>
          <a:xfrm>
            <a:off x="6753906" y="1732922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160" name="Google Shape;2160;p40"/>
          <p:cNvSpPr txBox="1">
            <a:spLocks noGrp="1"/>
          </p:cNvSpPr>
          <p:nvPr>
            <p:ph type="ctrTitle" idx="15"/>
          </p:nvPr>
        </p:nvSpPr>
        <p:spPr>
          <a:xfrm>
            <a:off x="4142404" y="3029747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Result</a:t>
            </a:r>
            <a:endParaRPr dirty="0"/>
          </a:p>
        </p:txBody>
      </p:sp>
      <p:sp>
        <p:nvSpPr>
          <p:cNvPr id="2162" name="Google Shape;2162;p40"/>
          <p:cNvSpPr txBox="1">
            <a:spLocks noGrp="1"/>
          </p:cNvSpPr>
          <p:nvPr>
            <p:ph type="ctrTitle" idx="17"/>
          </p:nvPr>
        </p:nvSpPr>
        <p:spPr>
          <a:xfrm>
            <a:off x="1655353" y="1722101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164" name="Google Shape;2164;p40"/>
          <p:cNvSpPr txBox="1">
            <a:spLocks noGrp="1"/>
          </p:cNvSpPr>
          <p:nvPr>
            <p:ph type="ctrTitle" idx="19"/>
          </p:nvPr>
        </p:nvSpPr>
        <p:spPr>
          <a:xfrm>
            <a:off x="4113570" y="1750716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/>
          <p:cNvSpPr txBox="1">
            <a:spLocks noGrp="1"/>
          </p:cNvSpPr>
          <p:nvPr>
            <p:ph type="ctrTitle"/>
          </p:nvPr>
        </p:nvSpPr>
        <p:spPr>
          <a:xfrm>
            <a:off x="2963538" y="0"/>
            <a:ext cx="26043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1AAA728-9AE6-4A5A-BB1F-4ACA444E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91"/>
          <a:stretch/>
        </p:blipFill>
        <p:spPr>
          <a:xfrm>
            <a:off x="870332" y="874585"/>
            <a:ext cx="2537252" cy="1249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7574A-8D15-4E9D-A2C6-12C3E5BB4D27}"/>
              </a:ext>
            </a:extLst>
          </p:cNvPr>
          <p:cNvSpPr txBox="1"/>
          <p:nvPr/>
        </p:nvSpPr>
        <p:spPr>
          <a:xfrm>
            <a:off x="1076920" y="766863"/>
            <a:ext cx="1284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Source : Katadata.co.id</a:t>
            </a:r>
            <a:endParaRPr lang="en-ID" sz="800" i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9759F-C5C6-46F3-984C-E76F53242F7E}"/>
              </a:ext>
            </a:extLst>
          </p:cNvPr>
          <p:cNvSpPr txBox="1"/>
          <p:nvPr/>
        </p:nvSpPr>
        <p:spPr>
          <a:xfrm>
            <a:off x="1032853" y="1633596"/>
            <a:ext cx="6367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66,28%</a:t>
            </a:r>
            <a:endParaRPr lang="en-ID" sz="7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52EB2-0FFD-4958-A6D6-5C5BC886CCD6}"/>
              </a:ext>
            </a:extLst>
          </p:cNvPr>
          <p:cNvSpPr txBox="1"/>
          <p:nvPr/>
        </p:nvSpPr>
        <p:spPr>
          <a:xfrm>
            <a:off x="3007604" y="1107800"/>
            <a:ext cx="638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</a:rPr>
              <a:t>99,53</a:t>
            </a:r>
            <a:r>
              <a:rPr lang="en-GB" sz="1050" dirty="0">
                <a:solidFill>
                  <a:schemeClr val="tx2"/>
                </a:solidFill>
              </a:rPr>
              <a:t>%</a:t>
            </a:r>
            <a:endParaRPr lang="en-ID" sz="105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D547-AA5A-4C96-A09A-420984E59F6B}"/>
              </a:ext>
            </a:extLst>
          </p:cNvPr>
          <p:cNvSpPr txBox="1"/>
          <p:nvPr/>
        </p:nvSpPr>
        <p:spPr>
          <a:xfrm>
            <a:off x="687953" y="2163390"/>
            <a:ext cx="33472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The increasing number of electricity users in Indonesia from 2010 to 2020 is around 33.25%</a:t>
            </a:r>
            <a:endParaRPr lang="en-ID" sz="1100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DA6BE2-2729-435B-BC9A-82467A37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906" y="769380"/>
            <a:ext cx="3347241" cy="12495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402117-225F-4850-A206-42EBB8FD859D}"/>
              </a:ext>
            </a:extLst>
          </p:cNvPr>
          <p:cNvSpPr txBox="1"/>
          <p:nvPr/>
        </p:nvSpPr>
        <p:spPr>
          <a:xfrm>
            <a:off x="4776724" y="2205699"/>
            <a:ext cx="33472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Electricity providers to remote areas are still limited</a:t>
            </a:r>
            <a:endParaRPr lang="en-ID" sz="1100" dirty="0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705245-CDDA-4886-86B5-A20AA083B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73" y="2843130"/>
            <a:ext cx="3311933" cy="1341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F277B2-1E07-43FA-9F45-5BDF052277CE}"/>
              </a:ext>
            </a:extLst>
          </p:cNvPr>
          <p:cNvSpPr txBox="1"/>
          <p:nvPr/>
        </p:nvSpPr>
        <p:spPr>
          <a:xfrm>
            <a:off x="687952" y="4282872"/>
            <a:ext cx="334724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The Indonesian government plans to open the door for the private sector to enter the electricity transmission business.</a:t>
            </a:r>
            <a:endParaRPr lang="en-ID" sz="1100" dirty="0"/>
          </a:p>
        </p:txBody>
      </p:sp>
      <p:pic>
        <p:nvPicPr>
          <p:cNvPr id="20" name="Picture 19" descr="A picture containing clipart, porcelain&#10;&#10;Description automatically generated">
            <a:extLst>
              <a:ext uri="{FF2B5EF4-FFF2-40B4-BE49-F238E27FC236}">
                <a16:creationId xmlns:a16="http://schemas.microsoft.com/office/drawing/2014/main" id="{E866FE9D-F4CC-4BDA-AE27-D410BC04C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723" y="2736094"/>
            <a:ext cx="3347241" cy="13415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E542B2-2AB1-4F66-BE27-8576AE1DBD53}"/>
              </a:ext>
            </a:extLst>
          </p:cNvPr>
          <p:cNvSpPr txBox="1"/>
          <p:nvPr/>
        </p:nvSpPr>
        <p:spPr>
          <a:xfrm>
            <a:off x="4776723" y="4266683"/>
            <a:ext cx="33472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PLN needs to understand customer segmentation and customer preferences</a:t>
            </a:r>
            <a:endParaRPr lang="en-ID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 &amp; Objectives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C6797-1064-488C-9DA7-7E1C66B37995}"/>
              </a:ext>
            </a:extLst>
          </p:cNvPr>
          <p:cNvSpPr txBox="1"/>
          <p:nvPr/>
        </p:nvSpPr>
        <p:spPr>
          <a:xfrm>
            <a:off x="1233889" y="1388125"/>
            <a:ext cx="228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masis MT Pro Black" panose="020B0604020202020204" pitchFamily="18" charset="0"/>
              </a:rPr>
              <a:t>Research Question :</a:t>
            </a:r>
            <a:endParaRPr lang="en-ID" b="1" dirty="0">
              <a:latin typeface="Amasis MT Pro Black" panose="020B0604020202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9FB4-7D84-4A24-A77A-18DC262872A6}"/>
              </a:ext>
            </a:extLst>
          </p:cNvPr>
          <p:cNvSpPr txBox="1"/>
          <p:nvPr/>
        </p:nvSpPr>
        <p:spPr>
          <a:xfrm>
            <a:off x="1233889" y="3139822"/>
            <a:ext cx="228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masis MT Pro Black" panose="020B0604020202020204" pitchFamily="18" charset="0"/>
              </a:rPr>
              <a:t>Research Objectives :</a:t>
            </a:r>
            <a:endParaRPr lang="en-ID" b="1" dirty="0">
              <a:latin typeface="Amasis MT Pro Black" panose="020B0604020202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5CC4D-62E9-469E-B10B-C5D305E7A0DB}"/>
              </a:ext>
            </a:extLst>
          </p:cNvPr>
          <p:cNvSpPr txBox="1"/>
          <p:nvPr/>
        </p:nvSpPr>
        <p:spPr>
          <a:xfrm>
            <a:off x="1374355" y="1683338"/>
            <a:ext cx="6395290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159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 is the impact of using a combination of Customer Relationship Management and Key Account Marketing methods in measuring customer segmentation?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2159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 effective is the implementation of Key Account Marketing in Customer Relationship Management?</a:t>
            </a:r>
            <a:endParaRPr lang="en-ID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15900" algn="l"/>
              </a:tabLst>
            </a:pPr>
            <a:endParaRPr lang="en-ID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2EEFC-1559-47CA-9839-0878958E942E}"/>
              </a:ext>
            </a:extLst>
          </p:cNvPr>
          <p:cNvSpPr txBox="1"/>
          <p:nvPr/>
        </p:nvSpPr>
        <p:spPr>
          <a:xfrm>
            <a:off x="1374355" y="3424144"/>
            <a:ext cx="639529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159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create a new framework by adding Key Account Marketing in predicting customer segmentation.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2159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increase the effectiveness or speed in predicting Customer Relationship Management by adding Key Account Marketing.</a:t>
            </a:r>
            <a:endParaRPr lang="en-ID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54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42"/>
          <p:cNvSpPr txBox="1">
            <a:spLocks noGrp="1"/>
          </p:cNvSpPr>
          <p:nvPr>
            <p:ph type="ctrTitle"/>
          </p:nvPr>
        </p:nvSpPr>
        <p:spPr>
          <a:xfrm flipH="1">
            <a:off x="457100" y="0"/>
            <a:ext cx="86869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Machine Learning In The CRM Framework </a:t>
            </a:r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A0DAF-F371-4508-AFB0-6CEA21305A81}"/>
              </a:ext>
            </a:extLst>
          </p:cNvPr>
          <p:cNvSpPr txBox="1"/>
          <p:nvPr/>
        </p:nvSpPr>
        <p:spPr>
          <a:xfrm>
            <a:off x="183996" y="4488475"/>
            <a:ext cx="226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Source : Payne 2012</a:t>
            </a:r>
            <a:endParaRPr lang="en-ID" sz="1000" i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728B0-6211-4476-A0D0-B03CCB948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59" y="1513012"/>
            <a:ext cx="4665041" cy="2921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F526F9-6834-4408-8CB6-28858F7E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4230"/>
            <a:ext cx="4665041" cy="4339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42"/>
          <p:cNvSpPr txBox="1">
            <a:spLocks noGrp="1"/>
          </p:cNvSpPr>
          <p:nvPr>
            <p:ph type="ctrTitle"/>
          </p:nvPr>
        </p:nvSpPr>
        <p:spPr>
          <a:xfrm flipH="1">
            <a:off x="457100" y="0"/>
            <a:ext cx="86869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Improve with Key Account Marketing (KAM)</a:t>
            </a:r>
            <a:endParaRPr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F2520-1421-4922-B5F5-1A7282277F75}"/>
              </a:ext>
            </a:extLst>
          </p:cNvPr>
          <p:cNvSpPr txBox="1"/>
          <p:nvPr/>
        </p:nvSpPr>
        <p:spPr>
          <a:xfrm>
            <a:off x="0" y="3702344"/>
            <a:ext cx="226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Source : </a:t>
            </a:r>
            <a:r>
              <a:rPr lang="en-GB" sz="1000" i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Hult</a:t>
            </a:r>
            <a:r>
              <a:rPr lang="en-GB" sz="10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2019</a:t>
            </a:r>
            <a:endParaRPr lang="en-ID" sz="1000" i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DA70680-25C3-40FD-A8EF-7E48639B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120" y="1535968"/>
            <a:ext cx="3651055" cy="21528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F57005-3C75-4B2A-B31C-5DDC5F4A5C71}"/>
              </a:ext>
            </a:extLst>
          </p:cNvPr>
          <p:cNvSpPr/>
          <p:nvPr/>
        </p:nvSpPr>
        <p:spPr>
          <a:xfrm>
            <a:off x="1919346" y="1710457"/>
            <a:ext cx="6848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225F7-1261-420B-92AA-57441EAD4AFA}"/>
              </a:ext>
            </a:extLst>
          </p:cNvPr>
          <p:cNvSpPr/>
          <p:nvPr/>
        </p:nvSpPr>
        <p:spPr>
          <a:xfrm>
            <a:off x="539056" y="1708454"/>
            <a:ext cx="7104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C4544-1459-4DC3-B115-08FEFDF0D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988" y="636488"/>
            <a:ext cx="5870012" cy="42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1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012100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395</Words>
  <Application>Microsoft Office PowerPoint</Application>
  <PresentationFormat>On-screen Show (16:9)</PresentationFormat>
  <Paragraphs>76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Amasis MT Pro Black</vt:lpstr>
      <vt:lpstr>Arial</vt:lpstr>
      <vt:lpstr>Calibri</vt:lpstr>
      <vt:lpstr>Fira Sans Extra Condensed</vt:lpstr>
      <vt:lpstr>Open Sans</vt:lpstr>
      <vt:lpstr>Oswald</vt:lpstr>
      <vt:lpstr>Overpass</vt:lpstr>
      <vt:lpstr>Times New Roman</vt:lpstr>
      <vt:lpstr>Aqua Marketing Plan by Slidego</vt:lpstr>
      <vt:lpstr>PowerPoint Presentation</vt:lpstr>
      <vt:lpstr>List of Contents</vt:lpstr>
      <vt:lpstr>01</vt:lpstr>
      <vt:lpstr>Background</vt:lpstr>
      <vt:lpstr>Research Question &amp; Objectives</vt:lpstr>
      <vt:lpstr>02</vt:lpstr>
      <vt:lpstr>Machine Learning In The CRM Framework </vt:lpstr>
      <vt:lpstr>Improve with Key Account Marketing (KAM)</vt:lpstr>
      <vt:lpstr>03</vt:lpstr>
      <vt:lpstr>Research Framework</vt:lpstr>
      <vt:lpstr>Expected Result</vt:lpstr>
      <vt:lpstr>The Process of Trying to Process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 of Customer Relationship Management and Key Account Marketing to Measure Customer Satisfaction of Electric Service Users Using Machine Learning</dc:title>
  <dc:creator>Radit Rahmadhan, S.Kom.</dc:creator>
  <cp:lastModifiedBy>Radit Rahmadhan, S.Kom.</cp:lastModifiedBy>
  <cp:revision>11</cp:revision>
  <dcterms:modified xsi:type="dcterms:W3CDTF">2021-08-27T12:02:07Z</dcterms:modified>
</cp:coreProperties>
</file>