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58" r:id="rId5"/>
    <p:sldId id="257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51F7-D345-449D-9E23-533098F96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E1EAB-E323-4685-84A8-6E49AD61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1A26-CA2F-4242-8449-DEE354EE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EA6E-8158-446A-B75C-372DA03C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6D4C-3C33-4FB9-B076-209E43EE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02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6A27-CE9F-4AE1-A1B5-8E63DF84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4DF56-9038-48AC-90E9-4CF6C5F2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C560-E964-40F9-8E52-574BAADB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9F12-5B06-4008-AC76-610A440A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B879-B3B2-4F4D-95C8-E6012022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74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B2A1B-C2B3-443E-8E3B-A4A0C013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CAC13-3D45-47E7-947E-6CD084D7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ECE4-6B55-46DF-B620-F043806D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DE12-C212-4A81-B0E1-008385E5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24D4-94E3-43A9-BA5F-2AEE6E50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6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7B1-1E35-4C3D-BDA1-9E4D1F76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C026-3C94-45DB-BA64-F4F511D5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F307-F4B3-4D3B-B87C-B9F1340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4212-75BF-47A0-847F-6F2249B9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FCC6-C401-4D0A-95EB-C4CECCA7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53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F01-6E43-4B31-8910-4D48AE5D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A55-7F21-4ECF-A52D-2FD58FA4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1C58-CF04-48E6-91A0-92318202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42C3-35A0-477B-BF6B-78B0E164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33F7-6317-404F-8B49-F689907D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4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57C1-8DC8-4B58-9568-480BD90B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8BBB-501F-4726-BE28-F4718511A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9DE26-4611-470C-9E41-44140E039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F979-EB98-4E16-BF2C-7515865A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C8FD1-EE5E-4CD6-B82D-979BDD0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F1EBB-5542-4442-9C06-265A2D4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28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344-6E43-4E9C-B4F9-BB74E9DB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E073-DB57-4D65-9936-7E5B0473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DFBD-859A-4B88-9FCB-DF22DF71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7B799-29BB-4FED-953E-1CADC69A0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E3EC-D7DE-4A1D-A867-A768070B0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5F6A9-484F-4353-A5C7-F7ACD71C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49F9-A52F-47C0-A413-D15B8152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5301D-101A-47C8-9378-06E17AF6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2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68FB-0E7E-4C24-B252-A660AD1B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6936C-9B6A-4149-83E7-C8BDCA7D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0DDCC-19AA-460D-AE69-A98A0A2B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3BC83-E5F5-4F8F-A316-90ABE58E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264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75F70-C67C-4E27-A93C-83315DCC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AE78E-9627-40CD-852C-D39A8961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306E0-279C-473A-AD88-B7FA183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21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A33-36E7-4D91-8BCA-8F9DAF68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A6D5-8943-40B3-B8CB-0FDFE431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EFA7-2E0B-403A-B1CD-4C7CFF0E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2C3CD-17F9-41CF-8939-1DAD263F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9034-0A16-4AB5-88C1-92F8EF7C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FEE0-D12C-460D-B859-A1BDA340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9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BAC5-8C94-4105-99FA-259A8F7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FA092-FA70-4724-8C48-DA8017DD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821E-5983-44F6-BC8D-B069DD15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3F6F5-8F83-4F17-8A22-FA7B3ABD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BB51-5E29-4FEE-AC54-C469D108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EF24-B89E-41A3-AFD3-ECE2E6D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7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4E486-99E5-4657-A03D-3F53D06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87C0B-A906-4AC7-9AD5-D715079A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B314-E055-4A8C-A961-A04507599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346C-5CA1-494C-BE7A-2FA98B4396D4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A61C-2EC2-4787-869D-EFCD4AED0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E6C8-1C3E-48CA-8182-7A1FF9FF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9CA2-237B-4553-9D5C-4447FA731D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3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1A0E030-6DF5-4E1F-A116-74B3F827C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3210C38-B0C2-423C-A0C9-EBFCA218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EA489-DC7A-4642-AADE-0F3D3E87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8764"/>
            <a:ext cx="11277600" cy="53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BB791AC-7337-46DA-B66B-FDB89A493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FF6E8-7D52-4189-A347-8A63C30CA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B1C304A-C36A-4CD1-8AB4-EA545D38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2FEFA492-1F90-4DD2-B51D-E6471B05E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4DE9E11-6ADF-46D6-9E78-D7B1D27E8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"/>
          <a:stretch/>
        </p:blipFill>
        <p:spPr>
          <a:xfrm>
            <a:off x="457200" y="457200"/>
            <a:ext cx="112775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06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78BC4-CD93-410D-BBC6-EFAB9C05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9" r="1" b="1"/>
          <a:stretch/>
        </p:blipFill>
        <p:spPr>
          <a:xfrm>
            <a:off x="122950" y="321733"/>
            <a:ext cx="11548534" cy="6214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1A377C-10C6-4353-A801-5E6B3F151BB2}"/>
              </a:ext>
            </a:extLst>
          </p:cNvPr>
          <p:cNvSpPr txBox="1"/>
          <p:nvPr/>
        </p:nvSpPr>
        <p:spPr>
          <a:xfrm>
            <a:off x="5035827" y="61669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Pemakaian</a:t>
            </a:r>
            <a:r>
              <a:rPr lang="en-ID" dirty="0">
                <a:solidFill>
                  <a:schemeClr val="bg1"/>
                </a:solidFill>
              </a:rPr>
              <a:t> kwh </a:t>
            </a:r>
            <a:r>
              <a:rPr lang="en-ID" dirty="0" err="1">
                <a:solidFill>
                  <a:schemeClr val="bg1"/>
                </a:solidFill>
              </a:rPr>
              <a:t>Luar</a:t>
            </a:r>
            <a:r>
              <a:rPr lang="en-ID" dirty="0">
                <a:solidFill>
                  <a:schemeClr val="bg1"/>
                </a:solidFill>
              </a:rPr>
              <a:t> Waktu Beban </a:t>
            </a:r>
            <a:r>
              <a:rPr lang="en-ID" dirty="0" err="1">
                <a:solidFill>
                  <a:schemeClr val="bg1"/>
                </a:solidFill>
              </a:rPr>
              <a:t>Puncak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3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791AC-7337-46DA-B66B-FDB89A493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FF6E8-7D52-4189-A347-8A63C30CA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1C304A-C36A-4CD1-8AB4-EA545D38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EFA492-1F90-4DD2-B51D-E6471B05E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67C847-8758-4E99-9CB6-390BD1FF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95"/>
          <a:stretch/>
        </p:blipFill>
        <p:spPr>
          <a:xfrm>
            <a:off x="457200" y="457200"/>
            <a:ext cx="112775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9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718E367-1C8D-4EE4-8A5E-4F2B7998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16595EE-9445-40D7-8850-E19BD8F4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7" y="643467"/>
            <a:ext cx="107135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C97-78AB-4968-A5E8-8E72CEAE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4A0A-607B-47B7-AB02-665CF3D1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91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Rahmadhan, S.Kom.</cp:lastModifiedBy>
  <cp:revision>2</cp:revision>
  <dcterms:created xsi:type="dcterms:W3CDTF">2021-10-25T07:48:09Z</dcterms:created>
  <dcterms:modified xsi:type="dcterms:W3CDTF">2021-10-25T08:15:29Z</dcterms:modified>
</cp:coreProperties>
</file>