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70" r:id="rId5"/>
    <p:sldId id="256" r:id="rId6"/>
    <p:sldId id="257" r:id="rId7"/>
    <p:sldId id="271" r:id="rId8"/>
    <p:sldId id="261" r:id="rId9"/>
    <p:sldId id="268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8AD2-9A8E-4F4A-B483-7A41A7B85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ED1EC-261B-48E4-81FE-79BAC600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E732-4FFC-40C4-8A1B-3F1A8BBA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6FDC-05C5-43E3-91D5-90141F9E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2619-5380-4620-97E9-AC272480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301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967C-9EBC-4703-A644-FC949D1C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CA8B8-B35C-4135-968A-79793AD8F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FE6E-5B00-48A9-887F-E1522CE4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18C1D-595A-4673-91C0-5E45FD5D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88A2D-14AC-45C0-A9B1-190B1AD6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06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B1E3A-3BA8-4A49-AB86-982D4C2E9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DD82B-0362-4C82-83B8-0E151D2CE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914FB-3FDC-4B08-89DF-0ED5039E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9FCC-25D3-4EE3-B564-6ECDC7FF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B558-90FB-4D39-9B93-67B6FE89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905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A7A1-CC86-4A1C-B99B-BED66F38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BDE2-37FC-4587-954B-FF999134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B607-5B44-45BB-9C2E-EC13BFBF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6C25-575F-4ACE-8D24-552F00FA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680C-65AD-4B7D-B847-DDA4AB72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154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0672-5882-403C-A501-97CC194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5276C-BE33-4E99-87FB-6C398656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864B-A244-4D60-A875-EB0063DA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A1AC-C38B-4A14-BD42-20E9B78C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90D6-BB98-486B-9AC0-1447C290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83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50A-6448-40D5-919E-D7D469F4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D445-99C0-4791-AF74-5B5D8F40B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FFEFB-2D60-4812-9670-5081BEAD6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923B0-1D28-4678-A8EB-B691E5AC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87D23-D039-4F55-A357-F110823E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076B7-CDAF-4752-948D-EF483B8F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69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925D-29B6-4322-8353-7AFAB318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62B49-5EE1-4CA8-94DD-266EA26C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1ACE3-108A-4D2F-B187-72DE630F9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21F84-8871-4AEB-99BC-4EAD6DFD9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11A70-D61B-48F8-B47F-952C97A3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3AC74-7366-4028-A09C-86BC031B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87ABC-10AD-474D-947B-BABB0390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07D55-59B5-436C-9423-0AB7977E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997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687E-942E-4BEE-BECB-65DFF649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02206-02BF-48A9-9FB4-E1B1AB5D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329A8-E6DD-47F9-85AD-D47FA0F9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41B1F-FE5A-46B7-A78C-41D3709E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57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EA303-CC77-4D97-8CCC-45D67D77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B5997-B725-4C44-9EEB-EFB8E4AC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D7DCD-FA26-4AC9-AE8F-FA161CCF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015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F2E8-99AA-4F47-993F-F53733E7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82FF-766B-4B5F-B924-B9FD90C2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3FE20-3974-4CE9-BD09-01FB744D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F41A-7584-453E-89E8-1CDC1191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CFF9-F7C0-44B8-A44D-F187CDB4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BEAF-9FE2-49F4-9FA6-E6EA39F5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982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BC34-7BBB-4EE6-8D1E-604CC403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B7543-6DF6-44AB-A6BF-1AA603B22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88F93-653C-4F51-8A84-89D22DB7E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42B15-565B-4C65-8C1E-60922A7B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201A-B3FD-4294-B946-59ABDE3CB1BC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CE178-AE27-466C-B49E-F25B8D59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A9205-C1E7-46AB-9D33-7357CDC6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9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0A773-9D5A-4D65-AC58-5BDEDEDF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A0556-8CA8-4FC5-8F4A-BBACD681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2EC6-7A07-405E-AAD2-F989A04C3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201A-B3FD-4294-B946-59ABDE3CB1BC}" type="datetimeFigureOut">
              <a:rPr lang="en-ID" smtClean="0"/>
              <a:t>24/12/2021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AA9D-7D4D-4E58-8495-C367F1154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80A5-7830-499F-BD91-2F536181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710F-C99D-46D8-B47B-EBC07027CA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163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A63A6A-B35F-4D60-A44F-FEE84AF41D1A}"/>
              </a:ext>
            </a:extLst>
          </p:cNvPr>
          <p:cNvSpPr/>
          <p:nvPr/>
        </p:nvSpPr>
        <p:spPr>
          <a:xfrm>
            <a:off x="3607693" y="2967335"/>
            <a:ext cx="4976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Sebelum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 Filter</a:t>
            </a:r>
          </a:p>
        </p:txBody>
      </p:sp>
    </p:spTree>
    <p:extLst>
      <p:ext uri="{BB962C8B-B14F-4D97-AF65-F5344CB8AC3E}">
        <p14:creationId xmlns:p14="http://schemas.microsoft.com/office/powerpoint/2010/main" val="218130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0545B0F-1B4A-4220-84D2-AB765D66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CC04DF5-735C-423A-BBDD-4191D5059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8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BC0798-D6FE-4864-9B51-E256227DC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3" b="-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3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5F549F-A5D6-42DE-BAFA-FC0842524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3" b="-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C3B3533-BE2E-4159-9EE2-D04892463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3251"/>
            <a:ext cx="10905066" cy="4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0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5BFA3-0291-4FB6-8E57-E40F07A71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3251"/>
            <a:ext cx="10905066" cy="4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6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52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69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4E19F4F-4457-45F7-A085-A05F58B97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8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58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E794960-26CB-446F-B651-9AE62B45B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1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A63A6A-B35F-4D60-A44F-FEE84AF41D1A}"/>
              </a:ext>
            </a:extLst>
          </p:cNvPr>
          <p:cNvSpPr/>
          <p:nvPr/>
        </p:nvSpPr>
        <p:spPr>
          <a:xfrm>
            <a:off x="7559812" y="2723322"/>
            <a:ext cx="3510355" cy="223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Setelah Di Filter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BD0C24-EBC1-40E0-BFE0-719F94A38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37544"/>
              </p:ext>
            </p:extLst>
          </p:nvPr>
        </p:nvGraphicFramePr>
        <p:xfrm>
          <a:off x="1438464" y="1581095"/>
          <a:ext cx="5290965" cy="2597260"/>
        </p:xfrm>
        <a:graphic>
          <a:graphicData uri="http://schemas.openxmlformats.org/drawingml/2006/table">
            <a:tbl>
              <a:tblPr/>
              <a:tblGrid>
                <a:gridCol w="3129670">
                  <a:extLst>
                    <a:ext uri="{9D8B030D-6E8A-4147-A177-3AD203B41FA5}">
                      <a16:colId xmlns:a16="http://schemas.microsoft.com/office/drawing/2014/main" val="2458372450"/>
                    </a:ext>
                  </a:extLst>
                </a:gridCol>
                <a:gridCol w="2161295">
                  <a:extLst>
                    <a:ext uri="{9D8B030D-6E8A-4147-A177-3AD203B41FA5}">
                      <a16:colId xmlns:a16="http://schemas.microsoft.com/office/drawing/2014/main" val="2327977810"/>
                    </a:ext>
                  </a:extLst>
                </a:gridCol>
              </a:tblGrid>
              <a:tr h="51945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Query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697953"/>
                  </a:ext>
                </a:extLst>
              </a:tr>
              <a:tr h="51945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Kogol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553901"/>
                  </a:ext>
                </a:extLst>
              </a:tr>
              <a:tr h="51945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NAMA_AP</a:t>
                      </a:r>
                      <a:endParaRPr lang="en-ID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PADANG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90482"/>
                  </a:ext>
                </a:extLst>
              </a:tr>
              <a:tr h="51945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PEMKWH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 50 K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038946"/>
                  </a:ext>
                </a:extLst>
              </a:tr>
              <a:tr h="51945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TARIP DI FILTER</a:t>
                      </a:r>
                      <a:endParaRPr lang="en-ID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 I4 &amp; L</a:t>
                      </a:r>
                      <a:endParaRPr lang="en-ID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8" marR="23148" marT="231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49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04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8AF5D0B-AAD0-4DF3-B6AB-ABFBAC348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2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76A3AAF-5B1A-4D9D-AA7A-AEE74A951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8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A63A6A-B35F-4D60-A44F-FEE84AF41D1A}"/>
              </a:ext>
            </a:extLst>
          </p:cNvPr>
          <p:cNvSpPr/>
          <p:nvPr/>
        </p:nvSpPr>
        <p:spPr>
          <a:xfrm>
            <a:off x="3789601" y="2967335"/>
            <a:ext cx="4612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Setelah Di Filter</a:t>
            </a:r>
          </a:p>
        </p:txBody>
      </p:sp>
    </p:spTree>
    <p:extLst>
      <p:ext uri="{BB962C8B-B14F-4D97-AF65-F5344CB8AC3E}">
        <p14:creationId xmlns:p14="http://schemas.microsoft.com/office/powerpoint/2010/main" val="201567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5D0E61E-7964-46AA-A469-2D7987FF5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3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68E123A-989E-4224-8D24-0A16DAF34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30</Words>
  <Application>Microsoft Office PowerPoint</Application>
  <PresentationFormat>Widescreen</PresentationFormat>
  <Paragraphs>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 Rahmadhan, S.Kom.</dc:creator>
  <cp:lastModifiedBy>Radit Rahmadhan, S.Kom.</cp:lastModifiedBy>
  <cp:revision>3</cp:revision>
  <dcterms:created xsi:type="dcterms:W3CDTF">2021-12-24T07:09:41Z</dcterms:created>
  <dcterms:modified xsi:type="dcterms:W3CDTF">2021-12-24T15:16:52Z</dcterms:modified>
</cp:coreProperties>
</file>