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2" r:id="rId7"/>
    <p:sldId id="261" r:id="rId8"/>
    <p:sldId id="258" r:id="rId9"/>
    <p:sldId id="259" r:id="rId10"/>
    <p:sldId id="260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F66EC-AE8A-46EC-A023-CD31C1036CAE}" v="203" dt="2022-02-01T03:25:36.294"/>
    <p1510:client id="{D5D12B74-D5BE-AA5B-9801-BC95A01FEDB3}" v="17" dt="2022-02-01T03:00:59.888"/>
    <p1510:client id="{ED6B8816-110B-481B-A63D-BC8C78510FAF}" v="47" dt="2022-01-31T04:32:54.654"/>
    <p1510:client id="{FE3B5188-C803-5412-5319-57D76FA21415}" v="43" vWet="44" dt="2022-02-01T03:14:06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191CC-66ED-4018-9114-7F61FC2516D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B2E51-14B1-4F6F-AA90-4957B277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EBD0C5-FA5C-4A4B-A4A2-45C96C82854E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C459-1E11-4418-8319-01FBEA9A7FE4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845A-2DA4-49E6-BECC-DC124191C214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598D-DF4B-42B7-B903-B7172040AF61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E1B4-8136-4C36-8C28-A2965A06884D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C683-6F4D-4986-8CB6-0B0834811F8A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19AE-334C-450A-8C01-2D00E886CD10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36C1-C6DB-4FAB-BA27-002B6241A672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9D06-E609-4303-93AD-299417A07BC5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6475-FB88-4B58-99F6-D754D8722EA9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58EE-1D28-4675-BFDD-EF4A36A15CCF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B04-B500-4083-87A6-2574B249B245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D126-B722-4D91-8082-7BC88F0A25FE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4D5-0B3C-4E53-9C6B-0B1B451CF2B5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F0E9-5D5B-423A-8665-2EEBBA42D785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7A0E-7771-443D-BF9B-AA0D9CDB21FD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ED38-F910-4512-8084-9FD3D090A2C0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1D4C-5DA7-4A27-AE04-1674BB662853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nditsbeware/oo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520F-606F-4C50-81B5-EE86D2525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6</a:t>
            </a:r>
            <a:br>
              <a:rPr lang="en-US" dirty="0"/>
            </a:br>
            <a:r>
              <a:rPr lang="en-US" dirty="0"/>
              <a:t>Project Inception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D8E8F-8C31-43C7-AC79-1D4717D29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Rebecca </a:t>
            </a:r>
            <a:r>
              <a:rPr lang="en-US" dirty="0" err="1"/>
              <a:t>Nashed</a:t>
            </a:r>
            <a:r>
              <a:rPr lang="en-US" dirty="0"/>
              <a:t>, David Rademacher, and Samuel Terwilliger</a:t>
            </a:r>
          </a:p>
        </p:txBody>
      </p:sp>
    </p:spTree>
    <p:extLst>
      <p:ext uri="{BB962C8B-B14F-4D97-AF65-F5344CB8AC3E}">
        <p14:creationId xmlns:p14="http://schemas.microsoft.com/office/powerpoint/2010/main" val="2270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F153-9696-4389-BF3F-122E6C42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BC70-FABD-4C76-A3F4-FD0F1DD5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Repository (ver. 0.0.0)</a:t>
            </a:r>
          </a:p>
          <a:p>
            <a:pPr marL="0" indent="0">
              <a:buNone/>
            </a:pPr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https://github.com/banditsbeware/ooproject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Slide 7</a:t>
            </a:r>
          </a:p>
          <a:p>
            <a:pPr marL="0" indent="0">
              <a:buNone/>
            </a:pPr>
            <a:r>
              <a:rPr lang="en-US" sz="3200" u="sng" dirty="0"/>
              <a:t>uta.edu/</a:t>
            </a:r>
            <a:r>
              <a:rPr lang="en-US" sz="3200" u="sng" dirty="0" err="1"/>
              <a:t>mymav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9C09E-F99A-46D4-8F48-75AF3425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10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848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1322-B468-4AE2-863D-B1C69D03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AA50B-ECFA-4C34-8DB2-D841BC8D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sz="3200" dirty="0">
                <a:ea typeface="+mn-lt"/>
                <a:cs typeface="+mn-lt"/>
              </a:rPr>
              <a:t>Our goal is to develop an intelligent web-based chatbot capable of helping users utilize UTA's online resources to their utmost potential.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BA0ED-6BB3-409B-B4FA-970CCCFB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99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C351-0EF1-4DDA-97F5-5403CBD7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3B9D-F4CD-4EE0-89E1-9C7DB696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University Systems with Online Users</a:t>
            </a:r>
          </a:p>
          <a:p>
            <a:r>
              <a:rPr lang="en-US" sz="3200" dirty="0"/>
              <a:t>Students and Faculty of University Systems</a:t>
            </a:r>
          </a:p>
          <a:p>
            <a:pPr marL="0" indent="0">
              <a:buNone/>
            </a:pP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Our project will be tailored to UTA, but if we market this product, it could be generalized to other universities.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A6C96-DFAE-4845-A20C-178E7173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882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0B28-23EE-42CB-8EA8-67016D73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4810-0B06-4898-89CA-F1787440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24/7 Availability</a:t>
            </a:r>
          </a:p>
          <a:p>
            <a:r>
              <a:rPr lang="en-US" sz="3200" dirty="0"/>
              <a:t>Low User Hardware Requirements</a:t>
            </a:r>
          </a:p>
          <a:p>
            <a:r>
              <a:rPr lang="en-US" sz="3200" dirty="0"/>
              <a:t>Low Maintenance Cost</a:t>
            </a:r>
            <a:endParaRPr lang="en-US" dirty="0"/>
          </a:p>
          <a:p>
            <a:r>
              <a:rPr lang="en-US" sz="3200" dirty="0"/>
              <a:t>Easy Access</a:t>
            </a:r>
          </a:p>
          <a:p>
            <a:r>
              <a:rPr lang="en-US" sz="3200" dirty="0"/>
              <a:t>Intuitive Assistance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AAE02-60CC-4D5E-8A9B-146107A3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228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1682-CA9B-4D49-85D6-7DE98AAD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158A-1352-47AB-81D1-97BDE435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Host Server Stability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Host Website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Lack of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41CE8-915E-47A3-9886-B69377E9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5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178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2C0E-81BA-461D-ABC6-D60B82DF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D01F-B093-4BAB-9189-3AC9D87D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UTA’s Blaze Bot</a:t>
            </a:r>
          </a:p>
          <a:p>
            <a:r>
              <a:rPr lang="en-US" sz="3200" dirty="0"/>
              <a:t>UTA Help Chat</a:t>
            </a:r>
          </a:p>
          <a:p>
            <a:r>
              <a:rPr lang="en-US" sz="3200" dirty="0"/>
              <a:t>Help Desk Phone 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48EF4-1588-4836-8A00-8B45082A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175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D18A-F8DB-4B1E-B946-B880551F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1BA3-B816-4A03-B04C-D9FA533A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041" y="6248173"/>
            <a:ext cx="9905999" cy="9295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* designs subject to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B129-02E3-4DEC-8A48-8DA1B32B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7</a:t>
            </a:fld>
            <a:endParaRPr lang="en-US" sz="3200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CFD6AC7-A2FF-4E1F-BB50-D4736076C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1" b="13868"/>
          <a:stretch/>
        </p:blipFill>
        <p:spPr>
          <a:xfrm>
            <a:off x="2516644" y="2033899"/>
            <a:ext cx="7155533" cy="38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8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ED5B-97C9-41FE-9D89-B15DBDE2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DDEA-F49C-43C0-981F-A94F768F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Project Inception – 1/31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Initial presentation and plan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Iteration 1 – 2/14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Mockup/Project skeleton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Iteration 2 – 3/7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Flesh out project, add functionality, solidify path forward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Iteration 3 – 4/4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Main functionality complete, work on final touches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Final Deliverables – 4/25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Completed project and final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C9F4-DD87-41DF-97C4-42799E0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8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968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E4AE-F61E-48F7-893F-86CE5C52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746" y="2255407"/>
            <a:ext cx="2723443" cy="1478570"/>
          </a:xfrm>
        </p:spPr>
        <p:txBody>
          <a:bodyPr>
            <a:normAutofit/>
          </a:bodyPr>
          <a:lstStyle/>
          <a:p>
            <a:r>
              <a:rPr lang="en-US" sz="9600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228B1-FD0D-4A7E-BD48-25DF50C0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dirty="0"/>
              <a:t>9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55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6261763B08C54F99383D991AF970F3" ma:contentTypeVersion="0" ma:contentTypeDescription="Create a new document." ma:contentTypeScope="" ma:versionID="0dc91a6592df90062882f021a12720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d03a1418682fc415620dc2315f75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3187CD-D6B9-45EB-A8D0-ACFA487E62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85235E-B741-4C18-8970-BE1F29B195D8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FD9550-2550-4325-9B89-7822E183BEF5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{90A4759C-1098-49E1-9239-922C9073A0E2}tf04033919</Template>
  <TotalTime>156</TotalTime>
  <Words>210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Team 6 Project Inception</vt:lpstr>
      <vt:lpstr>Project Vision</vt:lpstr>
      <vt:lpstr>Customers and Users</vt:lpstr>
      <vt:lpstr>Features</vt:lpstr>
      <vt:lpstr>Top 3 Risks</vt:lpstr>
      <vt:lpstr>Competitors</vt:lpstr>
      <vt:lpstr>Screen Shot</vt:lpstr>
      <vt:lpstr>Software Development Plan</vt:lpstr>
      <vt:lpstr>Q&amp;A</vt:lpstr>
      <vt:lpstr>Resources and 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Terwilliger, Samuel Peter</dc:creator>
  <cp:lastModifiedBy>Terwilliger, Samuel Peter</cp:lastModifiedBy>
  <cp:revision>38</cp:revision>
  <dcterms:created xsi:type="dcterms:W3CDTF">2022-01-31T01:39:54Z</dcterms:created>
  <dcterms:modified xsi:type="dcterms:W3CDTF">2022-02-01T03:25:36Z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0x010100BB6261763B08C54F99383D991AF970F3</vt:lpwstr>
  </property>
</Properties>
</file>