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5"/>
  </p:notesMasterIdLst>
  <p:sldIdLst>
    <p:sldId id="261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4" r:id="rId62"/>
    <p:sldId id="445" r:id="rId63"/>
    <p:sldId id="44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D3FB-10E9-43F0-95D7-22FB2BDE9707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6FE2-F870-4E7C-90BC-11B4FE6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0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5298" indent="-282807" defTabSz="91440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31227" indent="-226245" defTabSz="91440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83718" indent="-226245" defTabSz="91440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36209" indent="-226245" defTabSz="91440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88700" indent="-226245" defTabSz="9144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41190" indent="-226245" defTabSz="9144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93681" indent="-226245" defTabSz="9144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46172" indent="-226245" defTabSz="9144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70DC83C-09FE-4B20-9DA6-1545CA25E67B}" type="slidenum">
              <a:rPr lang="en-US" altLang="en-US" sz="1200">
                <a:cs typeface="Arial" pitchFamily="34" charset="0"/>
              </a:rPr>
              <a:pPr eaLnBrk="1" hangingPunct="1"/>
              <a:t>1</a:t>
            </a:fld>
            <a:endParaRPr lang="en-US" altLang="en-US" sz="120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58813" y="684213"/>
            <a:ext cx="1263650" cy="1376362"/>
            <a:chOff x="415" y="431"/>
            <a:chExt cx="796" cy="867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710" y="633"/>
              <a:ext cx="64" cy="149"/>
            </a:xfrm>
            <a:custGeom>
              <a:avLst/>
              <a:gdLst>
                <a:gd name="T0" fmla="*/ 2147483647 w 41"/>
                <a:gd name="T1" fmla="*/ 2147483647 h 96"/>
                <a:gd name="T2" fmla="*/ 2147483647 w 41"/>
                <a:gd name="T3" fmla="*/ 2147483647 h 96"/>
                <a:gd name="T4" fmla="*/ 2147483647 w 41"/>
                <a:gd name="T5" fmla="*/ 2147483647 h 96"/>
                <a:gd name="T6" fmla="*/ 0 w 41"/>
                <a:gd name="T7" fmla="*/ 2147483647 h 96"/>
                <a:gd name="T8" fmla="*/ 0 w 41"/>
                <a:gd name="T9" fmla="*/ 2147483647 h 96"/>
                <a:gd name="T10" fmla="*/ 2147483647 w 41"/>
                <a:gd name="T11" fmla="*/ 2147483647 h 96"/>
                <a:gd name="T12" fmla="*/ 2147483647 w 41"/>
                <a:gd name="T13" fmla="*/ 2147483647 h 96"/>
                <a:gd name="T14" fmla="*/ 2147483647 w 41"/>
                <a:gd name="T15" fmla="*/ 2147483647 h 96"/>
                <a:gd name="T16" fmla="*/ 2147483647 w 41"/>
                <a:gd name="T17" fmla="*/ 2147483647 h 96"/>
                <a:gd name="T18" fmla="*/ 2147483647 w 41"/>
                <a:gd name="T19" fmla="*/ 2147483647 h 96"/>
                <a:gd name="T20" fmla="*/ 2147483647 w 41"/>
                <a:gd name="T21" fmla="*/ 2147483647 h 96"/>
                <a:gd name="T22" fmla="*/ 2147483647 w 41"/>
                <a:gd name="T23" fmla="*/ 2147483647 h 96"/>
                <a:gd name="T24" fmla="*/ 2147483647 w 41"/>
                <a:gd name="T25" fmla="*/ 2147483647 h 96"/>
                <a:gd name="T26" fmla="*/ 0 w 41"/>
                <a:gd name="T27" fmla="*/ 2147483647 h 96"/>
                <a:gd name="T28" fmla="*/ 0 w 41"/>
                <a:gd name="T29" fmla="*/ 0 h 96"/>
                <a:gd name="T30" fmla="*/ 2147483647 w 41"/>
                <a:gd name="T31" fmla="*/ 0 h 96"/>
                <a:gd name="T32" fmla="*/ 2147483647 w 41"/>
                <a:gd name="T33" fmla="*/ 0 h 96"/>
                <a:gd name="T34" fmla="*/ 2147483647 w 41"/>
                <a:gd name="T35" fmla="*/ 2147483647 h 96"/>
                <a:gd name="T36" fmla="*/ 2147483647 w 41"/>
                <a:gd name="T37" fmla="*/ 2147483647 h 96"/>
                <a:gd name="T38" fmla="*/ 2147483647 w 41"/>
                <a:gd name="T39" fmla="*/ 2147483647 h 96"/>
                <a:gd name="T40" fmla="*/ 2147483647 w 41"/>
                <a:gd name="T41" fmla="*/ 2147483647 h 96"/>
                <a:gd name="T42" fmla="*/ 2147483647 w 41"/>
                <a:gd name="T43" fmla="*/ 2147483647 h 96"/>
                <a:gd name="T44" fmla="*/ 2147483647 w 41"/>
                <a:gd name="T45" fmla="*/ 2147483647 h 96"/>
                <a:gd name="T46" fmla="*/ 2147483647 w 41"/>
                <a:gd name="T47" fmla="*/ 2147483647 h 96"/>
                <a:gd name="T48" fmla="*/ 2147483647 w 41"/>
                <a:gd name="T49" fmla="*/ 2147483647 h 96"/>
                <a:gd name="T50" fmla="*/ 2147483647 w 41"/>
                <a:gd name="T51" fmla="*/ 2147483647 h 96"/>
                <a:gd name="T52" fmla="*/ 2147483647 w 41"/>
                <a:gd name="T53" fmla="*/ 2147483647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" h="96">
                  <a:moveTo>
                    <a:pt x="41" y="91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31" y="95"/>
                    <a:pt x="24" y="95"/>
                    <a:pt x="21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1"/>
                  </a:cubicBezTo>
                  <a:cubicBezTo>
                    <a:pt x="11" y="90"/>
                    <a:pt x="12" y="90"/>
                    <a:pt x="12" y="89"/>
                  </a:cubicBezTo>
                  <a:cubicBezTo>
                    <a:pt x="13" y="88"/>
                    <a:pt x="13" y="86"/>
                    <a:pt x="13" y="83"/>
                  </a:cubicBezTo>
                  <a:cubicBezTo>
                    <a:pt x="13" y="82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5" y="0"/>
                    <a:pt x="20" y="0"/>
                  </a:cubicBezTo>
                  <a:cubicBezTo>
                    <a:pt x="25" y="0"/>
                    <a:pt x="32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5" y="4"/>
                    <a:pt x="32" y="4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7"/>
                    <a:pt x="27" y="9"/>
                    <a:pt x="27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9"/>
                    <a:pt x="27" y="75"/>
                    <a:pt x="27" y="81"/>
                  </a:cubicBezTo>
                  <a:cubicBezTo>
                    <a:pt x="27" y="86"/>
                    <a:pt x="28" y="88"/>
                    <a:pt x="28" y="89"/>
                  </a:cubicBezTo>
                  <a:cubicBezTo>
                    <a:pt x="29" y="90"/>
                    <a:pt x="30" y="90"/>
                    <a:pt x="31" y="91"/>
                  </a:cubicBezTo>
                  <a:cubicBezTo>
                    <a:pt x="32" y="91"/>
                    <a:pt x="35" y="91"/>
                    <a:pt x="41" y="9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535" y="853"/>
              <a:ext cx="556" cy="445"/>
            </a:xfrm>
            <a:custGeom>
              <a:avLst/>
              <a:gdLst>
                <a:gd name="T0" fmla="*/ 2147483647 w 359"/>
                <a:gd name="T1" fmla="*/ 0 h 287"/>
                <a:gd name="T2" fmla="*/ 2147483647 w 359"/>
                <a:gd name="T3" fmla="*/ 0 h 287"/>
                <a:gd name="T4" fmla="*/ 2147483647 w 359"/>
                <a:gd name="T5" fmla="*/ 2147483647 h 287"/>
                <a:gd name="T6" fmla="*/ 2147483647 w 359"/>
                <a:gd name="T7" fmla="*/ 2147483647 h 287"/>
                <a:gd name="T8" fmla="*/ 2147483647 w 359"/>
                <a:gd name="T9" fmla="*/ 2147483647 h 287"/>
                <a:gd name="T10" fmla="*/ 2147483647 w 359"/>
                <a:gd name="T11" fmla="*/ 2147483647 h 287"/>
                <a:gd name="T12" fmla="*/ 2147483647 w 359"/>
                <a:gd name="T13" fmla="*/ 2147483647 h 287"/>
                <a:gd name="T14" fmla="*/ 2147483647 w 359"/>
                <a:gd name="T15" fmla="*/ 2147483647 h 287"/>
                <a:gd name="T16" fmla="*/ 2147483647 w 359"/>
                <a:gd name="T17" fmla="*/ 2147483647 h 287"/>
                <a:gd name="T18" fmla="*/ 2147483647 w 359"/>
                <a:gd name="T19" fmla="*/ 2147483647 h 287"/>
                <a:gd name="T20" fmla="*/ 2147483647 w 359"/>
                <a:gd name="T21" fmla="*/ 2147483647 h 287"/>
                <a:gd name="T22" fmla="*/ 2147483647 w 359"/>
                <a:gd name="T23" fmla="*/ 2147483647 h 287"/>
                <a:gd name="T24" fmla="*/ 2147483647 w 359"/>
                <a:gd name="T25" fmla="*/ 2147483647 h 287"/>
                <a:gd name="T26" fmla="*/ 2147483647 w 359"/>
                <a:gd name="T27" fmla="*/ 2147483647 h 287"/>
                <a:gd name="T28" fmla="*/ 2147483647 w 359"/>
                <a:gd name="T29" fmla="*/ 2147483647 h 287"/>
                <a:gd name="T30" fmla="*/ 2147483647 w 359"/>
                <a:gd name="T31" fmla="*/ 2147483647 h 287"/>
                <a:gd name="T32" fmla="*/ 2147483647 w 359"/>
                <a:gd name="T33" fmla="*/ 2147483647 h 287"/>
                <a:gd name="T34" fmla="*/ 2147483647 w 359"/>
                <a:gd name="T35" fmla="*/ 2147483647 h 287"/>
                <a:gd name="T36" fmla="*/ 2147483647 w 359"/>
                <a:gd name="T37" fmla="*/ 2147483647 h 287"/>
                <a:gd name="T38" fmla="*/ 2147483647 w 359"/>
                <a:gd name="T39" fmla="*/ 2147483647 h 287"/>
                <a:gd name="T40" fmla="*/ 2147483647 w 359"/>
                <a:gd name="T41" fmla="*/ 2147483647 h 287"/>
                <a:gd name="T42" fmla="*/ 2147483647 w 359"/>
                <a:gd name="T43" fmla="*/ 2147483647 h 287"/>
                <a:gd name="T44" fmla="*/ 2147483647 w 359"/>
                <a:gd name="T45" fmla="*/ 2147483647 h 287"/>
                <a:gd name="T46" fmla="*/ 2147483647 w 359"/>
                <a:gd name="T47" fmla="*/ 2147483647 h 287"/>
                <a:gd name="T48" fmla="*/ 2147483647 w 359"/>
                <a:gd name="T49" fmla="*/ 2147483647 h 287"/>
                <a:gd name="T50" fmla="*/ 2147483647 w 359"/>
                <a:gd name="T51" fmla="*/ 2147483647 h 287"/>
                <a:gd name="T52" fmla="*/ 2147483647 w 359"/>
                <a:gd name="T53" fmla="*/ 2147483647 h 287"/>
                <a:gd name="T54" fmla="*/ 2147483647 w 359"/>
                <a:gd name="T55" fmla="*/ 2147483647 h 287"/>
                <a:gd name="T56" fmla="*/ 2147483647 w 359"/>
                <a:gd name="T57" fmla="*/ 2147483647 h 287"/>
                <a:gd name="T58" fmla="*/ 2147483647 w 359"/>
                <a:gd name="T59" fmla="*/ 2147483647 h 287"/>
                <a:gd name="T60" fmla="*/ 2147483647 w 359"/>
                <a:gd name="T61" fmla="*/ 2147483647 h 287"/>
                <a:gd name="T62" fmla="*/ 2147483647 w 359"/>
                <a:gd name="T63" fmla="*/ 2147483647 h 287"/>
                <a:gd name="T64" fmla="*/ 2147483647 w 359"/>
                <a:gd name="T65" fmla="*/ 2147483647 h 287"/>
                <a:gd name="T66" fmla="*/ 2147483647 w 359"/>
                <a:gd name="T67" fmla="*/ 2147483647 h 287"/>
                <a:gd name="T68" fmla="*/ 2147483647 w 359"/>
                <a:gd name="T69" fmla="*/ 2147483647 h 287"/>
                <a:gd name="T70" fmla="*/ 2147483647 w 359"/>
                <a:gd name="T71" fmla="*/ 2147483647 h 287"/>
                <a:gd name="T72" fmla="*/ 2147483647 w 359"/>
                <a:gd name="T73" fmla="*/ 2147483647 h 287"/>
                <a:gd name="T74" fmla="*/ 2147483647 w 359"/>
                <a:gd name="T75" fmla="*/ 2147483647 h 287"/>
                <a:gd name="T76" fmla="*/ 2147483647 w 359"/>
                <a:gd name="T77" fmla="*/ 0 h 287"/>
                <a:gd name="T78" fmla="*/ 2147483647 w 359"/>
                <a:gd name="T79" fmla="*/ 0 h 287"/>
                <a:gd name="T80" fmla="*/ 0 w 359"/>
                <a:gd name="T81" fmla="*/ 0 h 287"/>
                <a:gd name="T82" fmla="*/ 0 w 359"/>
                <a:gd name="T83" fmla="*/ 2147483647 h 287"/>
                <a:gd name="T84" fmla="*/ 2147483647 w 359"/>
                <a:gd name="T85" fmla="*/ 2147483647 h 287"/>
                <a:gd name="T86" fmla="*/ 2147483647 w 359"/>
                <a:gd name="T87" fmla="*/ 2147483647 h 287"/>
                <a:gd name="T88" fmla="*/ 2147483647 w 359"/>
                <a:gd name="T89" fmla="*/ 2147483647 h 287"/>
                <a:gd name="T90" fmla="*/ 2147483647 w 359"/>
                <a:gd name="T91" fmla="*/ 2147483647 h 287"/>
                <a:gd name="T92" fmla="*/ 2147483647 w 359"/>
                <a:gd name="T93" fmla="*/ 2147483647 h 287"/>
                <a:gd name="T94" fmla="*/ 2147483647 w 359"/>
                <a:gd name="T95" fmla="*/ 2147483647 h 287"/>
                <a:gd name="T96" fmla="*/ 2147483647 w 359"/>
                <a:gd name="T97" fmla="*/ 0 h 287"/>
                <a:gd name="T98" fmla="*/ 2147483647 w 359"/>
                <a:gd name="T99" fmla="*/ 0 h 287"/>
                <a:gd name="T100" fmla="*/ 2147483647 w 359"/>
                <a:gd name="T101" fmla="*/ 2147483647 h 287"/>
                <a:gd name="T102" fmla="*/ 2147483647 w 359"/>
                <a:gd name="T103" fmla="*/ 2147483647 h 287"/>
                <a:gd name="T104" fmla="*/ 2147483647 w 359"/>
                <a:gd name="T105" fmla="*/ 2147483647 h 287"/>
                <a:gd name="T106" fmla="*/ 2147483647 w 359"/>
                <a:gd name="T107" fmla="*/ 2147483647 h 287"/>
                <a:gd name="T108" fmla="*/ 2147483647 w 359"/>
                <a:gd name="T109" fmla="*/ 2147483647 h 287"/>
                <a:gd name="T110" fmla="*/ 2147483647 w 359"/>
                <a:gd name="T111" fmla="*/ 2147483647 h 287"/>
                <a:gd name="T112" fmla="*/ 2147483647 w 359"/>
                <a:gd name="T113" fmla="*/ 2147483647 h 287"/>
                <a:gd name="T114" fmla="*/ 2147483647 w 359"/>
                <a:gd name="T115" fmla="*/ 2147483647 h 287"/>
                <a:gd name="T116" fmla="*/ 2147483647 w 359"/>
                <a:gd name="T117" fmla="*/ 2147483647 h 287"/>
                <a:gd name="T118" fmla="*/ 2147483647 w 359"/>
                <a:gd name="T119" fmla="*/ 2147483647 h 2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59" h="287">
                  <a:moveTo>
                    <a:pt x="283" y="0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125"/>
                    <a:pt x="221" y="152"/>
                    <a:pt x="244" y="171"/>
                  </a:cubicBezTo>
                  <a:cubicBezTo>
                    <a:pt x="244" y="159"/>
                    <a:pt x="244" y="159"/>
                    <a:pt x="244" y="159"/>
                  </a:cubicBezTo>
                  <a:cubicBezTo>
                    <a:pt x="227" y="139"/>
                    <a:pt x="224" y="116"/>
                    <a:pt x="224" y="96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171"/>
                    <a:pt x="253" y="171"/>
                    <a:pt x="253" y="171"/>
                  </a:cubicBezTo>
                  <a:cubicBezTo>
                    <a:pt x="253" y="207"/>
                    <a:pt x="243" y="252"/>
                    <a:pt x="180" y="280"/>
                  </a:cubicBezTo>
                  <a:cubicBezTo>
                    <a:pt x="119" y="253"/>
                    <a:pt x="107" y="211"/>
                    <a:pt x="106" y="177"/>
                  </a:cubicBezTo>
                  <a:cubicBezTo>
                    <a:pt x="135" y="157"/>
                    <a:pt x="151" y="129"/>
                    <a:pt x="151" y="86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89" y="162"/>
                    <a:pt x="89" y="166"/>
                    <a:pt x="89" y="169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96" y="165"/>
                    <a:pt x="101" y="160"/>
                    <a:pt x="106" y="155"/>
                  </a:cubicBezTo>
                  <a:cubicBezTo>
                    <a:pt x="106" y="155"/>
                    <a:pt x="106" y="155"/>
                    <a:pt x="106" y="155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126"/>
                    <a:pt x="128" y="162"/>
                    <a:pt x="75" y="186"/>
                  </a:cubicBezTo>
                  <a:cubicBezTo>
                    <a:pt x="23" y="162"/>
                    <a:pt x="17" y="126"/>
                    <a:pt x="17" y="9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43"/>
                    <a:pt x="28" y="174"/>
                    <a:pt x="75" y="192"/>
                  </a:cubicBezTo>
                  <a:cubicBezTo>
                    <a:pt x="81" y="190"/>
                    <a:pt x="86" y="188"/>
                    <a:pt x="91" y="186"/>
                  </a:cubicBezTo>
                  <a:cubicBezTo>
                    <a:pt x="99" y="237"/>
                    <a:pt x="131" y="268"/>
                    <a:pt x="180" y="287"/>
                  </a:cubicBezTo>
                  <a:cubicBezTo>
                    <a:pt x="228" y="268"/>
                    <a:pt x="260" y="238"/>
                    <a:pt x="269" y="186"/>
                  </a:cubicBezTo>
                  <a:cubicBezTo>
                    <a:pt x="273" y="188"/>
                    <a:pt x="278" y="190"/>
                    <a:pt x="283" y="192"/>
                  </a:cubicBezTo>
                  <a:cubicBezTo>
                    <a:pt x="330" y="174"/>
                    <a:pt x="359" y="143"/>
                    <a:pt x="359" y="86"/>
                  </a:cubicBezTo>
                  <a:cubicBezTo>
                    <a:pt x="359" y="0"/>
                    <a:pt x="359" y="0"/>
                    <a:pt x="359" y="0"/>
                  </a:cubicBezTo>
                  <a:lnTo>
                    <a:pt x="283" y="0"/>
                  </a:lnTo>
                  <a:close/>
                  <a:moveTo>
                    <a:pt x="341" y="96"/>
                  </a:moveTo>
                  <a:cubicBezTo>
                    <a:pt x="341" y="126"/>
                    <a:pt x="336" y="162"/>
                    <a:pt x="283" y="186"/>
                  </a:cubicBezTo>
                  <a:cubicBezTo>
                    <a:pt x="278" y="184"/>
                    <a:pt x="274" y="182"/>
                    <a:pt x="270" y="179"/>
                  </a:cubicBezTo>
                  <a:cubicBezTo>
                    <a:pt x="270" y="173"/>
                    <a:pt x="271" y="166"/>
                    <a:pt x="271" y="159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341" y="18"/>
                    <a:pt x="341" y="18"/>
                    <a:pt x="341" y="18"/>
                  </a:cubicBezTo>
                  <a:lnTo>
                    <a:pt x="341" y="9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78" y="633"/>
              <a:ext cx="118" cy="149"/>
            </a:xfrm>
            <a:custGeom>
              <a:avLst/>
              <a:gdLst>
                <a:gd name="T0" fmla="*/ 2147483647 w 76"/>
                <a:gd name="T1" fmla="*/ 2147483647 h 96"/>
                <a:gd name="T2" fmla="*/ 2147483647 w 76"/>
                <a:gd name="T3" fmla="*/ 2147483647 h 96"/>
                <a:gd name="T4" fmla="*/ 2147483647 w 76"/>
                <a:gd name="T5" fmla="*/ 2147483647 h 96"/>
                <a:gd name="T6" fmla="*/ 2147483647 w 76"/>
                <a:gd name="T7" fmla="*/ 2147483647 h 96"/>
                <a:gd name="T8" fmla="*/ 2147483647 w 76"/>
                <a:gd name="T9" fmla="*/ 2147483647 h 96"/>
                <a:gd name="T10" fmla="*/ 2147483647 w 76"/>
                <a:gd name="T11" fmla="*/ 2147483647 h 96"/>
                <a:gd name="T12" fmla="*/ 2147483647 w 76"/>
                <a:gd name="T13" fmla="*/ 2147483647 h 96"/>
                <a:gd name="T14" fmla="*/ 2147483647 w 76"/>
                <a:gd name="T15" fmla="*/ 2147483647 h 96"/>
                <a:gd name="T16" fmla="*/ 2147483647 w 76"/>
                <a:gd name="T17" fmla="*/ 2147483647 h 96"/>
                <a:gd name="T18" fmla="*/ 2147483647 w 76"/>
                <a:gd name="T19" fmla="*/ 2147483647 h 96"/>
                <a:gd name="T20" fmla="*/ 0 w 76"/>
                <a:gd name="T21" fmla="*/ 2147483647 h 96"/>
                <a:gd name="T22" fmla="*/ 0 w 76"/>
                <a:gd name="T23" fmla="*/ 0 h 96"/>
                <a:gd name="T24" fmla="*/ 2147483647 w 76"/>
                <a:gd name="T25" fmla="*/ 0 h 96"/>
                <a:gd name="T26" fmla="*/ 2147483647 w 76"/>
                <a:gd name="T27" fmla="*/ 0 h 96"/>
                <a:gd name="T28" fmla="*/ 2147483647 w 76"/>
                <a:gd name="T29" fmla="*/ 2147483647 h 96"/>
                <a:gd name="T30" fmla="*/ 2147483647 w 76"/>
                <a:gd name="T31" fmla="*/ 2147483647 h 96"/>
                <a:gd name="T32" fmla="*/ 2147483647 w 76"/>
                <a:gd name="T33" fmla="*/ 2147483647 h 96"/>
                <a:gd name="T34" fmla="*/ 2147483647 w 76"/>
                <a:gd name="T35" fmla="*/ 2147483647 h 96"/>
                <a:gd name="T36" fmla="*/ 2147483647 w 76"/>
                <a:gd name="T37" fmla="*/ 2147483647 h 96"/>
                <a:gd name="T38" fmla="*/ 2147483647 w 76"/>
                <a:gd name="T39" fmla="*/ 2147483647 h 96"/>
                <a:gd name="T40" fmla="*/ 2147483647 w 76"/>
                <a:gd name="T41" fmla="*/ 2147483647 h 96"/>
                <a:gd name="T42" fmla="*/ 2147483647 w 76"/>
                <a:gd name="T43" fmla="*/ 2147483647 h 96"/>
                <a:gd name="T44" fmla="*/ 2147483647 w 76"/>
                <a:gd name="T45" fmla="*/ 2147483647 h 96"/>
                <a:gd name="T46" fmla="*/ 2147483647 w 76"/>
                <a:gd name="T47" fmla="*/ 2147483647 h 96"/>
                <a:gd name="T48" fmla="*/ 2147483647 w 76"/>
                <a:gd name="T49" fmla="*/ 2147483647 h 96"/>
                <a:gd name="T50" fmla="*/ 2147483647 w 76"/>
                <a:gd name="T51" fmla="*/ 2147483647 h 96"/>
                <a:gd name="T52" fmla="*/ 2147483647 w 76"/>
                <a:gd name="T53" fmla="*/ 2147483647 h 96"/>
                <a:gd name="T54" fmla="*/ 2147483647 w 76"/>
                <a:gd name="T55" fmla="*/ 2147483647 h 96"/>
                <a:gd name="T56" fmla="*/ 2147483647 w 76"/>
                <a:gd name="T57" fmla="*/ 2147483647 h 96"/>
                <a:gd name="T58" fmla="*/ 2147483647 w 76"/>
                <a:gd name="T59" fmla="*/ 2147483647 h 96"/>
                <a:gd name="T60" fmla="*/ 2147483647 w 76"/>
                <a:gd name="T61" fmla="*/ 2147483647 h 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6" h="96">
                  <a:moveTo>
                    <a:pt x="6" y="9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9" y="91"/>
                    <a:pt x="11" y="90"/>
                    <a:pt x="12" y="89"/>
                  </a:cubicBezTo>
                  <a:cubicBezTo>
                    <a:pt x="12" y="89"/>
                    <a:pt x="12" y="88"/>
                    <a:pt x="13" y="88"/>
                  </a:cubicBezTo>
                  <a:cubicBezTo>
                    <a:pt x="13" y="86"/>
                    <a:pt x="13" y="84"/>
                    <a:pt x="13" y="80"/>
                  </a:cubicBezTo>
                  <a:cubicBezTo>
                    <a:pt x="14" y="73"/>
                    <a:pt x="14" y="70"/>
                    <a:pt x="14" y="6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4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9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8" y="0"/>
                    <a:pt x="21" y="0"/>
                  </a:cubicBezTo>
                  <a:cubicBezTo>
                    <a:pt x="24" y="0"/>
                    <a:pt x="31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4"/>
                    <a:pt x="32" y="4"/>
                    <a:pt x="31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8" y="7"/>
                    <a:pt x="28" y="9"/>
                    <a:pt x="28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82"/>
                    <a:pt x="27" y="86"/>
                    <a:pt x="28" y="89"/>
                  </a:cubicBezTo>
                  <a:cubicBezTo>
                    <a:pt x="33" y="89"/>
                    <a:pt x="33" y="90"/>
                    <a:pt x="39" y="90"/>
                  </a:cubicBezTo>
                  <a:cubicBezTo>
                    <a:pt x="52" y="90"/>
                    <a:pt x="62" y="89"/>
                    <a:pt x="67" y="87"/>
                  </a:cubicBezTo>
                  <a:cubicBezTo>
                    <a:pt x="68" y="86"/>
                    <a:pt x="68" y="84"/>
                    <a:pt x="69" y="82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5" y="78"/>
                    <a:pt x="74" y="86"/>
                    <a:pt x="73" y="95"/>
                  </a:cubicBezTo>
                  <a:cubicBezTo>
                    <a:pt x="71" y="95"/>
                    <a:pt x="70" y="95"/>
                    <a:pt x="69" y="96"/>
                  </a:cubicBezTo>
                  <a:cubicBezTo>
                    <a:pt x="66" y="96"/>
                    <a:pt x="63" y="96"/>
                    <a:pt x="57" y="96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5" y="95"/>
                    <a:pt x="11" y="95"/>
                    <a:pt x="6" y="9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99" y="633"/>
              <a:ext cx="172" cy="152"/>
            </a:xfrm>
            <a:custGeom>
              <a:avLst/>
              <a:gdLst>
                <a:gd name="T0" fmla="*/ 0 w 111"/>
                <a:gd name="T1" fmla="*/ 2147483647 h 98"/>
                <a:gd name="T2" fmla="*/ 0 w 111"/>
                <a:gd name="T3" fmla="*/ 2147483647 h 98"/>
                <a:gd name="T4" fmla="*/ 2147483647 w 111"/>
                <a:gd name="T5" fmla="*/ 2147483647 h 98"/>
                <a:gd name="T6" fmla="*/ 2147483647 w 111"/>
                <a:gd name="T7" fmla="*/ 2147483647 h 98"/>
                <a:gd name="T8" fmla="*/ 2147483647 w 111"/>
                <a:gd name="T9" fmla="*/ 2147483647 h 98"/>
                <a:gd name="T10" fmla="*/ 2147483647 w 111"/>
                <a:gd name="T11" fmla="*/ 2147483647 h 98"/>
                <a:gd name="T12" fmla="*/ 2147483647 w 111"/>
                <a:gd name="T13" fmla="*/ 2147483647 h 98"/>
                <a:gd name="T14" fmla="*/ 2147483647 w 111"/>
                <a:gd name="T15" fmla="*/ 2147483647 h 98"/>
                <a:gd name="T16" fmla="*/ 2147483647 w 111"/>
                <a:gd name="T17" fmla="*/ 2147483647 h 98"/>
                <a:gd name="T18" fmla="*/ 2147483647 w 111"/>
                <a:gd name="T19" fmla="*/ 2147483647 h 98"/>
                <a:gd name="T20" fmla="*/ 0 w 111"/>
                <a:gd name="T21" fmla="*/ 2147483647 h 98"/>
                <a:gd name="T22" fmla="*/ 0 w 111"/>
                <a:gd name="T23" fmla="*/ 0 h 98"/>
                <a:gd name="T24" fmla="*/ 2147483647 w 111"/>
                <a:gd name="T25" fmla="*/ 0 h 98"/>
                <a:gd name="T26" fmla="*/ 2147483647 w 111"/>
                <a:gd name="T27" fmla="*/ 0 h 98"/>
                <a:gd name="T28" fmla="*/ 2147483647 w 111"/>
                <a:gd name="T29" fmla="*/ 2147483647 h 98"/>
                <a:gd name="T30" fmla="*/ 2147483647 w 111"/>
                <a:gd name="T31" fmla="*/ 2147483647 h 98"/>
                <a:gd name="T32" fmla="*/ 2147483647 w 111"/>
                <a:gd name="T33" fmla="*/ 2147483647 h 98"/>
                <a:gd name="T34" fmla="*/ 2147483647 w 111"/>
                <a:gd name="T35" fmla="*/ 2147483647 h 98"/>
                <a:gd name="T36" fmla="*/ 2147483647 w 111"/>
                <a:gd name="T37" fmla="*/ 2147483647 h 98"/>
                <a:gd name="T38" fmla="*/ 2147483647 w 111"/>
                <a:gd name="T39" fmla="*/ 2147483647 h 98"/>
                <a:gd name="T40" fmla="*/ 2147483647 w 111"/>
                <a:gd name="T41" fmla="*/ 2147483647 h 98"/>
                <a:gd name="T42" fmla="*/ 2147483647 w 111"/>
                <a:gd name="T43" fmla="*/ 2147483647 h 98"/>
                <a:gd name="T44" fmla="*/ 2147483647 w 111"/>
                <a:gd name="T45" fmla="*/ 2147483647 h 98"/>
                <a:gd name="T46" fmla="*/ 2147483647 w 111"/>
                <a:gd name="T47" fmla="*/ 2147483647 h 98"/>
                <a:gd name="T48" fmla="*/ 2147483647 w 111"/>
                <a:gd name="T49" fmla="*/ 0 h 98"/>
                <a:gd name="T50" fmla="*/ 2147483647 w 111"/>
                <a:gd name="T51" fmla="*/ 0 h 98"/>
                <a:gd name="T52" fmla="*/ 2147483647 w 111"/>
                <a:gd name="T53" fmla="*/ 0 h 98"/>
                <a:gd name="T54" fmla="*/ 2147483647 w 111"/>
                <a:gd name="T55" fmla="*/ 2147483647 h 98"/>
                <a:gd name="T56" fmla="*/ 2147483647 w 111"/>
                <a:gd name="T57" fmla="*/ 2147483647 h 98"/>
                <a:gd name="T58" fmla="*/ 2147483647 w 111"/>
                <a:gd name="T59" fmla="*/ 2147483647 h 98"/>
                <a:gd name="T60" fmla="*/ 2147483647 w 111"/>
                <a:gd name="T61" fmla="*/ 2147483647 h 98"/>
                <a:gd name="T62" fmla="*/ 2147483647 w 111"/>
                <a:gd name="T63" fmla="*/ 2147483647 h 98"/>
                <a:gd name="T64" fmla="*/ 2147483647 w 111"/>
                <a:gd name="T65" fmla="*/ 2147483647 h 98"/>
                <a:gd name="T66" fmla="*/ 2147483647 w 111"/>
                <a:gd name="T67" fmla="*/ 2147483647 h 98"/>
                <a:gd name="T68" fmla="*/ 2147483647 w 111"/>
                <a:gd name="T69" fmla="*/ 2147483647 h 98"/>
                <a:gd name="T70" fmla="*/ 2147483647 w 111"/>
                <a:gd name="T71" fmla="*/ 2147483647 h 98"/>
                <a:gd name="T72" fmla="*/ 2147483647 w 111"/>
                <a:gd name="T73" fmla="*/ 2147483647 h 98"/>
                <a:gd name="T74" fmla="*/ 2147483647 w 111"/>
                <a:gd name="T75" fmla="*/ 2147483647 h 98"/>
                <a:gd name="T76" fmla="*/ 2147483647 w 111"/>
                <a:gd name="T77" fmla="*/ 2147483647 h 98"/>
                <a:gd name="T78" fmla="*/ 2147483647 w 111"/>
                <a:gd name="T79" fmla="*/ 2147483647 h 98"/>
                <a:gd name="T80" fmla="*/ 2147483647 w 111"/>
                <a:gd name="T81" fmla="*/ 2147483647 h 98"/>
                <a:gd name="T82" fmla="*/ 2147483647 w 111"/>
                <a:gd name="T83" fmla="*/ 2147483647 h 98"/>
                <a:gd name="T84" fmla="*/ 2147483647 w 111"/>
                <a:gd name="T85" fmla="*/ 2147483647 h 98"/>
                <a:gd name="T86" fmla="*/ 2147483647 w 111"/>
                <a:gd name="T87" fmla="*/ 2147483647 h 98"/>
                <a:gd name="T88" fmla="*/ 2147483647 w 111"/>
                <a:gd name="T89" fmla="*/ 2147483647 h 98"/>
                <a:gd name="T90" fmla="*/ 2147483647 w 111"/>
                <a:gd name="T91" fmla="*/ 2147483647 h 98"/>
                <a:gd name="T92" fmla="*/ 2147483647 w 111"/>
                <a:gd name="T93" fmla="*/ 2147483647 h 98"/>
                <a:gd name="T94" fmla="*/ 2147483647 w 111"/>
                <a:gd name="T95" fmla="*/ 2147483647 h 98"/>
                <a:gd name="T96" fmla="*/ 0 w 111"/>
                <a:gd name="T97" fmla="*/ 2147483647 h 9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1" h="98">
                  <a:moveTo>
                    <a:pt x="0" y="96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0"/>
                  </a:cubicBezTo>
                  <a:cubicBezTo>
                    <a:pt x="11" y="90"/>
                    <a:pt x="11" y="90"/>
                    <a:pt x="11" y="89"/>
                  </a:cubicBezTo>
                  <a:cubicBezTo>
                    <a:pt x="12" y="88"/>
                    <a:pt x="12" y="86"/>
                    <a:pt x="12" y="82"/>
                  </a:cubicBezTo>
                  <a:cubicBezTo>
                    <a:pt x="13" y="76"/>
                    <a:pt x="13" y="71"/>
                    <a:pt x="13" y="6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9" y="5"/>
                    <a:pt x="8" y="5"/>
                    <a:pt x="7" y="4"/>
                  </a:cubicBezTo>
                  <a:cubicBezTo>
                    <a:pt x="6" y="4"/>
                    <a:pt x="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3" y="0"/>
                    <a:pt x="15" y="0"/>
                  </a:cubicBezTo>
                  <a:cubicBezTo>
                    <a:pt x="19" y="0"/>
                    <a:pt x="22" y="0"/>
                    <a:pt x="26" y="0"/>
                  </a:cubicBezTo>
                  <a:cubicBezTo>
                    <a:pt x="30" y="5"/>
                    <a:pt x="32" y="8"/>
                    <a:pt x="34" y="1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6" y="60"/>
                    <a:pt x="82" y="66"/>
                    <a:pt x="86" y="71"/>
                  </a:cubicBezTo>
                  <a:cubicBezTo>
                    <a:pt x="88" y="74"/>
                    <a:pt x="91" y="76"/>
                    <a:pt x="92" y="7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2" y="24"/>
                    <a:pt x="92" y="19"/>
                    <a:pt x="92" y="13"/>
                  </a:cubicBezTo>
                  <a:cubicBezTo>
                    <a:pt x="92" y="9"/>
                    <a:pt x="91" y="7"/>
                    <a:pt x="91" y="6"/>
                  </a:cubicBezTo>
                  <a:cubicBezTo>
                    <a:pt x="91" y="6"/>
                    <a:pt x="90" y="5"/>
                    <a:pt x="90" y="5"/>
                  </a:cubicBezTo>
                  <a:cubicBezTo>
                    <a:pt x="88" y="4"/>
                    <a:pt x="85" y="4"/>
                    <a:pt x="80" y="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1" y="0"/>
                    <a:pt x="97" y="0"/>
                  </a:cubicBezTo>
                  <a:cubicBezTo>
                    <a:pt x="102" y="0"/>
                    <a:pt x="107" y="0"/>
                    <a:pt x="111" y="0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06" y="4"/>
                    <a:pt x="103" y="4"/>
                    <a:pt x="102" y="5"/>
                  </a:cubicBezTo>
                  <a:cubicBezTo>
                    <a:pt x="101" y="5"/>
                    <a:pt x="101" y="6"/>
                    <a:pt x="100" y="6"/>
                  </a:cubicBezTo>
                  <a:cubicBezTo>
                    <a:pt x="100" y="7"/>
                    <a:pt x="99" y="10"/>
                    <a:pt x="99" y="13"/>
                  </a:cubicBezTo>
                  <a:cubicBezTo>
                    <a:pt x="99" y="19"/>
                    <a:pt x="99" y="24"/>
                    <a:pt x="99" y="2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68"/>
                    <a:pt x="99" y="80"/>
                    <a:pt x="99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0" y="96"/>
                    <a:pt x="90" y="95"/>
                    <a:pt x="89" y="95"/>
                  </a:cubicBezTo>
                  <a:cubicBezTo>
                    <a:pt x="89" y="95"/>
                    <a:pt x="88" y="94"/>
                    <a:pt x="87" y="93"/>
                  </a:cubicBezTo>
                  <a:cubicBezTo>
                    <a:pt x="83" y="88"/>
                    <a:pt x="80" y="85"/>
                    <a:pt x="78" y="8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71"/>
                    <a:pt x="19" y="76"/>
                    <a:pt x="20" y="82"/>
                  </a:cubicBezTo>
                  <a:cubicBezTo>
                    <a:pt x="20" y="86"/>
                    <a:pt x="20" y="88"/>
                    <a:pt x="20" y="89"/>
                  </a:cubicBezTo>
                  <a:cubicBezTo>
                    <a:pt x="21" y="90"/>
                    <a:pt x="21" y="90"/>
                    <a:pt x="22" y="90"/>
                  </a:cubicBezTo>
                  <a:cubicBezTo>
                    <a:pt x="23" y="91"/>
                    <a:pt x="27" y="91"/>
                    <a:pt x="32" y="91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8" y="95"/>
                    <a:pt x="23" y="95"/>
                    <a:pt x="18" y="95"/>
                  </a:cubicBezTo>
                  <a:cubicBezTo>
                    <a:pt x="13" y="95"/>
                    <a:pt x="7" y="95"/>
                    <a:pt x="0" y="9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91" y="633"/>
              <a:ext cx="64" cy="149"/>
            </a:xfrm>
            <a:custGeom>
              <a:avLst/>
              <a:gdLst>
                <a:gd name="T0" fmla="*/ 2147483647 w 41"/>
                <a:gd name="T1" fmla="*/ 2147483647 h 96"/>
                <a:gd name="T2" fmla="*/ 2147483647 w 41"/>
                <a:gd name="T3" fmla="*/ 2147483647 h 96"/>
                <a:gd name="T4" fmla="*/ 2147483647 w 41"/>
                <a:gd name="T5" fmla="*/ 2147483647 h 96"/>
                <a:gd name="T6" fmla="*/ 0 w 41"/>
                <a:gd name="T7" fmla="*/ 2147483647 h 96"/>
                <a:gd name="T8" fmla="*/ 0 w 41"/>
                <a:gd name="T9" fmla="*/ 2147483647 h 96"/>
                <a:gd name="T10" fmla="*/ 2147483647 w 41"/>
                <a:gd name="T11" fmla="*/ 2147483647 h 96"/>
                <a:gd name="T12" fmla="*/ 2147483647 w 41"/>
                <a:gd name="T13" fmla="*/ 2147483647 h 96"/>
                <a:gd name="T14" fmla="*/ 2147483647 w 41"/>
                <a:gd name="T15" fmla="*/ 2147483647 h 96"/>
                <a:gd name="T16" fmla="*/ 2147483647 w 41"/>
                <a:gd name="T17" fmla="*/ 2147483647 h 96"/>
                <a:gd name="T18" fmla="*/ 2147483647 w 41"/>
                <a:gd name="T19" fmla="*/ 2147483647 h 96"/>
                <a:gd name="T20" fmla="*/ 2147483647 w 41"/>
                <a:gd name="T21" fmla="*/ 2147483647 h 96"/>
                <a:gd name="T22" fmla="*/ 2147483647 w 41"/>
                <a:gd name="T23" fmla="*/ 2147483647 h 96"/>
                <a:gd name="T24" fmla="*/ 2147483647 w 41"/>
                <a:gd name="T25" fmla="*/ 2147483647 h 96"/>
                <a:gd name="T26" fmla="*/ 0 w 41"/>
                <a:gd name="T27" fmla="*/ 2147483647 h 96"/>
                <a:gd name="T28" fmla="*/ 0 w 41"/>
                <a:gd name="T29" fmla="*/ 0 h 96"/>
                <a:gd name="T30" fmla="*/ 2147483647 w 41"/>
                <a:gd name="T31" fmla="*/ 0 h 96"/>
                <a:gd name="T32" fmla="*/ 2147483647 w 41"/>
                <a:gd name="T33" fmla="*/ 0 h 96"/>
                <a:gd name="T34" fmla="*/ 2147483647 w 41"/>
                <a:gd name="T35" fmla="*/ 2147483647 h 96"/>
                <a:gd name="T36" fmla="*/ 2147483647 w 41"/>
                <a:gd name="T37" fmla="*/ 2147483647 h 96"/>
                <a:gd name="T38" fmla="*/ 2147483647 w 41"/>
                <a:gd name="T39" fmla="*/ 2147483647 h 96"/>
                <a:gd name="T40" fmla="*/ 2147483647 w 41"/>
                <a:gd name="T41" fmla="*/ 2147483647 h 96"/>
                <a:gd name="T42" fmla="*/ 2147483647 w 41"/>
                <a:gd name="T43" fmla="*/ 2147483647 h 96"/>
                <a:gd name="T44" fmla="*/ 2147483647 w 41"/>
                <a:gd name="T45" fmla="*/ 2147483647 h 96"/>
                <a:gd name="T46" fmla="*/ 2147483647 w 41"/>
                <a:gd name="T47" fmla="*/ 2147483647 h 96"/>
                <a:gd name="T48" fmla="*/ 2147483647 w 41"/>
                <a:gd name="T49" fmla="*/ 2147483647 h 96"/>
                <a:gd name="T50" fmla="*/ 2147483647 w 41"/>
                <a:gd name="T51" fmla="*/ 2147483647 h 96"/>
                <a:gd name="T52" fmla="*/ 2147483647 w 41"/>
                <a:gd name="T53" fmla="*/ 2147483647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" h="96">
                  <a:moveTo>
                    <a:pt x="41" y="91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31" y="95"/>
                    <a:pt x="24" y="95"/>
                    <a:pt x="21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1"/>
                  </a:cubicBezTo>
                  <a:cubicBezTo>
                    <a:pt x="11" y="90"/>
                    <a:pt x="12" y="90"/>
                    <a:pt x="12" y="89"/>
                  </a:cubicBezTo>
                  <a:cubicBezTo>
                    <a:pt x="13" y="88"/>
                    <a:pt x="13" y="86"/>
                    <a:pt x="13" y="83"/>
                  </a:cubicBezTo>
                  <a:cubicBezTo>
                    <a:pt x="13" y="82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5" y="0"/>
                    <a:pt x="20" y="0"/>
                  </a:cubicBezTo>
                  <a:cubicBezTo>
                    <a:pt x="25" y="0"/>
                    <a:pt x="32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5" y="4"/>
                    <a:pt x="32" y="4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7"/>
                    <a:pt x="27" y="9"/>
                    <a:pt x="27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9"/>
                    <a:pt x="27" y="75"/>
                    <a:pt x="27" y="81"/>
                  </a:cubicBezTo>
                  <a:cubicBezTo>
                    <a:pt x="27" y="86"/>
                    <a:pt x="28" y="88"/>
                    <a:pt x="28" y="89"/>
                  </a:cubicBezTo>
                  <a:cubicBezTo>
                    <a:pt x="29" y="90"/>
                    <a:pt x="30" y="90"/>
                    <a:pt x="31" y="91"/>
                  </a:cubicBezTo>
                  <a:cubicBezTo>
                    <a:pt x="32" y="91"/>
                    <a:pt x="35" y="91"/>
                    <a:pt x="41" y="9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065" y="629"/>
              <a:ext cx="146" cy="156"/>
            </a:xfrm>
            <a:custGeom>
              <a:avLst/>
              <a:gdLst>
                <a:gd name="T0" fmla="*/ 2147483647 w 94"/>
                <a:gd name="T1" fmla="*/ 2147483647 h 100"/>
                <a:gd name="T2" fmla="*/ 2147483647 w 94"/>
                <a:gd name="T3" fmla="*/ 2147483647 h 100"/>
                <a:gd name="T4" fmla="*/ 2147483647 w 94"/>
                <a:gd name="T5" fmla="*/ 2147483647 h 100"/>
                <a:gd name="T6" fmla="*/ 2147483647 w 94"/>
                <a:gd name="T7" fmla="*/ 2147483647 h 100"/>
                <a:gd name="T8" fmla="*/ 2147483647 w 94"/>
                <a:gd name="T9" fmla="*/ 2147483647 h 100"/>
                <a:gd name="T10" fmla="*/ 2147483647 w 94"/>
                <a:gd name="T11" fmla="*/ 2147483647 h 100"/>
                <a:gd name="T12" fmla="*/ 2147483647 w 94"/>
                <a:gd name="T13" fmla="*/ 2147483647 h 100"/>
                <a:gd name="T14" fmla="*/ 2147483647 w 94"/>
                <a:gd name="T15" fmla="*/ 2147483647 h 100"/>
                <a:gd name="T16" fmla="*/ 0 w 94"/>
                <a:gd name="T17" fmla="*/ 2147483647 h 100"/>
                <a:gd name="T18" fmla="*/ 2147483647 w 94"/>
                <a:gd name="T19" fmla="*/ 2147483647 h 100"/>
                <a:gd name="T20" fmla="*/ 2147483647 w 94"/>
                <a:gd name="T21" fmla="*/ 0 h 100"/>
                <a:gd name="T22" fmla="*/ 2147483647 w 94"/>
                <a:gd name="T23" fmla="*/ 2147483647 h 100"/>
                <a:gd name="T24" fmla="*/ 2147483647 w 94"/>
                <a:gd name="T25" fmla="*/ 2147483647 h 100"/>
                <a:gd name="T26" fmla="*/ 2147483647 w 94"/>
                <a:gd name="T27" fmla="*/ 2147483647 h 100"/>
                <a:gd name="T28" fmla="*/ 2147483647 w 94"/>
                <a:gd name="T29" fmla="*/ 2147483647 h 100"/>
                <a:gd name="T30" fmla="*/ 2147483647 w 94"/>
                <a:gd name="T31" fmla="*/ 2147483647 h 100"/>
                <a:gd name="T32" fmla="*/ 2147483647 w 94"/>
                <a:gd name="T33" fmla="*/ 2147483647 h 100"/>
                <a:gd name="T34" fmla="*/ 2147483647 w 94"/>
                <a:gd name="T35" fmla="*/ 2147483647 h 100"/>
                <a:gd name="T36" fmla="*/ 2147483647 w 94"/>
                <a:gd name="T37" fmla="*/ 2147483647 h 100"/>
                <a:gd name="T38" fmla="*/ 2147483647 w 94"/>
                <a:gd name="T39" fmla="*/ 2147483647 h 100"/>
                <a:gd name="T40" fmla="*/ 2147483647 w 94"/>
                <a:gd name="T41" fmla="*/ 2147483647 h 100"/>
                <a:gd name="T42" fmla="*/ 2147483647 w 94"/>
                <a:gd name="T43" fmla="*/ 2147483647 h 100"/>
                <a:gd name="T44" fmla="*/ 2147483647 w 94"/>
                <a:gd name="T45" fmla="*/ 2147483647 h 100"/>
                <a:gd name="T46" fmla="*/ 2147483647 w 94"/>
                <a:gd name="T47" fmla="*/ 2147483647 h 100"/>
                <a:gd name="T48" fmla="*/ 2147483647 w 94"/>
                <a:gd name="T49" fmla="*/ 2147483647 h 100"/>
                <a:gd name="T50" fmla="*/ 2147483647 w 94"/>
                <a:gd name="T51" fmla="*/ 2147483647 h 100"/>
                <a:gd name="T52" fmla="*/ 2147483647 w 94"/>
                <a:gd name="T53" fmla="*/ 2147483647 h 100"/>
                <a:gd name="T54" fmla="*/ 2147483647 w 94"/>
                <a:gd name="T55" fmla="*/ 2147483647 h 100"/>
                <a:gd name="T56" fmla="*/ 2147483647 w 94"/>
                <a:gd name="T57" fmla="*/ 2147483647 h 1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4" h="100">
                  <a:moveTo>
                    <a:pt x="94" y="86"/>
                  </a:moveTo>
                  <a:cubicBezTo>
                    <a:pt x="91" y="92"/>
                    <a:pt x="91" y="92"/>
                    <a:pt x="91" y="92"/>
                  </a:cubicBezTo>
                  <a:cubicBezTo>
                    <a:pt x="85" y="95"/>
                    <a:pt x="80" y="97"/>
                    <a:pt x="75" y="98"/>
                  </a:cubicBezTo>
                  <a:cubicBezTo>
                    <a:pt x="69" y="99"/>
                    <a:pt x="64" y="100"/>
                    <a:pt x="57" y="100"/>
                  </a:cubicBezTo>
                  <a:cubicBezTo>
                    <a:pt x="50" y="100"/>
                    <a:pt x="43" y="99"/>
                    <a:pt x="37" y="97"/>
                  </a:cubicBezTo>
                  <a:cubicBezTo>
                    <a:pt x="31" y="95"/>
                    <a:pt x="25" y="93"/>
                    <a:pt x="21" y="89"/>
                  </a:cubicBezTo>
                  <a:cubicBezTo>
                    <a:pt x="16" y="86"/>
                    <a:pt x="12" y="83"/>
                    <a:pt x="9" y="78"/>
                  </a:cubicBezTo>
                  <a:cubicBezTo>
                    <a:pt x="6" y="74"/>
                    <a:pt x="4" y="70"/>
                    <a:pt x="2" y="65"/>
                  </a:cubicBezTo>
                  <a:cubicBezTo>
                    <a:pt x="1" y="61"/>
                    <a:pt x="0" y="55"/>
                    <a:pt x="0" y="50"/>
                  </a:cubicBezTo>
                  <a:cubicBezTo>
                    <a:pt x="0" y="35"/>
                    <a:pt x="5" y="24"/>
                    <a:pt x="16" y="14"/>
                  </a:cubicBezTo>
                  <a:cubicBezTo>
                    <a:pt x="26" y="5"/>
                    <a:pt x="41" y="0"/>
                    <a:pt x="59" y="0"/>
                  </a:cubicBezTo>
                  <a:cubicBezTo>
                    <a:pt x="63" y="0"/>
                    <a:pt x="67" y="0"/>
                    <a:pt x="71" y="1"/>
                  </a:cubicBezTo>
                  <a:cubicBezTo>
                    <a:pt x="74" y="1"/>
                    <a:pt x="79" y="2"/>
                    <a:pt x="84" y="3"/>
                  </a:cubicBezTo>
                  <a:cubicBezTo>
                    <a:pt x="89" y="5"/>
                    <a:pt x="92" y="6"/>
                    <a:pt x="94" y="6"/>
                  </a:cubicBezTo>
                  <a:cubicBezTo>
                    <a:pt x="93" y="8"/>
                    <a:pt x="92" y="11"/>
                    <a:pt x="91" y="13"/>
                  </a:cubicBezTo>
                  <a:cubicBezTo>
                    <a:pt x="91" y="17"/>
                    <a:pt x="90" y="21"/>
                    <a:pt x="90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4"/>
                    <a:pt x="82" y="11"/>
                    <a:pt x="78" y="9"/>
                  </a:cubicBezTo>
                  <a:cubicBezTo>
                    <a:pt x="73" y="6"/>
                    <a:pt x="66" y="5"/>
                    <a:pt x="57" y="5"/>
                  </a:cubicBezTo>
                  <a:cubicBezTo>
                    <a:pt x="51" y="5"/>
                    <a:pt x="45" y="6"/>
                    <a:pt x="40" y="8"/>
                  </a:cubicBezTo>
                  <a:cubicBezTo>
                    <a:pt x="36" y="9"/>
                    <a:pt x="31" y="12"/>
                    <a:pt x="28" y="15"/>
                  </a:cubicBezTo>
                  <a:cubicBezTo>
                    <a:pt x="24" y="18"/>
                    <a:pt x="21" y="23"/>
                    <a:pt x="19" y="28"/>
                  </a:cubicBezTo>
                  <a:cubicBezTo>
                    <a:pt x="17" y="33"/>
                    <a:pt x="16" y="39"/>
                    <a:pt x="16" y="47"/>
                  </a:cubicBezTo>
                  <a:cubicBezTo>
                    <a:pt x="16" y="61"/>
                    <a:pt x="20" y="72"/>
                    <a:pt x="29" y="80"/>
                  </a:cubicBezTo>
                  <a:cubicBezTo>
                    <a:pt x="37" y="88"/>
                    <a:pt x="49" y="92"/>
                    <a:pt x="63" y="92"/>
                  </a:cubicBezTo>
                  <a:cubicBezTo>
                    <a:pt x="70" y="92"/>
                    <a:pt x="76" y="91"/>
                    <a:pt x="81" y="90"/>
                  </a:cubicBezTo>
                  <a:cubicBezTo>
                    <a:pt x="85" y="89"/>
                    <a:pt x="89" y="87"/>
                    <a:pt x="92" y="84"/>
                  </a:cubicBezTo>
                  <a:lnTo>
                    <a:pt x="94" y="8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5" y="629"/>
              <a:ext cx="146" cy="156"/>
            </a:xfrm>
            <a:custGeom>
              <a:avLst/>
              <a:gdLst>
                <a:gd name="T0" fmla="*/ 2147483647 w 94"/>
                <a:gd name="T1" fmla="*/ 2147483647 h 100"/>
                <a:gd name="T2" fmla="*/ 2147483647 w 94"/>
                <a:gd name="T3" fmla="*/ 2147483647 h 100"/>
                <a:gd name="T4" fmla="*/ 2147483647 w 94"/>
                <a:gd name="T5" fmla="*/ 2147483647 h 100"/>
                <a:gd name="T6" fmla="*/ 2147483647 w 94"/>
                <a:gd name="T7" fmla="*/ 2147483647 h 100"/>
                <a:gd name="T8" fmla="*/ 2147483647 w 94"/>
                <a:gd name="T9" fmla="*/ 2147483647 h 100"/>
                <a:gd name="T10" fmla="*/ 2147483647 w 94"/>
                <a:gd name="T11" fmla="*/ 2147483647 h 100"/>
                <a:gd name="T12" fmla="*/ 2147483647 w 94"/>
                <a:gd name="T13" fmla="*/ 2147483647 h 100"/>
                <a:gd name="T14" fmla="*/ 2147483647 w 94"/>
                <a:gd name="T15" fmla="*/ 2147483647 h 100"/>
                <a:gd name="T16" fmla="*/ 0 w 94"/>
                <a:gd name="T17" fmla="*/ 2147483647 h 100"/>
                <a:gd name="T18" fmla="*/ 2147483647 w 94"/>
                <a:gd name="T19" fmla="*/ 2147483647 h 100"/>
                <a:gd name="T20" fmla="*/ 2147483647 w 94"/>
                <a:gd name="T21" fmla="*/ 0 h 100"/>
                <a:gd name="T22" fmla="*/ 2147483647 w 94"/>
                <a:gd name="T23" fmla="*/ 2147483647 h 100"/>
                <a:gd name="T24" fmla="*/ 2147483647 w 94"/>
                <a:gd name="T25" fmla="*/ 2147483647 h 100"/>
                <a:gd name="T26" fmla="*/ 2147483647 w 94"/>
                <a:gd name="T27" fmla="*/ 2147483647 h 100"/>
                <a:gd name="T28" fmla="*/ 2147483647 w 94"/>
                <a:gd name="T29" fmla="*/ 2147483647 h 100"/>
                <a:gd name="T30" fmla="*/ 2147483647 w 94"/>
                <a:gd name="T31" fmla="*/ 2147483647 h 100"/>
                <a:gd name="T32" fmla="*/ 2147483647 w 94"/>
                <a:gd name="T33" fmla="*/ 2147483647 h 100"/>
                <a:gd name="T34" fmla="*/ 2147483647 w 94"/>
                <a:gd name="T35" fmla="*/ 2147483647 h 100"/>
                <a:gd name="T36" fmla="*/ 2147483647 w 94"/>
                <a:gd name="T37" fmla="*/ 2147483647 h 100"/>
                <a:gd name="T38" fmla="*/ 2147483647 w 94"/>
                <a:gd name="T39" fmla="*/ 2147483647 h 100"/>
                <a:gd name="T40" fmla="*/ 2147483647 w 94"/>
                <a:gd name="T41" fmla="*/ 2147483647 h 100"/>
                <a:gd name="T42" fmla="*/ 2147483647 w 94"/>
                <a:gd name="T43" fmla="*/ 2147483647 h 100"/>
                <a:gd name="T44" fmla="*/ 2147483647 w 94"/>
                <a:gd name="T45" fmla="*/ 2147483647 h 100"/>
                <a:gd name="T46" fmla="*/ 2147483647 w 94"/>
                <a:gd name="T47" fmla="*/ 2147483647 h 100"/>
                <a:gd name="T48" fmla="*/ 2147483647 w 94"/>
                <a:gd name="T49" fmla="*/ 2147483647 h 100"/>
                <a:gd name="T50" fmla="*/ 2147483647 w 94"/>
                <a:gd name="T51" fmla="*/ 2147483647 h 100"/>
                <a:gd name="T52" fmla="*/ 2147483647 w 94"/>
                <a:gd name="T53" fmla="*/ 2147483647 h 100"/>
                <a:gd name="T54" fmla="*/ 2147483647 w 94"/>
                <a:gd name="T55" fmla="*/ 2147483647 h 100"/>
                <a:gd name="T56" fmla="*/ 2147483647 w 94"/>
                <a:gd name="T57" fmla="*/ 2147483647 h 1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4" h="100">
                  <a:moveTo>
                    <a:pt x="94" y="86"/>
                  </a:moveTo>
                  <a:cubicBezTo>
                    <a:pt x="91" y="92"/>
                    <a:pt x="91" y="92"/>
                    <a:pt x="91" y="92"/>
                  </a:cubicBezTo>
                  <a:cubicBezTo>
                    <a:pt x="85" y="95"/>
                    <a:pt x="80" y="97"/>
                    <a:pt x="75" y="98"/>
                  </a:cubicBezTo>
                  <a:cubicBezTo>
                    <a:pt x="69" y="99"/>
                    <a:pt x="64" y="100"/>
                    <a:pt x="57" y="100"/>
                  </a:cubicBezTo>
                  <a:cubicBezTo>
                    <a:pt x="50" y="100"/>
                    <a:pt x="43" y="99"/>
                    <a:pt x="37" y="97"/>
                  </a:cubicBezTo>
                  <a:cubicBezTo>
                    <a:pt x="31" y="95"/>
                    <a:pt x="25" y="93"/>
                    <a:pt x="21" y="89"/>
                  </a:cubicBezTo>
                  <a:cubicBezTo>
                    <a:pt x="16" y="86"/>
                    <a:pt x="12" y="83"/>
                    <a:pt x="9" y="78"/>
                  </a:cubicBezTo>
                  <a:cubicBezTo>
                    <a:pt x="6" y="74"/>
                    <a:pt x="4" y="70"/>
                    <a:pt x="2" y="65"/>
                  </a:cubicBezTo>
                  <a:cubicBezTo>
                    <a:pt x="1" y="61"/>
                    <a:pt x="0" y="55"/>
                    <a:pt x="0" y="50"/>
                  </a:cubicBezTo>
                  <a:cubicBezTo>
                    <a:pt x="0" y="35"/>
                    <a:pt x="5" y="24"/>
                    <a:pt x="16" y="14"/>
                  </a:cubicBezTo>
                  <a:cubicBezTo>
                    <a:pt x="26" y="5"/>
                    <a:pt x="41" y="0"/>
                    <a:pt x="59" y="0"/>
                  </a:cubicBezTo>
                  <a:cubicBezTo>
                    <a:pt x="63" y="0"/>
                    <a:pt x="67" y="0"/>
                    <a:pt x="71" y="1"/>
                  </a:cubicBezTo>
                  <a:cubicBezTo>
                    <a:pt x="74" y="1"/>
                    <a:pt x="79" y="2"/>
                    <a:pt x="84" y="3"/>
                  </a:cubicBezTo>
                  <a:cubicBezTo>
                    <a:pt x="89" y="5"/>
                    <a:pt x="92" y="6"/>
                    <a:pt x="94" y="6"/>
                  </a:cubicBezTo>
                  <a:cubicBezTo>
                    <a:pt x="93" y="8"/>
                    <a:pt x="92" y="11"/>
                    <a:pt x="91" y="13"/>
                  </a:cubicBezTo>
                  <a:cubicBezTo>
                    <a:pt x="91" y="17"/>
                    <a:pt x="90" y="21"/>
                    <a:pt x="90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4"/>
                    <a:pt x="82" y="11"/>
                    <a:pt x="78" y="9"/>
                  </a:cubicBezTo>
                  <a:cubicBezTo>
                    <a:pt x="73" y="6"/>
                    <a:pt x="66" y="5"/>
                    <a:pt x="57" y="5"/>
                  </a:cubicBezTo>
                  <a:cubicBezTo>
                    <a:pt x="51" y="5"/>
                    <a:pt x="45" y="6"/>
                    <a:pt x="40" y="8"/>
                  </a:cubicBezTo>
                  <a:cubicBezTo>
                    <a:pt x="36" y="9"/>
                    <a:pt x="31" y="12"/>
                    <a:pt x="28" y="15"/>
                  </a:cubicBezTo>
                  <a:cubicBezTo>
                    <a:pt x="24" y="18"/>
                    <a:pt x="21" y="23"/>
                    <a:pt x="19" y="28"/>
                  </a:cubicBezTo>
                  <a:cubicBezTo>
                    <a:pt x="17" y="33"/>
                    <a:pt x="16" y="39"/>
                    <a:pt x="16" y="47"/>
                  </a:cubicBezTo>
                  <a:cubicBezTo>
                    <a:pt x="16" y="61"/>
                    <a:pt x="20" y="72"/>
                    <a:pt x="29" y="80"/>
                  </a:cubicBezTo>
                  <a:cubicBezTo>
                    <a:pt x="37" y="88"/>
                    <a:pt x="49" y="92"/>
                    <a:pt x="63" y="92"/>
                  </a:cubicBezTo>
                  <a:cubicBezTo>
                    <a:pt x="70" y="92"/>
                    <a:pt x="76" y="91"/>
                    <a:pt x="81" y="90"/>
                  </a:cubicBezTo>
                  <a:cubicBezTo>
                    <a:pt x="85" y="89"/>
                    <a:pt x="89" y="87"/>
                    <a:pt x="92" y="84"/>
                  </a:cubicBezTo>
                  <a:lnTo>
                    <a:pt x="94" y="8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79" y="434"/>
              <a:ext cx="201" cy="151"/>
            </a:xfrm>
            <a:custGeom>
              <a:avLst/>
              <a:gdLst>
                <a:gd name="T0" fmla="*/ 0 w 130"/>
                <a:gd name="T1" fmla="*/ 2147483647 h 97"/>
                <a:gd name="T2" fmla="*/ 0 w 130"/>
                <a:gd name="T3" fmla="*/ 0 h 97"/>
                <a:gd name="T4" fmla="*/ 2147483647 w 130"/>
                <a:gd name="T5" fmla="*/ 0 h 97"/>
                <a:gd name="T6" fmla="*/ 2147483647 w 130"/>
                <a:gd name="T7" fmla="*/ 0 h 97"/>
                <a:gd name="T8" fmla="*/ 2147483647 w 130"/>
                <a:gd name="T9" fmla="*/ 2147483647 h 97"/>
                <a:gd name="T10" fmla="*/ 2147483647 w 130"/>
                <a:gd name="T11" fmla="*/ 2147483647 h 97"/>
                <a:gd name="T12" fmla="*/ 2147483647 w 130"/>
                <a:gd name="T13" fmla="*/ 2147483647 h 97"/>
                <a:gd name="T14" fmla="*/ 2147483647 w 130"/>
                <a:gd name="T15" fmla="*/ 0 h 97"/>
                <a:gd name="T16" fmla="*/ 2147483647 w 130"/>
                <a:gd name="T17" fmla="*/ 0 h 97"/>
                <a:gd name="T18" fmla="*/ 2147483647 w 130"/>
                <a:gd name="T19" fmla="*/ 0 h 97"/>
                <a:gd name="T20" fmla="*/ 2147483647 w 130"/>
                <a:gd name="T21" fmla="*/ 2147483647 h 97"/>
                <a:gd name="T22" fmla="*/ 2147483647 w 130"/>
                <a:gd name="T23" fmla="*/ 2147483647 h 97"/>
                <a:gd name="T24" fmla="*/ 2147483647 w 130"/>
                <a:gd name="T25" fmla="*/ 2147483647 h 97"/>
                <a:gd name="T26" fmla="*/ 2147483647 w 130"/>
                <a:gd name="T27" fmla="*/ 2147483647 h 97"/>
                <a:gd name="T28" fmla="*/ 2147483647 w 130"/>
                <a:gd name="T29" fmla="*/ 2147483647 h 97"/>
                <a:gd name="T30" fmla="*/ 2147483647 w 130"/>
                <a:gd name="T31" fmla="*/ 2147483647 h 97"/>
                <a:gd name="T32" fmla="*/ 2147483647 w 130"/>
                <a:gd name="T33" fmla="*/ 2147483647 h 97"/>
                <a:gd name="T34" fmla="*/ 2147483647 w 130"/>
                <a:gd name="T35" fmla="*/ 2147483647 h 97"/>
                <a:gd name="T36" fmla="*/ 2147483647 w 130"/>
                <a:gd name="T37" fmla="*/ 2147483647 h 97"/>
                <a:gd name="T38" fmla="*/ 2147483647 w 130"/>
                <a:gd name="T39" fmla="*/ 2147483647 h 97"/>
                <a:gd name="T40" fmla="*/ 2147483647 w 130"/>
                <a:gd name="T41" fmla="*/ 2147483647 h 97"/>
                <a:gd name="T42" fmla="*/ 2147483647 w 130"/>
                <a:gd name="T43" fmla="*/ 2147483647 h 97"/>
                <a:gd name="T44" fmla="*/ 2147483647 w 130"/>
                <a:gd name="T45" fmla="*/ 2147483647 h 97"/>
                <a:gd name="T46" fmla="*/ 2147483647 w 130"/>
                <a:gd name="T47" fmla="*/ 2147483647 h 97"/>
                <a:gd name="T48" fmla="*/ 2147483647 w 130"/>
                <a:gd name="T49" fmla="*/ 2147483647 h 97"/>
                <a:gd name="T50" fmla="*/ 2147483647 w 130"/>
                <a:gd name="T51" fmla="*/ 2147483647 h 97"/>
                <a:gd name="T52" fmla="*/ 2147483647 w 130"/>
                <a:gd name="T53" fmla="*/ 2147483647 h 97"/>
                <a:gd name="T54" fmla="*/ 2147483647 w 130"/>
                <a:gd name="T55" fmla="*/ 2147483647 h 97"/>
                <a:gd name="T56" fmla="*/ 2147483647 w 130"/>
                <a:gd name="T57" fmla="*/ 2147483647 h 97"/>
                <a:gd name="T58" fmla="*/ 2147483647 w 130"/>
                <a:gd name="T59" fmla="*/ 2147483647 h 97"/>
                <a:gd name="T60" fmla="*/ 2147483647 w 130"/>
                <a:gd name="T61" fmla="*/ 2147483647 h 97"/>
                <a:gd name="T62" fmla="*/ 2147483647 w 130"/>
                <a:gd name="T63" fmla="*/ 2147483647 h 97"/>
                <a:gd name="T64" fmla="*/ 2147483647 w 130"/>
                <a:gd name="T65" fmla="*/ 2147483647 h 97"/>
                <a:gd name="T66" fmla="*/ 2147483647 w 130"/>
                <a:gd name="T67" fmla="*/ 2147483647 h 97"/>
                <a:gd name="T68" fmla="*/ 2147483647 w 130"/>
                <a:gd name="T69" fmla="*/ 2147483647 h 97"/>
                <a:gd name="T70" fmla="*/ 2147483647 w 130"/>
                <a:gd name="T71" fmla="*/ 2147483647 h 97"/>
                <a:gd name="T72" fmla="*/ 2147483647 w 130"/>
                <a:gd name="T73" fmla="*/ 2147483647 h 97"/>
                <a:gd name="T74" fmla="*/ 2147483647 w 130"/>
                <a:gd name="T75" fmla="*/ 2147483647 h 97"/>
                <a:gd name="T76" fmla="*/ 2147483647 w 130"/>
                <a:gd name="T77" fmla="*/ 2147483647 h 97"/>
                <a:gd name="T78" fmla="*/ 2147483647 w 130"/>
                <a:gd name="T79" fmla="*/ 2147483647 h 97"/>
                <a:gd name="T80" fmla="*/ 2147483647 w 130"/>
                <a:gd name="T81" fmla="*/ 2147483647 h 97"/>
                <a:gd name="T82" fmla="*/ 2147483647 w 130"/>
                <a:gd name="T83" fmla="*/ 2147483647 h 97"/>
                <a:gd name="T84" fmla="*/ 2147483647 w 130"/>
                <a:gd name="T85" fmla="*/ 2147483647 h 97"/>
                <a:gd name="T86" fmla="*/ 0 w 130"/>
                <a:gd name="T87" fmla="*/ 2147483647 h 97"/>
                <a:gd name="T88" fmla="*/ 0 w 130"/>
                <a:gd name="T89" fmla="*/ 2147483647 h 97"/>
                <a:gd name="T90" fmla="*/ 2147483647 w 130"/>
                <a:gd name="T91" fmla="*/ 2147483647 h 97"/>
                <a:gd name="T92" fmla="*/ 2147483647 w 130"/>
                <a:gd name="T93" fmla="*/ 2147483647 h 97"/>
                <a:gd name="T94" fmla="*/ 2147483647 w 130"/>
                <a:gd name="T95" fmla="*/ 2147483647 h 97"/>
                <a:gd name="T96" fmla="*/ 2147483647 w 130"/>
                <a:gd name="T97" fmla="*/ 2147483647 h 97"/>
                <a:gd name="T98" fmla="*/ 2147483647 w 130"/>
                <a:gd name="T99" fmla="*/ 2147483647 h 97"/>
                <a:gd name="T100" fmla="*/ 2147483647 w 130"/>
                <a:gd name="T101" fmla="*/ 2147483647 h 97"/>
                <a:gd name="T102" fmla="*/ 2147483647 w 130"/>
                <a:gd name="T103" fmla="*/ 2147483647 h 97"/>
                <a:gd name="T104" fmla="*/ 2147483647 w 130"/>
                <a:gd name="T105" fmla="*/ 2147483647 h 97"/>
                <a:gd name="T106" fmla="*/ 0 w 130"/>
                <a:gd name="T107" fmla="*/ 2147483647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0" h="97">
                  <a:moveTo>
                    <a:pt x="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31" y="9"/>
                    <a:pt x="35" y="17"/>
                    <a:pt x="38" y="2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96" y="15"/>
                    <a:pt x="100" y="5"/>
                    <a:pt x="102" y="0"/>
                  </a:cubicBezTo>
                  <a:cubicBezTo>
                    <a:pt x="107" y="0"/>
                    <a:pt x="112" y="0"/>
                    <a:pt x="115" y="0"/>
                  </a:cubicBezTo>
                  <a:cubicBezTo>
                    <a:pt x="118" y="0"/>
                    <a:pt x="123" y="0"/>
                    <a:pt x="130" y="0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5" y="4"/>
                    <a:pt x="121" y="5"/>
                    <a:pt x="120" y="5"/>
                  </a:cubicBezTo>
                  <a:cubicBezTo>
                    <a:pt x="119" y="5"/>
                    <a:pt x="118" y="6"/>
                    <a:pt x="118" y="7"/>
                  </a:cubicBezTo>
                  <a:cubicBezTo>
                    <a:pt x="117" y="8"/>
                    <a:pt x="117" y="10"/>
                    <a:pt x="117" y="13"/>
                  </a:cubicBezTo>
                  <a:cubicBezTo>
                    <a:pt x="116" y="14"/>
                    <a:pt x="116" y="20"/>
                    <a:pt x="116" y="3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9"/>
                    <a:pt x="116" y="75"/>
                    <a:pt x="117" y="81"/>
                  </a:cubicBezTo>
                  <a:cubicBezTo>
                    <a:pt x="117" y="85"/>
                    <a:pt x="117" y="88"/>
                    <a:pt x="118" y="89"/>
                  </a:cubicBezTo>
                  <a:cubicBezTo>
                    <a:pt x="118" y="89"/>
                    <a:pt x="119" y="90"/>
                    <a:pt x="120" y="90"/>
                  </a:cubicBezTo>
                  <a:cubicBezTo>
                    <a:pt x="121" y="91"/>
                    <a:pt x="125" y="91"/>
                    <a:pt x="130" y="9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21" y="95"/>
                    <a:pt x="114" y="95"/>
                    <a:pt x="110" y="95"/>
                  </a:cubicBezTo>
                  <a:cubicBezTo>
                    <a:pt x="107" y="95"/>
                    <a:pt x="100" y="95"/>
                    <a:pt x="89" y="9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5" y="91"/>
                    <a:pt x="98" y="91"/>
                    <a:pt x="100" y="90"/>
                  </a:cubicBezTo>
                  <a:cubicBezTo>
                    <a:pt x="101" y="90"/>
                    <a:pt x="102" y="89"/>
                    <a:pt x="102" y="89"/>
                  </a:cubicBezTo>
                  <a:cubicBezTo>
                    <a:pt x="103" y="88"/>
                    <a:pt x="103" y="86"/>
                    <a:pt x="103" y="82"/>
                  </a:cubicBezTo>
                  <a:cubicBezTo>
                    <a:pt x="103" y="81"/>
                    <a:pt x="103" y="75"/>
                    <a:pt x="103" y="6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5" y="70"/>
                    <a:pt x="72" y="76"/>
                    <a:pt x="70" y="81"/>
                  </a:cubicBezTo>
                  <a:cubicBezTo>
                    <a:pt x="69" y="84"/>
                    <a:pt x="66" y="89"/>
                    <a:pt x="63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5"/>
                    <a:pt x="59" y="94"/>
                    <a:pt x="59" y="9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9"/>
                    <a:pt x="20" y="75"/>
                    <a:pt x="20" y="81"/>
                  </a:cubicBezTo>
                  <a:cubicBezTo>
                    <a:pt x="21" y="85"/>
                    <a:pt x="21" y="88"/>
                    <a:pt x="22" y="89"/>
                  </a:cubicBezTo>
                  <a:cubicBezTo>
                    <a:pt x="22" y="89"/>
                    <a:pt x="23" y="90"/>
                    <a:pt x="24" y="90"/>
                  </a:cubicBezTo>
                  <a:cubicBezTo>
                    <a:pt x="25" y="91"/>
                    <a:pt x="29" y="91"/>
                    <a:pt x="34" y="91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0"/>
                  </a:cubicBezTo>
                  <a:cubicBezTo>
                    <a:pt x="11" y="90"/>
                    <a:pt x="12" y="89"/>
                    <a:pt x="12" y="89"/>
                  </a:cubicBezTo>
                  <a:cubicBezTo>
                    <a:pt x="13" y="88"/>
                    <a:pt x="13" y="86"/>
                    <a:pt x="13" y="82"/>
                  </a:cubicBezTo>
                  <a:cubicBezTo>
                    <a:pt x="13" y="81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5"/>
                    <a:pt x="5" y="4"/>
                    <a:pt x="0" y="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688" y="432"/>
              <a:ext cx="166" cy="149"/>
            </a:xfrm>
            <a:custGeom>
              <a:avLst/>
              <a:gdLst>
                <a:gd name="T0" fmla="*/ 2147483647 w 107"/>
                <a:gd name="T1" fmla="*/ 2147483647 h 96"/>
                <a:gd name="T2" fmla="*/ 2147483647 w 107"/>
                <a:gd name="T3" fmla="*/ 2147483647 h 96"/>
                <a:gd name="T4" fmla="*/ 2147483647 w 107"/>
                <a:gd name="T5" fmla="*/ 2147483647 h 96"/>
                <a:gd name="T6" fmla="*/ 2147483647 w 107"/>
                <a:gd name="T7" fmla="*/ 2147483647 h 96"/>
                <a:gd name="T8" fmla="*/ 2147483647 w 107"/>
                <a:gd name="T9" fmla="*/ 2147483647 h 96"/>
                <a:gd name="T10" fmla="*/ 2147483647 w 107"/>
                <a:gd name="T11" fmla="*/ 2147483647 h 96"/>
                <a:gd name="T12" fmla="*/ 2147483647 w 107"/>
                <a:gd name="T13" fmla="*/ 2147483647 h 96"/>
                <a:gd name="T14" fmla="*/ 2147483647 w 107"/>
                <a:gd name="T15" fmla="*/ 2147483647 h 96"/>
                <a:gd name="T16" fmla="*/ 2147483647 w 107"/>
                <a:gd name="T17" fmla="*/ 2147483647 h 96"/>
                <a:gd name="T18" fmla="*/ 2147483647 w 107"/>
                <a:gd name="T19" fmla="*/ 2147483647 h 96"/>
                <a:gd name="T20" fmla="*/ 2147483647 w 107"/>
                <a:gd name="T21" fmla="*/ 2147483647 h 96"/>
                <a:gd name="T22" fmla="*/ 2147483647 w 107"/>
                <a:gd name="T23" fmla="*/ 2147483647 h 96"/>
                <a:gd name="T24" fmla="*/ 2147483647 w 107"/>
                <a:gd name="T25" fmla="*/ 2147483647 h 96"/>
                <a:gd name="T26" fmla="*/ 2147483647 w 107"/>
                <a:gd name="T27" fmla="*/ 2147483647 h 96"/>
                <a:gd name="T28" fmla="*/ 2147483647 w 107"/>
                <a:gd name="T29" fmla="*/ 2147483647 h 96"/>
                <a:gd name="T30" fmla="*/ 2147483647 w 107"/>
                <a:gd name="T31" fmla="*/ 2147483647 h 96"/>
                <a:gd name="T32" fmla="*/ 2147483647 w 107"/>
                <a:gd name="T33" fmla="*/ 2147483647 h 96"/>
                <a:gd name="T34" fmla="*/ 2147483647 w 107"/>
                <a:gd name="T35" fmla="*/ 2147483647 h 96"/>
                <a:gd name="T36" fmla="*/ 2147483647 w 107"/>
                <a:gd name="T37" fmla="*/ 2147483647 h 96"/>
                <a:gd name="T38" fmla="*/ 2147483647 w 107"/>
                <a:gd name="T39" fmla="*/ 2147483647 h 96"/>
                <a:gd name="T40" fmla="*/ 2147483647 w 107"/>
                <a:gd name="T41" fmla="*/ 2147483647 h 96"/>
                <a:gd name="T42" fmla="*/ 2147483647 w 107"/>
                <a:gd name="T43" fmla="*/ 0 h 96"/>
                <a:gd name="T44" fmla="*/ 2147483647 w 107"/>
                <a:gd name="T45" fmla="*/ 0 h 96"/>
                <a:gd name="T46" fmla="*/ 2147483647 w 107"/>
                <a:gd name="T47" fmla="*/ 2147483647 h 96"/>
                <a:gd name="T48" fmla="*/ 2147483647 w 107"/>
                <a:gd name="T49" fmla="*/ 2147483647 h 96"/>
                <a:gd name="T50" fmla="*/ 2147483647 w 107"/>
                <a:gd name="T51" fmla="*/ 2147483647 h 96"/>
                <a:gd name="T52" fmla="*/ 2147483647 w 107"/>
                <a:gd name="T53" fmla="*/ 2147483647 h 96"/>
                <a:gd name="T54" fmla="*/ 2147483647 w 107"/>
                <a:gd name="T55" fmla="*/ 2147483647 h 96"/>
                <a:gd name="T56" fmla="*/ 0 w 107"/>
                <a:gd name="T57" fmla="*/ 2147483647 h 96"/>
                <a:gd name="T58" fmla="*/ 0 w 107"/>
                <a:gd name="T59" fmla="*/ 2147483647 h 96"/>
                <a:gd name="T60" fmla="*/ 2147483647 w 107"/>
                <a:gd name="T61" fmla="*/ 2147483647 h 96"/>
                <a:gd name="T62" fmla="*/ 2147483647 w 107"/>
                <a:gd name="T63" fmla="*/ 2147483647 h 96"/>
                <a:gd name="T64" fmla="*/ 2147483647 w 107"/>
                <a:gd name="T65" fmla="*/ 2147483647 h 96"/>
                <a:gd name="T66" fmla="*/ 2147483647 w 107"/>
                <a:gd name="T67" fmla="*/ 2147483647 h 96"/>
                <a:gd name="T68" fmla="*/ 2147483647 w 107"/>
                <a:gd name="T69" fmla="*/ 2147483647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7" h="96">
                  <a:moveTo>
                    <a:pt x="15" y="96"/>
                  </a:moveTo>
                  <a:cubicBezTo>
                    <a:pt x="19" y="96"/>
                    <a:pt x="25" y="96"/>
                    <a:pt x="33" y="96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28" y="92"/>
                    <a:pt x="25" y="92"/>
                    <a:pt x="24" y="92"/>
                  </a:cubicBezTo>
                  <a:cubicBezTo>
                    <a:pt x="22" y="91"/>
                    <a:pt x="22" y="91"/>
                    <a:pt x="21" y="90"/>
                  </a:cubicBezTo>
                  <a:cubicBezTo>
                    <a:pt x="21" y="90"/>
                    <a:pt x="21" y="89"/>
                    <a:pt x="21" y="89"/>
                  </a:cubicBezTo>
                  <a:cubicBezTo>
                    <a:pt x="21" y="87"/>
                    <a:pt x="21" y="85"/>
                    <a:pt x="23" y="82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1" y="87"/>
                    <a:pt x="81" y="88"/>
                    <a:pt x="81" y="89"/>
                  </a:cubicBezTo>
                  <a:cubicBezTo>
                    <a:pt x="81" y="90"/>
                    <a:pt x="81" y="90"/>
                    <a:pt x="80" y="91"/>
                  </a:cubicBezTo>
                  <a:cubicBezTo>
                    <a:pt x="80" y="91"/>
                    <a:pt x="79" y="91"/>
                    <a:pt x="78" y="92"/>
                  </a:cubicBezTo>
                  <a:cubicBezTo>
                    <a:pt x="77" y="92"/>
                    <a:pt x="74" y="92"/>
                    <a:pt x="68" y="92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4" y="96"/>
                    <a:pt x="99" y="96"/>
                    <a:pt x="107" y="96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3" y="92"/>
                    <a:pt x="100" y="92"/>
                    <a:pt x="99" y="91"/>
                  </a:cubicBezTo>
                  <a:cubicBezTo>
                    <a:pt x="98" y="91"/>
                    <a:pt x="97" y="90"/>
                    <a:pt x="96" y="88"/>
                  </a:cubicBezTo>
                  <a:cubicBezTo>
                    <a:pt x="95" y="85"/>
                    <a:pt x="92" y="79"/>
                    <a:pt x="87" y="6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14"/>
                    <a:pt x="42" y="24"/>
                    <a:pt x="40" y="2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7" y="77"/>
                    <a:pt x="13" y="83"/>
                    <a:pt x="13" y="85"/>
                  </a:cubicBezTo>
                  <a:cubicBezTo>
                    <a:pt x="11" y="88"/>
                    <a:pt x="10" y="90"/>
                    <a:pt x="9" y="90"/>
                  </a:cubicBezTo>
                  <a:cubicBezTo>
                    <a:pt x="8" y="91"/>
                    <a:pt x="8" y="91"/>
                    <a:pt x="7" y="92"/>
                  </a:cubicBezTo>
                  <a:cubicBezTo>
                    <a:pt x="6" y="92"/>
                    <a:pt x="3" y="92"/>
                    <a:pt x="0" y="9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" y="96"/>
                    <a:pt x="10" y="96"/>
                    <a:pt x="15" y="96"/>
                  </a:cubicBezTo>
                  <a:close/>
                  <a:moveTo>
                    <a:pt x="51" y="18"/>
                  </a:moveTo>
                  <a:cubicBezTo>
                    <a:pt x="68" y="59"/>
                    <a:pt x="68" y="59"/>
                    <a:pt x="68" y="59"/>
                  </a:cubicBezTo>
                  <a:cubicBezTo>
                    <a:pt x="33" y="59"/>
                    <a:pt x="33" y="59"/>
                    <a:pt x="33" y="59"/>
                  </a:cubicBezTo>
                  <a:lnTo>
                    <a:pt x="51" y="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25" y="434"/>
              <a:ext cx="163" cy="147"/>
            </a:xfrm>
            <a:custGeom>
              <a:avLst/>
              <a:gdLst>
                <a:gd name="T0" fmla="*/ 2147483647 w 105"/>
                <a:gd name="T1" fmla="*/ 2147483647 h 95"/>
                <a:gd name="T2" fmla="*/ 2147483647 w 105"/>
                <a:gd name="T3" fmla="*/ 2147483647 h 95"/>
                <a:gd name="T4" fmla="*/ 2147483647 w 105"/>
                <a:gd name="T5" fmla="*/ 2147483647 h 95"/>
                <a:gd name="T6" fmla="*/ 2147483647 w 105"/>
                <a:gd name="T7" fmla="*/ 2147483647 h 95"/>
                <a:gd name="T8" fmla="*/ 2147483647 w 105"/>
                <a:gd name="T9" fmla="*/ 0 h 95"/>
                <a:gd name="T10" fmla="*/ 2147483647 w 105"/>
                <a:gd name="T11" fmla="*/ 0 h 95"/>
                <a:gd name="T12" fmla="*/ 2147483647 w 105"/>
                <a:gd name="T13" fmla="*/ 0 h 95"/>
                <a:gd name="T14" fmla="*/ 2147483647 w 105"/>
                <a:gd name="T15" fmla="*/ 2147483647 h 95"/>
                <a:gd name="T16" fmla="*/ 2147483647 w 105"/>
                <a:gd name="T17" fmla="*/ 2147483647 h 95"/>
                <a:gd name="T18" fmla="*/ 2147483647 w 105"/>
                <a:gd name="T19" fmla="*/ 2147483647 h 95"/>
                <a:gd name="T20" fmla="*/ 2147483647 w 105"/>
                <a:gd name="T21" fmla="*/ 2147483647 h 95"/>
                <a:gd name="T22" fmla="*/ 2147483647 w 105"/>
                <a:gd name="T23" fmla="*/ 2147483647 h 95"/>
                <a:gd name="T24" fmla="*/ 2147483647 w 105"/>
                <a:gd name="T25" fmla="*/ 2147483647 h 95"/>
                <a:gd name="T26" fmla="*/ 2147483647 w 105"/>
                <a:gd name="T27" fmla="*/ 2147483647 h 95"/>
                <a:gd name="T28" fmla="*/ 2147483647 w 105"/>
                <a:gd name="T29" fmla="*/ 2147483647 h 95"/>
                <a:gd name="T30" fmla="*/ 2147483647 w 105"/>
                <a:gd name="T31" fmla="*/ 2147483647 h 95"/>
                <a:gd name="T32" fmla="*/ 2147483647 w 105"/>
                <a:gd name="T33" fmla="*/ 2147483647 h 95"/>
                <a:gd name="T34" fmla="*/ 2147483647 w 105"/>
                <a:gd name="T35" fmla="*/ 2147483647 h 95"/>
                <a:gd name="T36" fmla="*/ 2147483647 w 105"/>
                <a:gd name="T37" fmla="*/ 2147483647 h 95"/>
                <a:gd name="T38" fmla="*/ 2147483647 w 105"/>
                <a:gd name="T39" fmla="*/ 2147483647 h 95"/>
                <a:gd name="T40" fmla="*/ 2147483647 w 105"/>
                <a:gd name="T41" fmla="*/ 2147483647 h 95"/>
                <a:gd name="T42" fmla="*/ 2147483647 w 105"/>
                <a:gd name="T43" fmla="*/ 2147483647 h 95"/>
                <a:gd name="T44" fmla="*/ 2147483647 w 105"/>
                <a:gd name="T45" fmla="*/ 2147483647 h 95"/>
                <a:gd name="T46" fmla="*/ 2147483647 w 105"/>
                <a:gd name="T47" fmla="*/ 2147483647 h 95"/>
                <a:gd name="T48" fmla="*/ 2147483647 w 105"/>
                <a:gd name="T49" fmla="*/ 2147483647 h 95"/>
                <a:gd name="T50" fmla="*/ 2147483647 w 105"/>
                <a:gd name="T51" fmla="*/ 2147483647 h 95"/>
                <a:gd name="T52" fmla="*/ 2147483647 w 105"/>
                <a:gd name="T53" fmla="*/ 2147483647 h 95"/>
                <a:gd name="T54" fmla="*/ 2147483647 w 105"/>
                <a:gd name="T55" fmla="*/ 2147483647 h 95"/>
                <a:gd name="T56" fmla="*/ 2147483647 w 105"/>
                <a:gd name="T57" fmla="*/ 2147483647 h 95"/>
                <a:gd name="T58" fmla="*/ 2147483647 w 105"/>
                <a:gd name="T59" fmla="*/ 2147483647 h 95"/>
                <a:gd name="T60" fmla="*/ 2147483647 w 105"/>
                <a:gd name="T61" fmla="*/ 2147483647 h 95"/>
                <a:gd name="T62" fmla="*/ 2147483647 w 105"/>
                <a:gd name="T63" fmla="*/ 2147483647 h 95"/>
                <a:gd name="T64" fmla="*/ 2147483647 w 105"/>
                <a:gd name="T65" fmla="*/ 2147483647 h 95"/>
                <a:gd name="T66" fmla="*/ 0 w 105"/>
                <a:gd name="T67" fmla="*/ 2147483647 h 95"/>
                <a:gd name="T68" fmla="*/ 0 w 105"/>
                <a:gd name="T69" fmla="*/ 0 h 95"/>
                <a:gd name="T70" fmla="*/ 2147483647 w 105"/>
                <a:gd name="T71" fmla="*/ 0 h 95"/>
                <a:gd name="T72" fmla="*/ 2147483647 w 105"/>
                <a:gd name="T73" fmla="*/ 0 h 95"/>
                <a:gd name="T74" fmla="*/ 2147483647 w 105"/>
                <a:gd name="T75" fmla="*/ 2147483647 h 95"/>
                <a:gd name="T76" fmla="*/ 2147483647 w 105"/>
                <a:gd name="T77" fmla="*/ 2147483647 h 95"/>
                <a:gd name="T78" fmla="*/ 2147483647 w 105"/>
                <a:gd name="T79" fmla="*/ 2147483647 h 95"/>
                <a:gd name="T80" fmla="*/ 2147483647 w 105"/>
                <a:gd name="T81" fmla="*/ 2147483647 h 95"/>
                <a:gd name="T82" fmla="*/ 2147483647 w 105"/>
                <a:gd name="T83" fmla="*/ 2147483647 h 95"/>
                <a:gd name="T84" fmla="*/ 2147483647 w 105"/>
                <a:gd name="T85" fmla="*/ 2147483647 h 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5" h="95">
                  <a:moveTo>
                    <a:pt x="77" y="14"/>
                  </a:moveTo>
                  <a:cubicBezTo>
                    <a:pt x="80" y="10"/>
                    <a:pt x="82" y="7"/>
                    <a:pt x="82" y="7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79" y="5"/>
                    <a:pt x="75" y="4"/>
                    <a:pt x="70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9" y="0"/>
                    <a:pt x="84" y="0"/>
                    <a:pt x="89" y="0"/>
                  </a:cubicBezTo>
                  <a:cubicBezTo>
                    <a:pt x="93" y="0"/>
                    <a:pt x="96" y="0"/>
                    <a:pt x="105" y="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0" y="4"/>
                    <a:pt x="97" y="5"/>
                    <a:pt x="96" y="5"/>
                  </a:cubicBezTo>
                  <a:cubicBezTo>
                    <a:pt x="95" y="5"/>
                    <a:pt x="93" y="6"/>
                    <a:pt x="92" y="7"/>
                  </a:cubicBezTo>
                  <a:cubicBezTo>
                    <a:pt x="91" y="7"/>
                    <a:pt x="89" y="10"/>
                    <a:pt x="87" y="1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2" y="49"/>
                    <a:pt x="60" y="53"/>
                    <a:pt x="59" y="54"/>
                  </a:cubicBezTo>
                  <a:cubicBezTo>
                    <a:pt x="59" y="56"/>
                    <a:pt x="59" y="57"/>
                    <a:pt x="59" y="58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9"/>
                    <a:pt x="59" y="75"/>
                    <a:pt x="59" y="81"/>
                  </a:cubicBezTo>
                  <a:cubicBezTo>
                    <a:pt x="59" y="85"/>
                    <a:pt x="60" y="88"/>
                    <a:pt x="60" y="89"/>
                  </a:cubicBezTo>
                  <a:cubicBezTo>
                    <a:pt x="61" y="89"/>
                    <a:pt x="61" y="90"/>
                    <a:pt x="63" y="90"/>
                  </a:cubicBezTo>
                  <a:cubicBezTo>
                    <a:pt x="64" y="91"/>
                    <a:pt x="67" y="91"/>
                    <a:pt x="73" y="91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65" y="95"/>
                    <a:pt x="58" y="95"/>
                    <a:pt x="53" y="95"/>
                  </a:cubicBezTo>
                  <a:cubicBezTo>
                    <a:pt x="47" y="95"/>
                    <a:pt x="40" y="95"/>
                    <a:pt x="32" y="9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7" y="91"/>
                    <a:pt x="40" y="91"/>
                    <a:pt x="42" y="90"/>
                  </a:cubicBezTo>
                  <a:cubicBezTo>
                    <a:pt x="43" y="90"/>
                    <a:pt x="44" y="90"/>
                    <a:pt x="44" y="89"/>
                  </a:cubicBezTo>
                  <a:cubicBezTo>
                    <a:pt x="45" y="88"/>
                    <a:pt x="45" y="86"/>
                    <a:pt x="45" y="82"/>
                  </a:cubicBezTo>
                  <a:cubicBezTo>
                    <a:pt x="45" y="81"/>
                    <a:pt x="45" y="75"/>
                    <a:pt x="46" y="6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4"/>
                    <a:pt x="44" y="52"/>
                    <a:pt x="43" y="50"/>
                  </a:cubicBezTo>
                  <a:cubicBezTo>
                    <a:pt x="42" y="49"/>
                    <a:pt x="40" y="45"/>
                    <a:pt x="35" y="3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0"/>
                    <a:pt x="14" y="7"/>
                    <a:pt x="13" y="7"/>
                  </a:cubicBezTo>
                  <a:cubicBezTo>
                    <a:pt x="12" y="6"/>
                    <a:pt x="10" y="5"/>
                    <a:pt x="9" y="5"/>
                  </a:cubicBezTo>
                  <a:cubicBezTo>
                    <a:pt x="8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2" y="0"/>
                    <a:pt x="17" y="0"/>
                  </a:cubicBezTo>
                  <a:cubicBezTo>
                    <a:pt x="22" y="0"/>
                    <a:pt x="34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8" y="4"/>
                    <a:pt x="33" y="5"/>
                    <a:pt x="32" y="5"/>
                  </a:cubicBezTo>
                  <a:cubicBezTo>
                    <a:pt x="31" y="5"/>
                    <a:pt x="30" y="6"/>
                    <a:pt x="30" y="7"/>
                  </a:cubicBezTo>
                  <a:cubicBezTo>
                    <a:pt x="30" y="7"/>
                    <a:pt x="31" y="10"/>
                    <a:pt x="34" y="14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77" y="1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982" y="431"/>
              <a:ext cx="164" cy="154"/>
            </a:xfrm>
            <a:custGeom>
              <a:avLst/>
              <a:gdLst>
                <a:gd name="T0" fmla="*/ 2147483647 w 106"/>
                <a:gd name="T1" fmla="*/ 2147483647 h 99"/>
                <a:gd name="T2" fmla="*/ 2147483647 w 106"/>
                <a:gd name="T3" fmla="*/ 2147483647 h 99"/>
                <a:gd name="T4" fmla="*/ 2147483647 w 106"/>
                <a:gd name="T5" fmla="*/ 2147483647 h 99"/>
                <a:gd name="T6" fmla="*/ 2147483647 w 106"/>
                <a:gd name="T7" fmla="*/ 2147483647 h 99"/>
                <a:gd name="T8" fmla="*/ 2147483647 w 106"/>
                <a:gd name="T9" fmla="*/ 2147483647 h 99"/>
                <a:gd name="T10" fmla="*/ 2147483647 w 106"/>
                <a:gd name="T11" fmla="*/ 2147483647 h 99"/>
                <a:gd name="T12" fmla="*/ 2147483647 w 106"/>
                <a:gd name="T13" fmla="*/ 2147483647 h 99"/>
                <a:gd name="T14" fmla="*/ 2147483647 w 106"/>
                <a:gd name="T15" fmla="*/ 2147483647 h 99"/>
                <a:gd name="T16" fmla="*/ 2147483647 w 106"/>
                <a:gd name="T17" fmla="*/ 2147483647 h 99"/>
                <a:gd name="T18" fmla="*/ 2147483647 w 106"/>
                <a:gd name="T19" fmla="*/ 2147483647 h 99"/>
                <a:gd name="T20" fmla="*/ 2147483647 w 106"/>
                <a:gd name="T21" fmla="*/ 2147483647 h 99"/>
                <a:gd name="T22" fmla="*/ 2147483647 w 106"/>
                <a:gd name="T23" fmla="*/ 2147483647 h 99"/>
                <a:gd name="T24" fmla="*/ 2147483647 w 106"/>
                <a:gd name="T25" fmla="*/ 2147483647 h 99"/>
                <a:gd name="T26" fmla="*/ 2147483647 w 106"/>
                <a:gd name="T27" fmla="*/ 2147483647 h 99"/>
                <a:gd name="T28" fmla="*/ 2147483647 w 106"/>
                <a:gd name="T29" fmla="*/ 2147483647 h 99"/>
                <a:gd name="T30" fmla="*/ 2147483647 w 106"/>
                <a:gd name="T31" fmla="*/ 2147483647 h 99"/>
                <a:gd name="T32" fmla="*/ 2147483647 w 106"/>
                <a:gd name="T33" fmla="*/ 2147483647 h 99"/>
                <a:gd name="T34" fmla="*/ 2147483647 w 106"/>
                <a:gd name="T35" fmla="*/ 2147483647 h 99"/>
                <a:gd name="T36" fmla="*/ 2147483647 w 106"/>
                <a:gd name="T37" fmla="*/ 2147483647 h 99"/>
                <a:gd name="T38" fmla="*/ 2147483647 w 106"/>
                <a:gd name="T39" fmla="*/ 2147483647 h 99"/>
                <a:gd name="T40" fmla="*/ 2147483647 w 106"/>
                <a:gd name="T41" fmla="*/ 2147483647 h 99"/>
                <a:gd name="T42" fmla="*/ 2147483647 w 106"/>
                <a:gd name="T43" fmla="*/ 2147483647 h 99"/>
                <a:gd name="T44" fmla="*/ 2147483647 w 106"/>
                <a:gd name="T45" fmla="*/ 2147483647 h 99"/>
                <a:gd name="T46" fmla="*/ 2147483647 w 106"/>
                <a:gd name="T47" fmla="*/ 2147483647 h 99"/>
                <a:gd name="T48" fmla="*/ 2147483647 w 106"/>
                <a:gd name="T49" fmla="*/ 2147483647 h 99"/>
                <a:gd name="T50" fmla="*/ 2147483647 w 106"/>
                <a:gd name="T51" fmla="*/ 2147483647 h 99"/>
                <a:gd name="T52" fmla="*/ 2147483647 w 106"/>
                <a:gd name="T53" fmla="*/ 2147483647 h 99"/>
                <a:gd name="T54" fmla="*/ 2147483647 w 106"/>
                <a:gd name="T55" fmla="*/ 0 h 99"/>
                <a:gd name="T56" fmla="*/ 2147483647 w 106"/>
                <a:gd name="T57" fmla="*/ 2147483647 h 99"/>
                <a:gd name="T58" fmla="*/ 2147483647 w 106"/>
                <a:gd name="T59" fmla="*/ 2147483647 h 99"/>
                <a:gd name="T60" fmla="*/ 2147483647 w 106"/>
                <a:gd name="T61" fmla="*/ 2147483647 h 99"/>
                <a:gd name="T62" fmla="*/ 0 w 106"/>
                <a:gd name="T63" fmla="*/ 2147483647 h 99"/>
                <a:gd name="T64" fmla="*/ 2147483647 w 106"/>
                <a:gd name="T65" fmla="*/ 2147483647 h 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6" h="99">
                  <a:moveTo>
                    <a:pt x="19" y="24"/>
                  </a:moveTo>
                  <a:cubicBezTo>
                    <a:pt x="22" y="18"/>
                    <a:pt x="26" y="13"/>
                    <a:pt x="31" y="10"/>
                  </a:cubicBezTo>
                  <a:cubicBezTo>
                    <a:pt x="37" y="7"/>
                    <a:pt x="44" y="5"/>
                    <a:pt x="51" y="5"/>
                  </a:cubicBezTo>
                  <a:cubicBezTo>
                    <a:pt x="56" y="5"/>
                    <a:pt x="61" y="6"/>
                    <a:pt x="66" y="8"/>
                  </a:cubicBezTo>
                  <a:cubicBezTo>
                    <a:pt x="70" y="9"/>
                    <a:pt x="74" y="11"/>
                    <a:pt x="76" y="13"/>
                  </a:cubicBezTo>
                  <a:cubicBezTo>
                    <a:pt x="79" y="16"/>
                    <a:pt x="82" y="18"/>
                    <a:pt x="84" y="21"/>
                  </a:cubicBezTo>
                  <a:cubicBezTo>
                    <a:pt x="86" y="24"/>
                    <a:pt x="87" y="27"/>
                    <a:pt x="88" y="31"/>
                  </a:cubicBezTo>
                  <a:cubicBezTo>
                    <a:pt x="90" y="37"/>
                    <a:pt x="91" y="44"/>
                    <a:pt x="91" y="51"/>
                  </a:cubicBezTo>
                  <a:cubicBezTo>
                    <a:pt x="91" y="59"/>
                    <a:pt x="90" y="67"/>
                    <a:pt x="87" y="73"/>
                  </a:cubicBezTo>
                  <a:cubicBezTo>
                    <a:pt x="85" y="79"/>
                    <a:pt x="80" y="84"/>
                    <a:pt x="75" y="88"/>
                  </a:cubicBezTo>
                  <a:cubicBezTo>
                    <a:pt x="69" y="91"/>
                    <a:pt x="63" y="93"/>
                    <a:pt x="55" y="93"/>
                  </a:cubicBezTo>
                  <a:cubicBezTo>
                    <a:pt x="50" y="93"/>
                    <a:pt x="45" y="92"/>
                    <a:pt x="40" y="91"/>
                  </a:cubicBezTo>
                  <a:cubicBezTo>
                    <a:pt x="36" y="89"/>
                    <a:pt x="32" y="86"/>
                    <a:pt x="28" y="82"/>
                  </a:cubicBezTo>
                  <a:cubicBezTo>
                    <a:pt x="24" y="79"/>
                    <a:pt x="21" y="74"/>
                    <a:pt x="19" y="69"/>
                  </a:cubicBezTo>
                  <a:cubicBezTo>
                    <a:pt x="18" y="66"/>
                    <a:pt x="17" y="62"/>
                    <a:pt x="16" y="57"/>
                  </a:cubicBezTo>
                  <a:cubicBezTo>
                    <a:pt x="15" y="53"/>
                    <a:pt x="14" y="49"/>
                    <a:pt x="14" y="45"/>
                  </a:cubicBezTo>
                  <a:cubicBezTo>
                    <a:pt x="14" y="37"/>
                    <a:pt x="16" y="30"/>
                    <a:pt x="19" y="24"/>
                  </a:cubicBezTo>
                  <a:close/>
                  <a:moveTo>
                    <a:pt x="3" y="69"/>
                  </a:moveTo>
                  <a:cubicBezTo>
                    <a:pt x="5" y="76"/>
                    <a:pt x="9" y="81"/>
                    <a:pt x="13" y="86"/>
                  </a:cubicBezTo>
                  <a:cubicBezTo>
                    <a:pt x="18" y="90"/>
                    <a:pt x="23" y="94"/>
                    <a:pt x="29" y="96"/>
                  </a:cubicBezTo>
                  <a:cubicBezTo>
                    <a:pt x="36" y="98"/>
                    <a:pt x="43" y="99"/>
                    <a:pt x="50" y="99"/>
                  </a:cubicBezTo>
                  <a:cubicBezTo>
                    <a:pt x="66" y="99"/>
                    <a:pt x="80" y="94"/>
                    <a:pt x="90" y="84"/>
                  </a:cubicBezTo>
                  <a:cubicBezTo>
                    <a:pt x="101" y="74"/>
                    <a:pt x="106" y="62"/>
                    <a:pt x="106" y="46"/>
                  </a:cubicBezTo>
                  <a:cubicBezTo>
                    <a:pt x="106" y="42"/>
                    <a:pt x="106" y="37"/>
                    <a:pt x="105" y="33"/>
                  </a:cubicBezTo>
                  <a:cubicBezTo>
                    <a:pt x="104" y="29"/>
                    <a:pt x="102" y="25"/>
                    <a:pt x="101" y="22"/>
                  </a:cubicBezTo>
                  <a:cubicBezTo>
                    <a:pt x="98" y="18"/>
                    <a:pt x="95" y="15"/>
                    <a:pt x="91" y="11"/>
                  </a:cubicBezTo>
                  <a:cubicBezTo>
                    <a:pt x="87" y="8"/>
                    <a:pt x="82" y="5"/>
                    <a:pt x="75" y="3"/>
                  </a:cubicBezTo>
                  <a:cubicBezTo>
                    <a:pt x="69" y="1"/>
                    <a:pt x="62" y="0"/>
                    <a:pt x="54" y="0"/>
                  </a:cubicBezTo>
                  <a:cubicBezTo>
                    <a:pt x="46" y="0"/>
                    <a:pt x="38" y="1"/>
                    <a:pt x="32" y="3"/>
                  </a:cubicBezTo>
                  <a:cubicBezTo>
                    <a:pt x="25" y="6"/>
                    <a:pt x="19" y="9"/>
                    <a:pt x="14" y="14"/>
                  </a:cubicBezTo>
                  <a:cubicBezTo>
                    <a:pt x="9" y="19"/>
                    <a:pt x="5" y="24"/>
                    <a:pt x="3" y="30"/>
                  </a:cubicBezTo>
                  <a:cubicBezTo>
                    <a:pt x="1" y="36"/>
                    <a:pt x="0" y="43"/>
                    <a:pt x="0" y="50"/>
                  </a:cubicBezTo>
                  <a:cubicBezTo>
                    <a:pt x="0" y="56"/>
                    <a:pt x="1" y="63"/>
                    <a:pt x="3" y="69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568325" y="3092450"/>
            <a:ext cx="3681413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smtClean="0">
                <a:solidFill>
                  <a:srgbClr val="B2B2B2"/>
                </a:solidFill>
                <a:latin typeface="Arial Narrow" pitchFamily="34" charset="0"/>
                <a:ea typeface="+mn-ea"/>
              </a:rPr>
              <a:t>CENTER FOR</a:t>
            </a:r>
            <a:r>
              <a:rPr lang="en-US" sz="2800" smtClean="0">
                <a:latin typeface="Arial Narrow" pitchFamily="34" charset="0"/>
                <a:ea typeface="+mn-ea"/>
              </a:rPr>
              <a:t/>
            </a:r>
            <a:br>
              <a:rPr lang="en-US" sz="2800" smtClean="0">
                <a:latin typeface="Arial Narrow" pitchFamily="34" charset="0"/>
                <a:ea typeface="+mn-ea"/>
              </a:rPr>
            </a:br>
            <a:r>
              <a:rPr lang="en-US" sz="3800" b="1" smtClean="0">
                <a:latin typeface="Arial Narrow" pitchFamily="34" charset="0"/>
                <a:ea typeface="+mn-ea"/>
              </a:rPr>
              <a:t>INDIVIDUALIZED</a:t>
            </a:r>
          </a:p>
          <a:p>
            <a:pPr>
              <a:lnSpc>
                <a:spcPct val="80000"/>
              </a:lnSpc>
              <a:defRPr/>
            </a:pPr>
            <a:r>
              <a:rPr lang="en-US" sz="3600" smtClean="0">
                <a:latin typeface="Arial Narrow" pitchFamily="34" charset="0"/>
                <a:ea typeface="+mn-ea"/>
              </a:rPr>
              <a:t>MEDICINE</a:t>
            </a:r>
          </a:p>
        </p:txBody>
      </p:sp>
      <p:sp>
        <p:nvSpPr>
          <p:cNvPr id="121877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6750" y="4430713"/>
            <a:ext cx="3844925" cy="7413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/>
          <a:lstStyle>
            <a:lvl1pPr marL="0" indent="0">
              <a:spcBef>
                <a:spcPct val="0"/>
              </a:spcBef>
              <a:defRPr sz="2200">
                <a:solidFill>
                  <a:srgbClr val="B2B2B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©2012 MFMER  |  3198462-</a:t>
            </a:r>
            <a:fld id="{9DA9D086-569F-49EB-9D4B-28FFFB577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7737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58813" y="684213"/>
            <a:ext cx="1263650" cy="1376362"/>
            <a:chOff x="415" y="431"/>
            <a:chExt cx="796" cy="867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710" y="633"/>
              <a:ext cx="64" cy="149"/>
            </a:xfrm>
            <a:custGeom>
              <a:avLst/>
              <a:gdLst>
                <a:gd name="T0" fmla="*/ 2147483647 w 41"/>
                <a:gd name="T1" fmla="*/ 2147483647 h 96"/>
                <a:gd name="T2" fmla="*/ 2147483647 w 41"/>
                <a:gd name="T3" fmla="*/ 2147483647 h 96"/>
                <a:gd name="T4" fmla="*/ 2147483647 w 41"/>
                <a:gd name="T5" fmla="*/ 2147483647 h 96"/>
                <a:gd name="T6" fmla="*/ 0 w 41"/>
                <a:gd name="T7" fmla="*/ 2147483647 h 96"/>
                <a:gd name="T8" fmla="*/ 0 w 41"/>
                <a:gd name="T9" fmla="*/ 2147483647 h 96"/>
                <a:gd name="T10" fmla="*/ 2147483647 w 41"/>
                <a:gd name="T11" fmla="*/ 2147483647 h 96"/>
                <a:gd name="T12" fmla="*/ 2147483647 w 41"/>
                <a:gd name="T13" fmla="*/ 2147483647 h 96"/>
                <a:gd name="T14" fmla="*/ 2147483647 w 41"/>
                <a:gd name="T15" fmla="*/ 2147483647 h 96"/>
                <a:gd name="T16" fmla="*/ 2147483647 w 41"/>
                <a:gd name="T17" fmla="*/ 2147483647 h 96"/>
                <a:gd name="T18" fmla="*/ 2147483647 w 41"/>
                <a:gd name="T19" fmla="*/ 2147483647 h 96"/>
                <a:gd name="T20" fmla="*/ 2147483647 w 41"/>
                <a:gd name="T21" fmla="*/ 2147483647 h 96"/>
                <a:gd name="T22" fmla="*/ 2147483647 w 41"/>
                <a:gd name="T23" fmla="*/ 2147483647 h 96"/>
                <a:gd name="T24" fmla="*/ 2147483647 w 41"/>
                <a:gd name="T25" fmla="*/ 2147483647 h 96"/>
                <a:gd name="T26" fmla="*/ 0 w 41"/>
                <a:gd name="T27" fmla="*/ 2147483647 h 96"/>
                <a:gd name="T28" fmla="*/ 0 w 41"/>
                <a:gd name="T29" fmla="*/ 0 h 96"/>
                <a:gd name="T30" fmla="*/ 2147483647 w 41"/>
                <a:gd name="T31" fmla="*/ 0 h 96"/>
                <a:gd name="T32" fmla="*/ 2147483647 w 41"/>
                <a:gd name="T33" fmla="*/ 0 h 96"/>
                <a:gd name="T34" fmla="*/ 2147483647 w 41"/>
                <a:gd name="T35" fmla="*/ 2147483647 h 96"/>
                <a:gd name="T36" fmla="*/ 2147483647 w 41"/>
                <a:gd name="T37" fmla="*/ 2147483647 h 96"/>
                <a:gd name="T38" fmla="*/ 2147483647 w 41"/>
                <a:gd name="T39" fmla="*/ 2147483647 h 96"/>
                <a:gd name="T40" fmla="*/ 2147483647 w 41"/>
                <a:gd name="T41" fmla="*/ 2147483647 h 96"/>
                <a:gd name="T42" fmla="*/ 2147483647 w 41"/>
                <a:gd name="T43" fmla="*/ 2147483647 h 96"/>
                <a:gd name="T44" fmla="*/ 2147483647 w 41"/>
                <a:gd name="T45" fmla="*/ 2147483647 h 96"/>
                <a:gd name="T46" fmla="*/ 2147483647 w 41"/>
                <a:gd name="T47" fmla="*/ 2147483647 h 96"/>
                <a:gd name="T48" fmla="*/ 2147483647 w 41"/>
                <a:gd name="T49" fmla="*/ 2147483647 h 96"/>
                <a:gd name="T50" fmla="*/ 2147483647 w 41"/>
                <a:gd name="T51" fmla="*/ 2147483647 h 96"/>
                <a:gd name="T52" fmla="*/ 2147483647 w 41"/>
                <a:gd name="T53" fmla="*/ 2147483647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" h="96">
                  <a:moveTo>
                    <a:pt x="41" y="91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31" y="95"/>
                    <a:pt x="24" y="95"/>
                    <a:pt x="21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1"/>
                  </a:cubicBezTo>
                  <a:cubicBezTo>
                    <a:pt x="11" y="90"/>
                    <a:pt x="12" y="90"/>
                    <a:pt x="12" y="89"/>
                  </a:cubicBezTo>
                  <a:cubicBezTo>
                    <a:pt x="13" y="88"/>
                    <a:pt x="13" y="86"/>
                    <a:pt x="13" y="83"/>
                  </a:cubicBezTo>
                  <a:cubicBezTo>
                    <a:pt x="13" y="82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5" y="0"/>
                    <a:pt x="20" y="0"/>
                  </a:cubicBezTo>
                  <a:cubicBezTo>
                    <a:pt x="25" y="0"/>
                    <a:pt x="32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5" y="4"/>
                    <a:pt x="32" y="4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7"/>
                    <a:pt x="27" y="9"/>
                    <a:pt x="27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9"/>
                    <a:pt x="27" y="75"/>
                    <a:pt x="27" y="81"/>
                  </a:cubicBezTo>
                  <a:cubicBezTo>
                    <a:pt x="27" y="86"/>
                    <a:pt x="28" y="88"/>
                    <a:pt x="28" y="89"/>
                  </a:cubicBezTo>
                  <a:cubicBezTo>
                    <a:pt x="29" y="90"/>
                    <a:pt x="30" y="90"/>
                    <a:pt x="31" y="91"/>
                  </a:cubicBezTo>
                  <a:cubicBezTo>
                    <a:pt x="32" y="91"/>
                    <a:pt x="35" y="91"/>
                    <a:pt x="41" y="9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535" y="853"/>
              <a:ext cx="556" cy="445"/>
            </a:xfrm>
            <a:custGeom>
              <a:avLst/>
              <a:gdLst>
                <a:gd name="T0" fmla="*/ 2147483647 w 359"/>
                <a:gd name="T1" fmla="*/ 0 h 287"/>
                <a:gd name="T2" fmla="*/ 2147483647 w 359"/>
                <a:gd name="T3" fmla="*/ 0 h 287"/>
                <a:gd name="T4" fmla="*/ 2147483647 w 359"/>
                <a:gd name="T5" fmla="*/ 2147483647 h 287"/>
                <a:gd name="T6" fmla="*/ 2147483647 w 359"/>
                <a:gd name="T7" fmla="*/ 2147483647 h 287"/>
                <a:gd name="T8" fmla="*/ 2147483647 w 359"/>
                <a:gd name="T9" fmla="*/ 2147483647 h 287"/>
                <a:gd name="T10" fmla="*/ 2147483647 w 359"/>
                <a:gd name="T11" fmla="*/ 2147483647 h 287"/>
                <a:gd name="T12" fmla="*/ 2147483647 w 359"/>
                <a:gd name="T13" fmla="*/ 2147483647 h 287"/>
                <a:gd name="T14" fmla="*/ 2147483647 w 359"/>
                <a:gd name="T15" fmla="*/ 2147483647 h 287"/>
                <a:gd name="T16" fmla="*/ 2147483647 w 359"/>
                <a:gd name="T17" fmla="*/ 2147483647 h 287"/>
                <a:gd name="T18" fmla="*/ 2147483647 w 359"/>
                <a:gd name="T19" fmla="*/ 2147483647 h 287"/>
                <a:gd name="T20" fmla="*/ 2147483647 w 359"/>
                <a:gd name="T21" fmla="*/ 2147483647 h 287"/>
                <a:gd name="T22" fmla="*/ 2147483647 w 359"/>
                <a:gd name="T23" fmla="*/ 2147483647 h 287"/>
                <a:gd name="T24" fmla="*/ 2147483647 w 359"/>
                <a:gd name="T25" fmla="*/ 2147483647 h 287"/>
                <a:gd name="T26" fmla="*/ 2147483647 w 359"/>
                <a:gd name="T27" fmla="*/ 2147483647 h 287"/>
                <a:gd name="T28" fmla="*/ 2147483647 w 359"/>
                <a:gd name="T29" fmla="*/ 2147483647 h 287"/>
                <a:gd name="T30" fmla="*/ 2147483647 w 359"/>
                <a:gd name="T31" fmla="*/ 2147483647 h 287"/>
                <a:gd name="T32" fmla="*/ 2147483647 w 359"/>
                <a:gd name="T33" fmla="*/ 2147483647 h 287"/>
                <a:gd name="T34" fmla="*/ 2147483647 w 359"/>
                <a:gd name="T35" fmla="*/ 2147483647 h 287"/>
                <a:gd name="T36" fmla="*/ 2147483647 w 359"/>
                <a:gd name="T37" fmla="*/ 2147483647 h 287"/>
                <a:gd name="T38" fmla="*/ 2147483647 w 359"/>
                <a:gd name="T39" fmla="*/ 2147483647 h 287"/>
                <a:gd name="T40" fmla="*/ 2147483647 w 359"/>
                <a:gd name="T41" fmla="*/ 2147483647 h 287"/>
                <a:gd name="T42" fmla="*/ 2147483647 w 359"/>
                <a:gd name="T43" fmla="*/ 2147483647 h 287"/>
                <a:gd name="T44" fmla="*/ 2147483647 w 359"/>
                <a:gd name="T45" fmla="*/ 2147483647 h 287"/>
                <a:gd name="T46" fmla="*/ 2147483647 w 359"/>
                <a:gd name="T47" fmla="*/ 2147483647 h 287"/>
                <a:gd name="T48" fmla="*/ 2147483647 w 359"/>
                <a:gd name="T49" fmla="*/ 2147483647 h 287"/>
                <a:gd name="T50" fmla="*/ 2147483647 w 359"/>
                <a:gd name="T51" fmla="*/ 2147483647 h 287"/>
                <a:gd name="T52" fmla="*/ 2147483647 w 359"/>
                <a:gd name="T53" fmla="*/ 2147483647 h 287"/>
                <a:gd name="T54" fmla="*/ 2147483647 w 359"/>
                <a:gd name="T55" fmla="*/ 2147483647 h 287"/>
                <a:gd name="T56" fmla="*/ 2147483647 w 359"/>
                <a:gd name="T57" fmla="*/ 2147483647 h 287"/>
                <a:gd name="T58" fmla="*/ 2147483647 w 359"/>
                <a:gd name="T59" fmla="*/ 2147483647 h 287"/>
                <a:gd name="T60" fmla="*/ 2147483647 w 359"/>
                <a:gd name="T61" fmla="*/ 2147483647 h 287"/>
                <a:gd name="T62" fmla="*/ 2147483647 w 359"/>
                <a:gd name="T63" fmla="*/ 2147483647 h 287"/>
                <a:gd name="T64" fmla="*/ 2147483647 w 359"/>
                <a:gd name="T65" fmla="*/ 2147483647 h 287"/>
                <a:gd name="T66" fmla="*/ 2147483647 w 359"/>
                <a:gd name="T67" fmla="*/ 2147483647 h 287"/>
                <a:gd name="T68" fmla="*/ 2147483647 w 359"/>
                <a:gd name="T69" fmla="*/ 2147483647 h 287"/>
                <a:gd name="T70" fmla="*/ 2147483647 w 359"/>
                <a:gd name="T71" fmla="*/ 2147483647 h 287"/>
                <a:gd name="T72" fmla="*/ 2147483647 w 359"/>
                <a:gd name="T73" fmla="*/ 2147483647 h 287"/>
                <a:gd name="T74" fmla="*/ 2147483647 w 359"/>
                <a:gd name="T75" fmla="*/ 2147483647 h 287"/>
                <a:gd name="T76" fmla="*/ 2147483647 w 359"/>
                <a:gd name="T77" fmla="*/ 0 h 287"/>
                <a:gd name="T78" fmla="*/ 2147483647 w 359"/>
                <a:gd name="T79" fmla="*/ 0 h 287"/>
                <a:gd name="T80" fmla="*/ 0 w 359"/>
                <a:gd name="T81" fmla="*/ 0 h 287"/>
                <a:gd name="T82" fmla="*/ 0 w 359"/>
                <a:gd name="T83" fmla="*/ 2147483647 h 287"/>
                <a:gd name="T84" fmla="*/ 2147483647 w 359"/>
                <a:gd name="T85" fmla="*/ 2147483647 h 287"/>
                <a:gd name="T86" fmla="*/ 2147483647 w 359"/>
                <a:gd name="T87" fmla="*/ 2147483647 h 287"/>
                <a:gd name="T88" fmla="*/ 2147483647 w 359"/>
                <a:gd name="T89" fmla="*/ 2147483647 h 287"/>
                <a:gd name="T90" fmla="*/ 2147483647 w 359"/>
                <a:gd name="T91" fmla="*/ 2147483647 h 287"/>
                <a:gd name="T92" fmla="*/ 2147483647 w 359"/>
                <a:gd name="T93" fmla="*/ 2147483647 h 287"/>
                <a:gd name="T94" fmla="*/ 2147483647 w 359"/>
                <a:gd name="T95" fmla="*/ 2147483647 h 287"/>
                <a:gd name="T96" fmla="*/ 2147483647 w 359"/>
                <a:gd name="T97" fmla="*/ 0 h 287"/>
                <a:gd name="T98" fmla="*/ 2147483647 w 359"/>
                <a:gd name="T99" fmla="*/ 0 h 287"/>
                <a:gd name="T100" fmla="*/ 2147483647 w 359"/>
                <a:gd name="T101" fmla="*/ 2147483647 h 287"/>
                <a:gd name="T102" fmla="*/ 2147483647 w 359"/>
                <a:gd name="T103" fmla="*/ 2147483647 h 287"/>
                <a:gd name="T104" fmla="*/ 2147483647 w 359"/>
                <a:gd name="T105" fmla="*/ 2147483647 h 287"/>
                <a:gd name="T106" fmla="*/ 2147483647 w 359"/>
                <a:gd name="T107" fmla="*/ 2147483647 h 287"/>
                <a:gd name="T108" fmla="*/ 2147483647 w 359"/>
                <a:gd name="T109" fmla="*/ 2147483647 h 287"/>
                <a:gd name="T110" fmla="*/ 2147483647 w 359"/>
                <a:gd name="T111" fmla="*/ 2147483647 h 287"/>
                <a:gd name="T112" fmla="*/ 2147483647 w 359"/>
                <a:gd name="T113" fmla="*/ 2147483647 h 287"/>
                <a:gd name="T114" fmla="*/ 2147483647 w 359"/>
                <a:gd name="T115" fmla="*/ 2147483647 h 287"/>
                <a:gd name="T116" fmla="*/ 2147483647 w 359"/>
                <a:gd name="T117" fmla="*/ 2147483647 h 287"/>
                <a:gd name="T118" fmla="*/ 2147483647 w 359"/>
                <a:gd name="T119" fmla="*/ 2147483647 h 2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59" h="287">
                  <a:moveTo>
                    <a:pt x="283" y="0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125"/>
                    <a:pt x="221" y="152"/>
                    <a:pt x="244" y="171"/>
                  </a:cubicBezTo>
                  <a:cubicBezTo>
                    <a:pt x="244" y="159"/>
                    <a:pt x="244" y="159"/>
                    <a:pt x="244" y="159"/>
                  </a:cubicBezTo>
                  <a:cubicBezTo>
                    <a:pt x="227" y="139"/>
                    <a:pt x="224" y="116"/>
                    <a:pt x="224" y="96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171"/>
                    <a:pt x="253" y="171"/>
                    <a:pt x="253" y="171"/>
                  </a:cubicBezTo>
                  <a:cubicBezTo>
                    <a:pt x="253" y="207"/>
                    <a:pt x="243" y="252"/>
                    <a:pt x="180" y="280"/>
                  </a:cubicBezTo>
                  <a:cubicBezTo>
                    <a:pt x="119" y="253"/>
                    <a:pt x="107" y="211"/>
                    <a:pt x="106" y="177"/>
                  </a:cubicBezTo>
                  <a:cubicBezTo>
                    <a:pt x="135" y="157"/>
                    <a:pt x="151" y="129"/>
                    <a:pt x="151" y="86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89" y="162"/>
                    <a:pt x="89" y="166"/>
                    <a:pt x="89" y="169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96" y="165"/>
                    <a:pt x="101" y="160"/>
                    <a:pt x="106" y="155"/>
                  </a:cubicBezTo>
                  <a:cubicBezTo>
                    <a:pt x="106" y="155"/>
                    <a:pt x="106" y="155"/>
                    <a:pt x="106" y="155"/>
                  </a:cubicBezTo>
                  <a:cubicBezTo>
                    <a:pt x="106" y="74"/>
                    <a:pt x="106" y="74"/>
                    <a:pt x="106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126"/>
                    <a:pt x="128" y="162"/>
                    <a:pt x="75" y="186"/>
                  </a:cubicBezTo>
                  <a:cubicBezTo>
                    <a:pt x="23" y="162"/>
                    <a:pt x="17" y="126"/>
                    <a:pt x="17" y="9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43"/>
                    <a:pt x="28" y="174"/>
                    <a:pt x="75" y="192"/>
                  </a:cubicBezTo>
                  <a:cubicBezTo>
                    <a:pt x="81" y="190"/>
                    <a:pt x="86" y="188"/>
                    <a:pt x="91" y="186"/>
                  </a:cubicBezTo>
                  <a:cubicBezTo>
                    <a:pt x="99" y="237"/>
                    <a:pt x="131" y="268"/>
                    <a:pt x="180" y="287"/>
                  </a:cubicBezTo>
                  <a:cubicBezTo>
                    <a:pt x="228" y="268"/>
                    <a:pt x="260" y="238"/>
                    <a:pt x="269" y="186"/>
                  </a:cubicBezTo>
                  <a:cubicBezTo>
                    <a:pt x="273" y="188"/>
                    <a:pt x="278" y="190"/>
                    <a:pt x="283" y="192"/>
                  </a:cubicBezTo>
                  <a:cubicBezTo>
                    <a:pt x="330" y="174"/>
                    <a:pt x="359" y="143"/>
                    <a:pt x="359" y="86"/>
                  </a:cubicBezTo>
                  <a:cubicBezTo>
                    <a:pt x="359" y="0"/>
                    <a:pt x="359" y="0"/>
                    <a:pt x="359" y="0"/>
                  </a:cubicBezTo>
                  <a:lnTo>
                    <a:pt x="283" y="0"/>
                  </a:lnTo>
                  <a:close/>
                  <a:moveTo>
                    <a:pt x="341" y="96"/>
                  </a:moveTo>
                  <a:cubicBezTo>
                    <a:pt x="341" y="126"/>
                    <a:pt x="336" y="162"/>
                    <a:pt x="283" y="186"/>
                  </a:cubicBezTo>
                  <a:cubicBezTo>
                    <a:pt x="278" y="184"/>
                    <a:pt x="274" y="182"/>
                    <a:pt x="270" y="179"/>
                  </a:cubicBezTo>
                  <a:cubicBezTo>
                    <a:pt x="270" y="173"/>
                    <a:pt x="271" y="166"/>
                    <a:pt x="271" y="159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341" y="18"/>
                    <a:pt x="341" y="18"/>
                    <a:pt x="341" y="18"/>
                  </a:cubicBezTo>
                  <a:lnTo>
                    <a:pt x="341" y="9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78" y="633"/>
              <a:ext cx="118" cy="149"/>
            </a:xfrm>
            <a:custGeom>
              <a:avLst/>
              <a:gdLst>
                <a:gd name="T0" fmla="*/ 2147483647 w 76"/>
                <a:gd name="T1" fmla="*/ 2147483647 h 96"/>
                <a:gd name="T2" fmla="*/ 2147483647 w 76"/>
                <a:gd name="T3" fmla="*/ 2147483647 h 96"/>
                <a:gd name="T4" fmla="*/ 2147483647 w 76"/>
                <a:gd name="T5" fmla="*/ 2147483647 h 96"/>
                <a:gd name="T6" fmla="*/ 2147483647 w 76"/>
                <a:gd name="T7" fmla="*/ 2147483647 h 96"/>
                <a:gd name="T8" fmla="*/ 2147483647 w 76"/>
                <a:gd name="T9" fmla="*/ 2147483647 h 96"/>
                <a:gd name="T10" fmla="*/ 2147483647 w 76"/>
                <a:gd name="T11" fmla="*/ 2147483647 h 96"/>
                <a:gd name="T12" fmla="*/ 2147483647 w 76"/>
                <a:gd name="T13" fmla="*/ 2147483647 h 96"/>
                <a:gd name="T14" fmla="*/ 2147483647 w 76"/>
                <a:gd name="T15" fmla="*/ 2147483647 h 96"/>
                <a:gd name="T16" fmla="*/ 2147483647 w 76"/>
                <a:gd name="T17" fmla="*/ 2147483647 h 96"/>
                <a:gd name="T18" fmla="*/ 2147483647 w 76"/>
                <a:gd name="T19" fmla="*/ 2147483647 h 96"/>
                <a:gd name="T20" fmla="*/ 0 w 76"/>
                <a:gd name="T21" fmla="*/ 2147483647 h 96"/>
                <a:gd name="T22" fmla="*/ 0 w 76"/>
                <a:gd name="T23" fmla="*/ 0 h 96"/>
                <a:gd name="T24" fmla="*/ 2147483647 w 76"/>
                <a:gd name="T25" fmla="*/ 0 h 96"/>
                <a:gd name="T26" fmla="*/ 2147483647 w 76"/>
                <a:gd name="T27" fmla="*/ 0 h 96"/>
                <a:gd name="T28" fmla="*/ 2147483647 w 76"/>
                <a:gd name="T29" fmla="*/ 2147483647 h 96"/>
                <a:gd name="T30" fmla="*/ 2147483647 w 76"/>
                <a:gd name="T31" fmla="*/ 2147483647 h 96"/>
                <a:gd name="T32" fmla="*/ 2147483647 w 76"/>
                <a:gd name="T33" fmla="*/ 2147483647 h 96"/>
                <a:gd name="T34" fmla="*/ 2147483647 w 76"/>
                <a:gd name="T35" fmla="*/ 2147483647 h 96"/>
                <a:gd name="T36" fmla="*/ 2147483647 w 76"/>
                <a:gd name="T37" fmla="*/ 2147483647 h 96"/>
                <a:gd name="T38" fmla="*/ 2147483647 w 76"/>
                <a:gd name="T39" fmla="*/ 2147483647 h 96"/>
                <a:gd name="T40" fmla="*/ 2147483647 w 76"/>
                <a:gd name="T41" fmla="*/ 2147483647 h 96"/>
                <a:gd name="T42" fmla="*/ 2147483647 w 76"/>
                <a:gd name="T43" fmla="*/ 2147483647 h 96"/>
                <a:gd name="T44" fmla="*/ 2147483647 w 76"/>
                <a:gd name="T45" fmla="*/ 2147483647 h 96"/>
                <a:gd name="T46" fmla="*/ 2147483647 w 76"/>
                <a:gd name="T47" fmla="*/ 2147483647 h 96"/>
                <a:gd name="T48" fmla="*/ 2147483647 w 76"/>
                <a:gd name="T49" fmla="*/ 2147483647 h 96"/>
                <a:gd name="T50" fmla="*/ 2147483647 w 76"/>
                <a:gd name="T51" fmla="*/ 2147483647 h 96"/>
                <a:gd name="T52" fmla="*/ 2147483647 w 76"/>
                <a:gd name="T53" fmla="*/ 2147483647 h 96"/>
                <a:gd name="T54" fmla="*/ 2147483647 w 76"/>
                <a:gd name="T55" fmla="*/ 2147483647 h 96"/>
                <a:gd name="T56" fmla="*/ 2147483647 w 76"/>
                <a:gd name="T57" fmla="*/ 2147483647 h 96"/>
                <a:gd name="T58" fmla="*/ 2147483647 w 76"/>
                <a:gd name="T59" fmla="*/ 2147483647 h 96"/>
                <a:gd name="T60" fmla="*/ 2147483647 w 76"/>
                <a:gd name="T61" fmla="*/ 2147483647 h 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6" h="96">
                  <a:moveTo>
                    <a:pt x="6" y="9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9" y="91"/>
                    <a:pt x="11" y="90"/>
                    <a:pt x="12" y="89"/>
                  </a:cubicBezTo>
                  <a:cubicBezTo>
                    <a:pt x="12" y="89"/>
                    <a:pt x="12" y="88"/>
                    <a:pt x="13" y="88"/>
                  </a:cubicBezTo>
                  <a:cubicBezTo>
                    <a:pt x="13" y="86"/>
                    <a:pt x="13" y="84"/>
                    <a:pt x="13" y="80"/>
                  </a:cubicBezTo>
                  <a:cubicBezTo>
                    <a:pt x="14" y="73"/>
                    <a:pt x="14" y="70"/>
                    <a:pt x="14" y="6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4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9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8" y="0"/>
                    <a:pt x="21" y="0"/>
                  </a:cubicBezTo>
                  <a:cubicBezTo>
                    <a:pt x="24" y="0"/>
                    <a:pt x="31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4"/>
                    <a:pt x="32" y="4"/>
                    <a:pt x="31" y="5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8" y="7"/>
                    <a:pt x="28" y="9"/>
                    <a:pt x="28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82"/>
                    <a:pt x="27" y="86"/>
                    <a:pt x="28" y="89"/>
                  </a:cubicBezTo>
                  <a:cubicBezTo>
                    <a:pt x="33" y="89"/>
                    <a:pt x="33" y="90"/>
                    <a:pt x="39" y="90"/>
                  </a:cubicBezTo>
                  <a:cubicBezTo>
                    <a:pt x="52" y="90"/>
                    <a:pt x="62" y="89"/>
                    <a:pt x="67" y="87"/>
                  </a:cubicBezTo>
                  <a:cubicBezTo>
                    <a:pt x="68" y="86"/>
                    <a:pt x="68" y="84"/>
                    <a:pt x="69" y="82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5" y="78"/>
                    <a:pt x="74" y="86"/>
                    <a:pt x="73" y="95"/>
                  </a:cubicBezTo>
                  <a:cubicBezTo>
                    <a:pt x="71" y="95"/>
                    <a:pt x="70" y="95"/>
                    <a:pt x="69" y="96"/>
                  </a:cubicBezTo>
                  <a:cubicBezTo>
                    <a:pt x="66" y="96"/>
                    <a:pt x="63" y="96"/>
                    <a:pt x="57" y="96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5" y="95"/>
                    <a:pt x="11" y="95"/>
                    <a:pt x="6" y="9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99" y="633"/>
              <a:ext cx="172" cy="152"/>
            </a:xfrm>
            <a:custGeom>
              <a:avLst/>
              <a:gdLst>
                <a:gd name="T0" fmla="*/ 0 w 111"/>
                <a:gd name="T1" fmla="*/ 2147483647 h 98"/>
                <a:gd name="T2" fmla="*/ 0 w 111"/>
                <a:gd name="T3" fmla="*/ 2147483647 h 98"/>
                <a:gd name="T4" fmla="*/ 2147483647 w 111"/>
                <a:gd name="T5" fmla="*/ 2147483647 h 98"/>
                <a:gd name="T6" fmla="*/ 2147483647 w 111"/>
                <a:gd name="T7" fmla="*/ 2147483647 h 98"/>
                <a:gd name="T8" fmla="*/ 2147483647 w 111"/>
                <a:gd name="T9" fmla="*/ 2147483647 h 98"/>
                <a:gd name="T10" fmla="*/ 2147483647 w 111"/>
                <a:gd name="T11" fmla="*/ 2147483647 h 98"/>
                <a:gd name="T12" fmla="*/ 2147483647 w 111"/>
                <a:gd name="T13" fmla="*/ 2147483647 h 98"/>
                <a:gd name="T14" fmla="*/ 2147483647 w 111"/>
                <a:gd name="T15" fmla="*/ 2147483647 h 98"/>
                <a:gd name="T16" fmla="*/ 2147483647 w 111"/>
                <a:gd name="T17" fmla="*/ 2147483647 h 98"/>
                <a:gd name="T18" fmla="*/ 2147483647 w 111"/>
                <a:gd name="T19" fmla="*/ 2147483647 h 98"/>
                <a:gd name="T20" fmla="*/ 0 w 111"/>
                <a:gd name="T21" fmla="*/ 2147483647 h 98"/>
                <a:gd name="T22" fmla="*/ 0 w 111"/>
                <a:gd name="T23" fmla="*/ 0 h 98"/>
                <a:gd name="T24" fmla="*/ 2147483647 w 111"/>
                <a:gd name="T25" fmla="*/ 0 h 98"/>
                <a:gd name="T26" fmla="*/ 2147483647 w 111"/>
                <a:gd name="T27" fmla="*/ 0 h 98"/>
                <a:gd name="T28" fmla="*/ 2147483647 w 111"/>
                <a:gd name="T29" fmla="*/ 2147483647 h 98"/>
                <a:gd name="T30" fmla="*/ 2147483647 w 111"/>
                <a:gd name="T31" fmla="*/ 2147483647 h 98"/>
                <a:gd name="T32" fmla="*/ 2147483647 w 111"/>
                <a:gd name="T33" fmla="*/ 2147483647 h 98"/>
                <a:gd name="T34" fmla="*/ 2147483647 w 111"/>
                <a:gd name="T35" fmla="*/ 2147483647 h 98"/>
                <a:gd name="T36" fmla="*/ 2147483647 w 111"/>
                <a:gd name="T37" fmla="*/ 2147483647 h 98"/>
                <a:gd name="T38" fmla="*/ 2147483647 w 111"/>
                <a:gd name="T39" fmla="*/ 2147483647 h 98"/>
                <a:gd name="T40" fmla="*/ 2147483647 w 111"/>
                <a:gd name="T41" fmla="*/ 2147483647 h 98"/>
                <a:gd name="T42" fmla="*/ 2147483647 w 111"/>
                <a:gd name="T43" fmla="*/ 2147483647 h 98"/>
                <a:gd name="T44" fmla="*/ 2147483647 w 111"/>
                <a:gd name="T45" fmla="*/ 2147483647 h 98"/>
                <a:gd name="T46" fmla="*/ 2147483647 w 111"/>
                <a:gd name="T47" fmla="*/ 2147483647 h 98"/>
                <a:gd name="T48" fmla="*/ 2147483647 w 111"/>
                <a:gd name="T49" fmla="*/ 0 h 98"/>
                <a:gd name="T50" fmla="*/ 2147483647 w 111"/>
                <a:gd name="T51" fmla="*/ 0 h 98"/>
                <a:gd name="T52" fmla="*/ 2147483647 w 111"/>
                <a:gd name="T53" fmla="*/ 0 h 98"/>
                <a:gd name="T54" fmla="*/ 2147483647 w 111"/>
                <a:gd name="T55" fmla="*/ 2147483647 h 98"/>
                <a:gd name="T56" fmla="*/ 2147483647 w 111"/>
                <a:gd name="T57" fmla="*/ 2147483647 h 98"/>
                <a:gd name="T58" fmla="*/ 2147483647 w 111"/>
                <a:gd name="T59" fmla="*/ 2147483647 h 98"/>
                <a:gd name="T60" fmla="*/ 2147483647 w 111"/>
                <a:gd name="T61" fmla="*/ 2147483647 h 98"/>
                <a:gd name="T62" fmla="*/ 2147483647 w 111"/>
                <a:gd name="T63" fmla="*/ 2147483647 h 98"/>
                <a:gd name="T64" fmla="*/ 2147483647 w 111"/>
                <a:gd name="T65" fmla="*/ 2147483647 h 98"/>
                <a:gd name="T66" fmla="*/ 2147483647 w 111"/>
                <a:gd name="T67" fmla="*/ 2147483647 h 98"/>
                <a:gd name="T68" fmla="*/ 2147483647 w 111"/>
                <a:gd name="T69" fmla="*/ 2147483647 h 98"/>
                <a:gd name="T70" fmla="*/ 2147483647 w 111"/>
                <a:gd name="T71" fmla="*/ 2147483647 h 98"/>
                <a:gd name="T72" fmla="*/ 2147483647 w 111"/>
                <a:gd name="T73" fmla="*/ 2147483647 h 98"/>
                <a:gd name="T74" fmla="*/ 2147483647 w 111"/>
                <a:gd name="T75" fmla="*/ 2147483647 h 98"/>
                <a:gd name="T76" fmla="*/ 2147483647 w 111"/>
                <a:gd name="T77" fmla="*/ 2147483647 h 98"/>
                <a:gd name="T78" fmla="*/ 2147483647 w 111"/>
                <a:gd name="T79" fmla="*/ 2147483647 h 98"/>
                <a:gd name="T80" fmla="*/ 2147483647 w 111"/>
                <a:gd name="T81" fmla="*/ 2147483647 h 98"/>
                <a:gd name="T82" fmla="*/ 2147483647 w 111"/>
                <a:gd name="T83" fmla="*/ 2147483647 h 98"/>
                <a:gd name="T84" fmla="*/ 2147483647 w 111"/>
                <a:gd name="T85" fmla="*/ 2147483647 h 98"/>
                <a:gd name="T86" fmla="*/ 2147483647 w 111"/>
                <a:gd name="T87" fmla="*/ 2147483647 h 98"/>
                <a:gd name="T88" fmla="*/ 2147483647 w 111"/>
                <a:gd name="T89" fmla="*/ 2147483647 h 98"/>
                <a:gd name="T90" fmla="*/ 2147483647 w 111"/>
                <a:gd name="T91" fmla="*/ 2147483647 h 98"/>
                <a:gd name="T92" fmla="*/ 2147483647 w 111"/>
                <a:gd name="T93" fmla="*/ 2147483647 h 98"/>
                <a:gd name="T94" fmla="*/ 2147483647 w 111"/>
                <a:gd name="T95" fmla="*/ 2147483647 h 98"/>
                <a:gd name="T96" fmla="*/ 0 w 111"/>
                <a:gd name="T97" fmla="*/ 2147483647 h 9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1" h="98">
                  <a:moveTo>
                    <a:pt x="0" y="96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0"/>
                  </a:cubicBezTo>
                  <a:cubicBezTo>
                    <a:pt x="11" y="90"/>
                    <a:pt x="11" y="90"/>
                    <a:pt x="11" y="89"/>
                  </a:cubicBezTo>
                  <a:cubicBezTo>
                    <a:pt x="12" y="88"/>
                    <a:pt x="12" y="86"/>
                    <a:pt x="12" y="82"/>
                  </a:cubicBezTo>
                  <a:cubicBezTo>
                    <a:pt x="13" y="76"/>
                    <a:pt x="13" y="71"/>
                    <a:pt x="13" y="6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9" y="5"/>
                    <a:pt x="8" y="5"/>
                    <a:pt x="7" y="4"/>
                  </a:cubicBezTo>
                  <a:cubicBezTo>
                    <a:pt x="6" y="4"/>
                    <a:pt x="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3" y="0"/>
                    <a:pt x="15" y="0"/>
                  </a:cubicBezTo>
                  <a:cubicBezTo>
                    <a:pt x="19" y="0"/>
                    <a:pt x="22" y="0"/>
                    <a:pt x="26" y="0"/>
                  </a:cubicBezTo>
                  <a:cubicBezTo>
                    <a:pt x="30" y="5"/>
                    <a:pt x="32" y="8"/>
                    <a:pt x="34" y="1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6" y="60"/>
                    <a:pt x="82" y="66"/>
                    <a:pt x="86" y="71"/>
                  </a:cubicBezTo>
                  <a:cubicBezTo>
                    <a:pt x="88" y="74"/>
                    <a:pt x="91" y="76"/>
                    <a:pt x="92" y="7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2" y="24"/>
                    <a:pt x="92" y="19"/>
                    <a:pt x="92" y="13"/>
                  </a:cubicBezTo>
                  <a:cubicBezTo>
                    <a:pt x="92" y="9"/>
                    <a:pt x="91" y="7"/>
                    <a:pt x="91" y="6"/>
                  </a:cubicBezTo>
                  <a:cubicBezTo>
                    <a:pt x="91" y="6"/>
                    <a:pt x="90" y="5"/>
                    <a:pt x="90" y="5"/>
                  </a:cubicBezTo>
                  <a:cubicBezTo>
                    <a:pt x="88" y="4"/>
                    <a:pt x="85" y="4"/>
                    <a:pt x="80" y="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1" y="0"/>
                    <a:pt x="97" y="0"/>
                  </a:cubicBezTo>
                  <a:cubicBezTo>
                    <a:pt x="102" y="0"/>
                    <a:pt x="107" y="0"/>
                    <a:pt x="111" y="0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06" y="4"/>
                    <a:pt x="103" y="4"/>
                    <a:pt x="102" y="5"/>
                  </a:cubicBezTo>
                  <a:cubicBezTo>
                    <a:pt x="101" y="5"/>
                    <a:pt x="101" y="6"/>
                    <a:pt x="100" y="6"/>
                  </a:cubicBezTo>
                  <a:cubicBezTo>
                    <a:pt x="100" y="7"/>
                    <a:pt x="99" y="10"/>
                    <a:pt x="99" y="13"/>
                  </a:cubicBezTo>
                  <a:cubicBezTo>
                    <a:pt x="99" y="19"/>
                    <a:pt x="99" y="24"/>
                    <a:pt x="99" y="2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68"/>
                    <a:pt x="99" y="80"/>
                    <a:pt x="99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0" y="96"/>
                    <a:pt x="90" y="95"/>
                    <a:pt x="89" y="95"/>
                  </a:cubicBezTo>
                  <a:cubicBezTo>
                    <a:pt x="89" y="95"/>
                    <a:pt x="88" y="94"/>
                    <a:pt x="87" y="93"/>
                  </a:cubicBezTo>
                  <a:cubicBezTo>
                    <a:pt x="83" y="88"/>
                    <a:pt x="80" y="85"/>
                    <a:pt x="78" y="8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71"/>
                    <a:pt x="19" y="76"/>
                    <a:pt x="20" y="82"/>
                  </a:cubicBezTo>
                  <a:cubicBezTo>
                    <a:pt x="20" y="86"/>
                    <a:pt x="20" y="88"/>
                    <a:pt x="20" y="89"/>
                  </a:cubicBezTo>
                  <a:cubicBezTo>
                    <a:pt x="21" y="90"/>
                    <a:pt x="21" y="90"/>
                    <a:pt x="22" y="90"/>
                  </a:cubicBezTo>
                  <a:cubicBezTo>
                    <a:pt x="23" y="91"/>
                    <a:pt x="27" y="91"/>
                    <a:pt x="32" y="91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8" y="95"/>
                    <a:pt x="23" y="95"/>
                    <a:pt x="18" y="95"/>
                  </a:cubicBezTo>
                  <a:cubicBezTo>
                    <a:pt x="13" y="95"/>
                    <a:pt x="7" y="95"/>
                    <a:pt x="0" y="9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991" y="633"/>
              <a:ext cx="64" cy="149"/>
            </a:xfrm>
            <a:custGeom>
              <a:avLst/>
              <a:gdLst>
                <a:gd name="T0" fmla="*/ 2147483647 w 41"/>
                <a:gd name="T1" fmla="*/ 2147483647 h 96"/>
                <a:gd name="T2" fmla="*/ 2147483647 w 41"/>
                <a:gd name="T3" fmla="*/ 2147483647 h 96"/>
                <a:gd name="T4" fmla="*/ 2147483647 w 41"/>
                <a:gd name="T5" fmla="*/ 2147483647 h 96"/>
                <a:gd name="T6" fmla="*/ 0 w 41"/>
                <a:gd name="T7" fmla="*/ 2147483647 h 96"/>
                <a:gd name="T8" fmla="*/ 0 w 41"/>
                <a:gd name="T9" fmla="*/ 2147483647 h 96"/>
                <a:gd name="T10" fmla="*/ 2147483647 w 41"/>
                <a:gd name="T11" fmla="*/ 2147483647 h 96"/>
                <a:gd name="T12" fmla="*/ 2147483647 w 41"/>
                <a:gd name="T13" fmla="*/ 2147483647 h 96"/>
                <a:gd name="T14" fmla="*/ 2147483647 w 41"/>
                <a:gd name="T15" fmla="*/ 2147483647 h 96"/>
                <a:gd name="T16" fmla="*/ 2147483647 w 41"/>
                <a:gd name="T17" fmla="*/ 2147483647 h 96"/>
                <a:gd name="T18" fmla="*/ 2147483647 w 41"/>
                <a:gd name="T19" fmla="*/ 2147483647 h 96"/>
                <a:gd name="T20" fmla="*/ 2147483647 w 41"/>
                <a:gd name="T21" fmla="*/ 2147483647 h 96"/>
                <a:gd name="T22" fmla="*/ 2147483647 w 41"/>
                <a:gd name="T23" fmla="*/ 2147483647 h 96"/>
                <a:gd name="T24" fmla="*/ 2147483647 w 41"/>
                <a:gd name="T25" fmla="*/ 2147483647 h 96"/>
                <a:gd name="T26" fmla="*/ 0 w 41"/>
                <a:gd name="T27" fmla="*/ 2147483647 h 96"/>
                <a:gd name="T28" fmla="*/ 0 w 41"/>
                <a:gd name="T29" fmla="*/ 0 h 96"/>
                <a:gd name="T30" fmla="*/ 2147483647 w 41"/>
                <a:gd name="T31" fmla="*/ 0 h 96"/>
                <a:gd name="T32" fmla="*/ 2147483647 w 41"/>
                <a:gd name="T33" fmla="*/ 0 h 96"/>
                <a:gd name="T34" fmla="*/ 2147483647 w 41"/>
                <a:gd name="T35" fmla="*/ 2147483647 h 96"/>
                <a:gd name="T36" fmla="*/ 2147483647 w 41"/>
                <a:gd name="T37" fmla="*/ 2147483647 h 96"/>
                <a:gd name="T38" fmla="*/ 2147483647 w 41"/>
                <a:gd name="T39" fmla="*/ 2147483647 h 96"/>
                <a:gd name="T40" fmla="*/ 2147483647 w 41"/>
                <a:gd name="T41" fmla="*/ 2147483647 h 96"/>
                <a:gd name="T42" fmla="*/ 2147483647 w 41"/>
                <a:gd name="T43" fmla="*/ 2147483647 h 96"/>
                <a:gd name="T44" fmla="*/ 2147483647 w 41"/>
                <a:gd name="T45" fmla="*/ 2147483647 h 96"/>
                <a:gd name="T46" fmla="*/ 2147483647 w 41"/>
                <a:gd name="T47" fmla="*/ 2147483647 h 96"/>
                <a:gd name="T48" fmla="*/ 2147483647 w 41"/>
                <a:gd name="T49" fmla="*/ 2147483647 h 96"/>
                <a:gd name="T50" fmla="*/ 2147483647 w 41"/>
                <a:gd name="T51" fmla="*/ 2147483647 h 96"/>
                <a:gd name="T52" fmla="*/ 2147483647 w 41"/>
                <a:gd name="T53" fmla="*/ 2147483647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" h="96">
                  <a:moveTo>
                    <a:pt x="41" y="91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31" y="95"/>
                    <a:pt x="24" y="95"/>
                    <a:pt x="21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1"/>
                  </a:cubicBezTo>
                  <a:cubicBezTo>
                    <a:pt x="11" y="90"/>
                    <a:pt x="12" y="90"/>
                    <a:pt x="12" y="89"/>
                  </a:cubicBezTo>
                  <a:cubicBezTo>
                    <a:pt x="13" y="88"/>
                    <a:pt x="13" y="86"/>
                    <a:pt x="13" y="83"/>
                  </a:cubicBezTo>
                  <a:cubicBezTo>
                    <a:pt x="13" y="82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7"/>
                    <a:pt x="12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4"/>
                    <a:pt x="5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5" y="0"/>
                    <a:pt x="20" y="0"/>
                  </a:cubicBezTo>
                  <a:cubicBezTo>
                    <a:pt x="25" y="0"/>
                    <a:pt x="32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5" y="4"/>
                    <a:pt x="32" y="4"/>
                    <a:pt x="31" y="5"/>
                  </a:cubicBezTo>
                  <a:cubicBezTo>
                    <a:pt x="30" y="5"/>
                    <a:pt x="29" y="6"/>
                    <a:pt x="28" y="6"/>
                  </a:cubicBezTo>
                  <a:cubicBezTo>
                    <a:pt x="28" y="7"/>
                    <a:pt x="27" y="9"/>
                    <a:pt x="27" y="13"/>
                  </a:cubicBezTo>
                  <a:cubicBezTo>
                    <a:pt x="27" y="14"/>
                    <a:pt x="27" y="20"/>
                    <a:pt x="27" y="32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9"/>
                    <a:pt x="27" y="75"/>
                    <a:pt x="27" y="81"/>
                  </a:cubicBezTo>
                  <a:cubicBezTo>
                    <a:pt x="27" y="86"/>
                    <a:pt x="28" y="88"/>
                    <a:pt x="28" y="89"/>
                  </a:cubicBezTo>
                  <a:cubicBezTo>
                    <a:pt x="29" y="90"/>
                    <a:pt x="30" y="90"/>
                    <a:pt x="31" y="91"/>
                  </a:cubicBezTo>
                  <a:cubicBezTo>
                    <a:pt x="32" y="91"/>
                    <a:pt x="35" y="91"/>
                    <a:pt x="41" y="9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065" y="629"/>
              <a:ext cx="146" cy="156"/>
            </a:xfrm>
            <a:custGeom>
              <a:avLst/>
              <a:gdLst>
                <a:gd name="T0" fmla="*/ 2147483647 w 94"/>
                <a:gd name="T1" fmla="*/ 2147483647 h 100"/>
                <a:gd name="T2" fmla="*/ 2147483647 w 94"/>
                <a:gd name="T3" fmla="*/ 2147483647 h 100"/>
                <a:gd name="T4" fmla="*/ 2147483647 w 94"/>
                <a:gd name="T5" fmla="*/ 2147483647 h 100"/>
                <a:gd name="T6" fmla="*/ 2147483647 w 94"/>
                <a:gd name="T7" fmla="*/ 2147483647 h 100"/>
                <a:gd name="T8" fmla="*/ 2147483647 w 94"/>
                <a:gd name="T9" fmla="*/ 2147483647 h 100"/>
                <a:gd name="T10" fmla="*/ 2147483647 w 94"/>
                <a:gd name="T11" fmla="*/ 2147483647 h 100"/>
                <a:gd name="T12" fmla="*/ 2147483647 w 94"/>
                <a:gd name="T13" fmla="*/ 2147483647 h 100"/>
                <a:gd name="T14" fmla="*/ 2147483647 w 94"/>
                <a:gd name="T15" fmla="*/ 2147483647 h 100"/>
                <a:gd name="T16" fmla="*/ 0 w 94"/>
                <a:gd name="T17" fmla="*/ 2147483647 h 100"/>
                <a:gd name="T18" fmla="*/ 2147483647 w 94"/>
                <a:gd name="T19" fmla="*/ 2147483647 h 100"/>
                <a:gd name="T20" fmla="*/ 2147483647 w 94"/>
                <a:gd name="T21" fmla="*/ 0 h 100"/>
                <a:gd name="T22" fmla="*/ 2147483647 w 94"/>
                <a:gd name="T23" fmla="*/ 2147483647 h 100"/>
                <a:gd name="T24" fmla="*/ 2147483647 w 94"/>
                <a:gd name="T25" fmla="*/ 2147483647 h 100"/>
                <a:gd name="T26" fmla="*/ 2147483647 w 94"/>
                <a:gd name="T27" fmla="*/ 2147483647 h 100"/>
                <a:gd name="T28" fmla="*/ 2147483647 w 94"/>
                <a:gd name="T29" fmla="*/ 2147483647 h 100"/>
                <a:gd name="T30" fmla="*/ 2147483647 w 94"/>
                <a:gd name="T31" fmla="*/ 2147483647 h 100"/>
                <a:gd name="T32" fmla="*/ 2147483647 w 94"/>
                <a:gd name="T33" fmla="*/ 2147483647 h 100"/>
                <a:gd name="T34" fmla="*/ 2147483647 w 94"/>
                <a:gd name="T35" fmla="*/ 2147483647 h 100"/>
                <a:gd name="T36" fmla="*/ 2147483647 w 94"/>
                <a:gd name="T37" fmla="*/ 2147483647 h 100"/>
                <a:gd name="T38" fmla="*/ 2147483647 w 94"/>
                <a:gd name="T39" fmla="*/ 2147483647 h 100"/>
                <a:gd name="T40" fmla="*/ 2147483647 w 94"/>
                <a:gd name="T41" fmla="*/ 2147483647 h 100"/>
                <a:gd name="T42" fmla="*/ 2147483647 w 94"/>
                <a:gd name="T43" fmla="*/ 2147483647 h 100"/>
                <a:gd name="T44" fmla="*/ 2147483647 w 94"/>
                <a:gd name="T45" fmla="*/ 2147483647 h 100"/>
                <a:gd name="T46" fmla="*/ 2147483647 w 94"/>
                <a:gd name="T47" fmla="*/ 2147483647 h 100"/>
                <a:gd name="T48" fmla="*/ 2147483647 w 94"/>
                <a:gd name="T49" fmla="*/ 2147483647 h 100"/>
                <a:gd name="T50" fmla="*/ 2147483647 w 94"/>
                <a:gd name="T51" fmla="*/ 2147483647 h 100"/>
                <a:gd name="T52" fmla="*/ 2147483647 w 94"/>
                <a:gd name="T53" fmla="*/ 2147483647 h 100"/>
                <a:gd name="T54" fmla="*/ 2147483647 w 94"/>
                <a:gd name="T55" fmla="*/ 2147483647 h 100"/>
                <a:gd name="T56" fmla="*/ 2147483647 w 94"/>
                <a:gd name="T57" fmla="*/ 2147483647 h 1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4" h="100">
                  <a:moveTo>
                    <a:pt x="94" y="86"/>
                  </a:moveTo>
                  <a:cubicBezTo>
                    <a:pt x="91" y="92"/>
                    <a:pt x="91" y="92"/>
                    <a:pt x="91" y="92"/>
                  </a:cubicBezTo>
                  <a:cubicBezTo>
                    <a:pt x="85" y="95"/>
                    <a:pt x="80" y="97"/>
                    <a:pt x="75" y="98"/>
                  </a:cubicBezTo>
                  <a:cubicBezTo>
                    <a:pt x="69" y="99"/>
                    <a:pt x="64" y="100"/>
                    <a:pt x="57" y="100"/>
                  </a:cubicBezTo>
                  <a:cubicBezTo>
                    <a:pt x="50" y="100"/>
                    <a:pt x="43" y="99"/>
                    <a:pt x="37" y="97"/>
                  </a:cubicBezTo>
                  <a:cubicBezTo>
                    <a:pt x="31" y="95"/>
                    <a:pt x="25" y="93"/>
                    <a:pt x="21" y="89"/>
                  </a:cubicBezTo>
                  <a:cubicBezTo>
                    <a:pt x="16" y="86"/>
                    <a:pt x="12" y="83"/>
                    <a:pt x="9" y="78"/>
                  </a:cubicBezTo>
                  <a:cubicBezTo>
                    <a:pt x="6" y="74"/>
                    <a:pt x="4" y="70"/>
                    <a:pt x="2" y="65"/>
                  </a:cubicBezTo>
                  <a:cubicBezTo>
                    <a:pt x="1" y="61"/>
                    <a:pt x="0" y="55"/>
                    <a:pt x="0" y="50"/>
                  </a:cubicBezTo>
                  <a:cubicBezTo>
                    <a:pt x="0" y="35"/>
                    <a:pt x="5" y="24"/>
                    <a:pt x="16" y="14"/>
                  </a:cubicBezTo>
                  <a:cubicBezTo>
                    <a:pt x="26" y="5"/>
                    <a:pt x="41" y="0"/>
                    <a:pt x="59" y="0"/>
                  </a:cubicBezTo>
                  <a:cubicBezTo>
                    <a:pt x="63" y="0"/>
                    <a:pt x="67" y="0"/>
                    <a:pt x="71" y="1"/>
                  </a:cubicBezTo>
                  <a:cubicBezTo>
                    <a:pt x="74" y="1"/>
                    <a:pt x="79" y="2"/>
                    <a:pt x="84" y="3"/>
                  </a:cubicBezTo>
                  <a:cubicBezTo>
                    <a:pt x="89" y="5"/>
                    <a:pt x="92" y="6"/>
                    <a:pt x="94" y="6"/>
                  </a:cubicBezTo>
                  <a:cubicBezTo>
                    <a:pt x="93" y="8"/>
                    <a:pt x="92" y="11"/>
                    <a:pt x="91" y="13"/>
                  </a:cubicBezTo>
                  <a:cubicBezTo>
                    <a:pt x="91" y="17"/>
                    <a:pt x="90" y="21"/>
                    <a:pt x="90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4"/>
                    <a:pt x="82" y="11"/>
                    <a:pt x="78" y="9"/>
                  </a:cubicBezTo>
                  <a:cubicBezTo>
                    <a:pt x="73" y="6"/>
                    <a:pt x="66" y="5"/>
                    <a:pt x="57" y="5"/>
                  </a:cubicBezTo>
                  <a:cubicBezTo>
                    <a:pt x="51" y="5"/>
                    <a:pt x="45" y="6"/>
                    <a:pt x="40" y="8"/>
                  </a:cubicBezTo>
                  <a:cubicBezTo>
                    <a:pt x="36" y="9"/>
                    <a:pt x="31" y="12"/>
                    <a:pt x="28" y="15"/>
                  </a:cubicBezTo>
                  <a:cubicBezTo>
                    <a:pt x="24" y="18"/>
                    <a:pt x="21" y="23"/>
                    <a:pt x="19" y="28"/>
                  </a:cubicBezTo>
                  <a:cubicBezTo>
                    <a:pt x="17" y="33"/>
                    <a:pt x="16" y="39"/>
                    <a:pt x="16" y="47"/>
                  </a:cubicBezTo>
                  <a:cubicBezTo>
                    <a:pt x="16" y="61"/>
                    <a:pt x="20" y="72"/>
                    <a:pt x="29" y="80"/>
                  </a:cubicBezTo>
                  <a:cubicBezTo>
                    <a:pt x="37" y="88"/>
                    <a:pt x="49" y="92"/>
                    <a:pt x="63" y="92"/>
                  </a:cubicBezTo>
                  <a:cubicBezTo>
                    <a:pt x="70" y="92"/>
                    <a:pt x="76" y="91"/>
                    <a:pt x="81" y="90"/>
                  </a:cubicBezTo>
                  <a:cubicBezTo>
                    <a:pt x="85" y="89"/>
                    <a:pt x="89" y="87"/>
                    <a:pt x="92" y="84"/>
                  </a:cubicBezTo>
                  <a:lnTo>
                    <a:pt x="94" y="8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5" y="629"/>
              <a:ext cx="146" cy="156"/>
            </a:xfrm>
            <a:custGeom>
              <a:avLst/>
              <a:gdLst>
                <a:gd name="T0" fmla="*/ 2147483647 w 94"/>
                <a:gd name="T1" fmla="*/ 2147483647 h 100"/>
                <a:gd name="T2" fmla="*/ 2147483647 w 94"/>
                <a:gd name="T3" fmla="*/ 2147483647 h 100"/>
                <a:gd name="T4" fmla="*/ 2147483647 w 94"/>
                <a:gd name="T5" fmla="*/ 2147483647 h 100"/>
                <a:gd name="T6" fmla="*/ 2147483647 w 94"/>
                <a:gd name="T7" fmla="*/ 2147483647 h 100"/>
                <a:gd name="T8" fmla="*/ 2147483647 w 94"/>
                <a:gd name="T9" fmla="*/ 2147483647 h 100"/>
                <a:gd name="T10" fmla="*/ 2147483647 w 94"/>
                <a:gd name="T11" fmla="*/ 2147483647 h 100"/>
                <a:gd name="T12" fmla="*/ 2147483647 w 94"/>
                <a:gd name="T13" fmla="*/ 2147483647 h 100"/>
                <a:gd name="T14" fmla="*/ 2147483647 w 94"/>
                <a:gd name="T15" fmla="*/ 2147483647 h 100"/>
                <a:gd name="T16" fmla="*/ 0 w 94"/>
                <a:gd name="T17" fmla="*/ 2147483647 h 100"/>
                <a:gd name="T18" fmla="*/ 2147483647 w 94"/>
                <a:gd name="T19" fmla="*/ 2147483647 h 100"/>
                <a:gd name="T20" fmla="*/ 2147483647 w 94"/>
                <a:gd name="T21" fmla="*/ 0 h 100"/>
                <a:gd name="T22" fmla="*/ 2147483647 w 94"/>
                <a:gd name="T23" fmla="*/ 2147483647 h 100"/>
                <a:gd name="T24" fmla="*/ 2147483647 w 94"/>
                <a:gd name="T25" fmla="*/ 2147483647 h 100"/>
                <a:gd name="T26" fmla="*/ 2147483647 w 94"/>
                <a:gd name="T27" fmla="*/ 2147483647 h 100"/>
                <a:gd name="T28" fmla="*/ 2147483647 w 94"/>
                <a:gd name="T29" fmla="*/ 2147483647 h 100"/>
                <a:gd name="T30" fmla="*/ 2147483647 w 94"/>
                <a:gd name="T31" fmla="*/ 2147483647 h 100"/>
                <a:gd name="T32" fmla="*/ 2147483647 w 94"/>
                <a:gd name="T33" fmla="*/ 2147483647 h 100"/>
                <a:gd name="T34" fmla="*/ 2147483647 w 94"/>
                <a:gd name="T35" fmla="*/ 2147483647 h 100"/>
                <a:gd name="T36" fmla="*/ 2147483647 w 94"/>
                <a:gd name="T37" fmla="*/ 2147483647 h 100"/>
                <a:gd name="T38" fmla="*/ 2147483647 w 94"/>
                <a:gd name="T39" fmla="*/ 2147483647 h 100"/>
                <a:gd name="T40" fmla="*/ 2147483647 w 94"/>
                <a:gd name="T41" fmla="*/ 2147483647 h 100"/>
                <a:gd name="T42" fmla="*/ 2147483647 w 94"/>
                <a:gd name="T43" fmla="*/ 2147483647 h 100"/>
                <a:gd name="T44" fmla="*/ 2147483647 w 94"/>
                <a:gd name="T45" fmla="*/ 2147483647 h 100"/>
                <a:gd name="T46" fmla="*/ 2147483647 w 94"/>
                <a:gd name="T47" fmla="*/ 2147483647 h 100"/>
                <a:gd name="T48" fmla="*/ 2147483647 w 94"/>
                <a:gd name="T49" fmla="*/ 2147483647 h 100"/>
                <a:gd name="T50" fmla="*/ 2147483647 w 94"/>
                <a:gd name="T51" fmla="*/ 2147483647 h 100"/>
                <a:gd name="T52" fmla="*/ 2147483647 w 94"/>
                <a:gd name="T53" fmla="*/ 2147483647 h 100"/>
                <a:gd name="T54" fmla="*/ 2147483647 w 94"/>
                <a:gd name="T55" fmla="*/ 2147483647 h 100"/>
                <a:gd name="T56" fmla="*/ 2147483647 w 94"/>
                <a:gd name="T57" fmla="*/ 2147483647 h 1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4" h="100">
                  <a:moveTo>
                    <a:pt x="94" y="86"/>
                  </a:moveTo>
                  <a:cubicBezTo>
                    <a:pt x="91" y="92"/>
                    <a:pt x="91" y="92"/>
                    <a:pt x="91" y="92"/>
                  </a:cubicBezTo>
                  <a:cubicBezTo>
                    <a:pt x="85" y="95"/>
                    <a:pt x="80" y="97"/>
                    <a:pt x="75" y="98"/>
                  </a:cubicBezTo>
                  <a:cubicBezTo>
                    <a:pt x="69" y="99"/>
                    <a:pt x="64" y="100"/>
                    <a:pt x="57" y="100"/>
                  </a:cubicBezTo>
                  <a:cubicBezTo>
                    <a:pt x="50" y="100"/>
                    <a:pt x="43" y="99"/>
                    <a:pt x="37" y="97"/>
                  </a:cubicBezTo>
                  <a:cubicBezTo>
                    <a:pt x="31" y="95"/>
                    <a:pt x="25" y="93"/>
                    <a:pt x="21" y="89"/>
                  </a:cubicBezTo>
                  <a:cubicBezTo>
                    <a:pt x="16" y="86"/>
                    <a:pt x="12" y="83"/>
                    <a:pt x="9" y="78"/>
                  </a:cubicBezTo>
                  <a:cubicBezTo>
                    <a:pt x="6" y="74"/>
                    <a:pt x="4" y="70"/>
                    <a:pt x="2" y="65"/>
                  </a:cubicBezTo>
                  <a:cubicBezTo>
                    <a:pt x="1" y="61"/>
                    <a:pt x="0" y="55"/>
                    <a:pt x="0" y="50"/>
                  </a:cubicBezTo>
                  <a:cubicBezTo>
                    <a:pt x="0" y="35"/>
                    <a:pt x="5" y="24"/>
                    <a:pt x="16" y="14"/>
                  </a:cubicBezTo>
                  <a:cubicBezTo>
                    <a:pt x="26" y="5"/>
                    <a:pt x="41" y="0"/>
                    <a:pt x="59" y="0"/>
                  </a:cubicBezTo>
                  <a:cubicBezTo>
                    <a:pt x="63" y="0"/>
                    <a:pt x="67" y="0"/>
                    <a:pt x="71" y="1"/>
                  </a:cubicBezTo>
                  <a:cubicBezTo>
                    <a:pt x="74" y="1"/>
                    <a:pt x="79" y="2"/>
                    <a:pt x="84" y="3"/>
                  </a:cubicBezTo>
                  <a:cubicBezTo>
                    <a:pt x="89" y="5"/>
                    <a:pt x="92" y="6"/>
                    <a:pt x="94" y="6"/>
                  </a:cubicBezTo>
                  <a:cubicBezTo>
                    <a:pt x="93" y="8"/>
                    <a:pt x="92" y="11"/>
                    <a:pt x="91" y="13"/>
                  </a:cubicBezTo>
                  <a:cubicBezTo>
                    <a:pt x="91" y="17"/>
                    <a:pt x="90" y="21"/>
                    <a:pt x="90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4"/>
                    <a:pt x="82" y="11"/>
                    <a:pt x="78" y="9"/>
                  </a:cubicBezTo>
                  <a:cubicBezTo>
                    <a:pt x="73" y="6"/>
                    <a:pt x="66" y="5"/>
                    <a:pt x="57" y="5"/>
                  </a:cubicBezTo>
                  <a:cubicBezTo>
                    <a:pt x="51" y="5"/>
                    <a:pt x="45" y="6"/>
                    <a:pt x="40" y="8"/>
                  </a:cubicBezTo>
                  <a:cubicBezTo>
                    <a:pt x="36" y="9"/>
                    <a:pt x="31" y="12"/>
                    <a:pt x="28" y="15"/>
                  </a:cubicBezTo>
                  <a:cubicBezTo>
                    <a:pt x="24" y="18"/>
                    <a:pt x="21" y="23"/>
                    <a:pt x="19" y="28"/>
                  </a:cubicBezTo>
                  <a:cubicBezTo>
                    <a:pt x="17" y="33"/>
                    <a:pt x="16" y="39"/>
                    <a:pt x="16" y="47"/>
                  </a:cubicBezTo>
                  <a:cubicBezTo>
                    <a:pt x="16" y="61"/>
                    <a:pt x="20" y="72"/>
                    <a:pt x="29" y="80"/>
                  </a:cubicBezTo>
                  <a:cubicBezTo>
                    <a:pt x="37" y="88"/>
                    <a:pt x="49" y="92"/>
                    <a:pt x="63" y="92"/>
                  </a:cubicBezTo>
                  <a:cubicBezTo>
                    <a:pt x="70" y="92"/>
                    <a:pt x="76" y="91"/>
                    <a:pt x="81" y="90"/>
                  </a:cubicBezTo>
                  <a:cubicBezTo>
                    <a:pt x="85" y="89"/>
                    <a:pt x="89" y="87"/>
                    <a:pt x="92" y="84"/>
                  </a:cubicBezTo>
                  <a:lnTo>
                    <a:pt x="94" y="86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79" y="434"/>
              <a:ext cx="201" cy="151"/>
            </a:xfrm>
            <a:custGeom>
              <a:avLst/>
              <a:gdLst>
                <a:gd name="T0" fmla="*/ 0 w 130"/>
                <a:gd name="T1" fmla="*/ 2147483647 h 97"/>
                <a:gd name="T2" fmla="*/ 0 w 130"/>
                <a:gd name="T3" fmla="*/ 0 h 97"/>
                <a:gd name="T4" fmla="*/ 2147483647 w 130"/>
                <a:gd name="T5" fmla="*/ 0 h 97"/>
                <a:gd name="T6" fmla="*/ 2147483647 w 130"/>
                <a:gd name="T7" fmla="*/ 0 h 97"/>
                <a:gd name="T8" fmla="*/ 2147483647 w 130"/>
                <a:gd name="T9" fmla="*/ 2147483647 h 97"/>
                <a:gd name="T10" fmla="*/ 2147483647 w 130"/>
                <a:gd name="T11" fmla="*/ 2147483647 h 97"/>
                <a:gd name="T12" fmla="*/ 2147483647 w 130"/>
                <a:gd name="T13" fmla="*/ 2147483647 h 97"/>
                <a:gd name="T14" fmla="*/ 2147483647 w 130"/>
                <a:gd name="T15" fmla="*/ 0 h 97"/>
                <a:gd name="T16" fmla="*/ 2147483647 w 130"/>
                <a:gd name="T17" fmla="*/ 0 h 97"/>
                <a:gd name="T18" fmla="*/ 2147483647 w 130"/>
                <a:gd name="T19" fmla="*/ 0 h 97"/>
                <a:gd name="T20" fmla="*/ 2147483647 w 130"/>
                <a:gd name="T21" fmla="*/ 2147483647 h 97"/>
                <a:gd name="T22" fmla="*/ 2147483647 w 130"/>
                <a:gd name="T23" fmla="*/ 2147483647 h 97"/>
                <a:gd name="T24" fmla="*/ 2147483647 w 130"/>
                <a:gd name="T25" fmla="*/ 2147483647 h 97"/>
                <a:gd name="T26" fmla="*/ 2147483647 w 130"/>
                <a:gd name="T27" fmla="*/ 2147483647 h 97"/>
                <a:gd name="T28" fmla="*/ 2147483647 w 130"/>
                <a:gd name="T29" fmla="*/ 2147483647 h 97"/>
                <a:gd name="T30" fmla="*/ 2147483647 w 130"/>
                <a:gd name="T31" fmla="*/ 2147483647 h 97"/>
                <a:gd name="T32" fmla="*/ 2147483647 w 130"/>
                <a:gd name="T33" fmla="*/ 2147483647 h 97"/>
                <a:gd name="T34" fmla="*/ 2147483647 w 130"/>
                <a:gd name="T35" fmla="*/ 2147483647 h 97"/>
                <a:gd name="T36" fmla="*/ 2147483647 w 130"/>
                <a:gd name="T37" fmla="*/ 2147483647 h 97"/>
                <a:gd name="T38" fmla="*/ 2147483647 w 130"/>
                <a:gd name="T39" fmla="*/ 2147483647 h 97"/>
                <a:gd name="T40" fmla="*/ 2147483647 w 130"/>
                <a:gd name="T41" fmla="*/ 2147483647 h 97"/>
                <a:gd name="T42" fmla="*/ 2147483647 w 130"/>
                <a:gd name="T43" fmla="*/ 2147483647 h 97"/>
                <a:gd name="T44" fmla="*/ 2147483647 w 130"/>
                <a:gd name="T45" fmla="*/ 2147483647 h 97"/>
                <a:gd name="T46" fmla="*/ 2147483647 w 130"/>
                <a:gd name="T47" fmla="*/ 2147483647 h 97"/>
                <a:gd name="T48" fmla="*/ 2147483647 w 130"/>
                <a:gd name="T49" fmla="*/ 2147483647 h 97"/>
                <a:gd name="T50" fmla="*/ 2147483647 w 130"/>
                <a:gd name="T51" fmla="*/ 2147483647 h 97"/>
                <a:gd name="T52" fmla="*/ 2147483647 w 130"/>
                <a:gd name="T53" fmla="*/ 2147483647 h 97"/>
                <a:gd name="T54" fmla="*/ 2147483647 w 130"/>
                <a:gd name="T55" fmla="*/ 2147483647 h 97"/>
                <a:gd name="T56" fmla="*/ 2147483647 w 130"/>
                <a:gd name="T57" fmla="*/ 2147483647 h 97"/>
                <a:gd name="T58" fmla="*/ 2147483647 w 130"/>
                <a:gd name="T59" fmla="*/ 2147483647 h 97"/>
                <a:gd name="T60" fmla="*/ 2147483647 w 130"/>
                <a:gd name="T61" fmla="*/ 2147483647 h 97"/>
                <a:gd name="T62" fmla="*/ 2147483647 w 130"/>
                <a:gd name="T63" fmla="*/ 2147483647 h 97"/>
                <a:gd name="T64" fmla="*/ 2147483647 w 130"/>
                <a:gd name="T65" fmla="*/ 2147483647 h 97"/>
                <a:gd name="T66" fmla="*/ 2147483647 w 130"/>
                <a:gd name="T67" fmla="*/ 2147483647 h 97"/>
                <a:gd name="T68" fmla="*/ 2147483647 w 130"/>
                <a:gd name="T69" fmla="*/ 2147483647 h 97"/>
                <a:gd name="T70" fmla="*/ 2147483647 w 130"/>
                <a:gd name="T71" fmla="*/ 2147483647 h 97"/>
                <a:gd name="T72" fmla="*/ 2147483647 w 130"/>
                <a:gd name="T73" fmla="*/ 2147483647 h 97"/>
                <a:gd name="T74" fmla="*/ 2147483647 w 130"/>
                <a:gd name="T75" fmla="*/ 2147483647 h 97"/>
                <a:gd name="T76" fmla="*/ 2147483647 w 130"/>
                <a:gd name="T77" fmla="*/ 2147483647 h 97"/>
                <a:gd name="T78" fmla="*/ 2147483647 w 130"/>
                <a:gd name="T79" fmla="*/ 2147483647 h 97"/>
                <a:gd name="T80" fmla="*/ 2147483647 w 130"/>
                <a:gd name="T81" fmla="*/ 2147483647 h 97"/>
                <a:gd name="T82" fmla="*/ 2147483647 w 130"/>
                <a:gd name="T83" fmla="*/ 2147483647 h 97"/>
                <a:gd name="T84" fmla="*/ 2147483647 w 130"/>
                <a:gd name="T85" fmla="*/ 2147483647 h 97"/>
                <a:gd name="T86" fmla="*/ 0 w 130"/>
                <a:gd name="T87" fmla="*/ 2147483647 h 97"/>
                <a:gd name="T88" fmla="*/ 0 w 130"/>
                <a:gd name="T89" fmla="*/ 2147483647 h 97"/>
                <a:gd name="T90" fmla="*/ 2147483647 w 130"/>
                <a:gd name="T91" fmla="*/ 2147483647 h 97"/>
                <a:gd name="T92" fmla="*/ 2147483647 w 130"/>
                <a:gd name="T93" fmla="*/ 2147483647 h 97"/>
                <a:gd name="T94" fmla="*/ 2147483647 w 130"/>
                <a:gd name="T95" fmla="*/ 2147483647 h 97"/>
                <a:gd name="T96" fmla="*/ 2147483647 w 130"/>
                <a:gd name="T97" fmla="*/ 2147483647 h 97"/>
                <a:gd name="T98" fmla="*/ 2147483647 w 130"/>
                <a:gd name="T99" fmla="*/ 2147483647 h 97"/>
                <a:gd name="T100" fmla="*/ 2147483647 w 130"/>
                <a:gd name="T101" fmla="*/ 2147483647 h 97"/>
                <a:gd name="T102" fmla="*/ 2147483647 w 130"/>
                <a:gd name="T103" fmla="*/ 2147483647 h 97"/>
                <a:gd name="T104" fmla="*/ 2147483647 w 130"/>
                <a:gd name="T105" fmla="*/ 2147483647 h 97"/>
                <a:gd name="T106" fmla="*/ 0 w 130"/>
                <a:gd name="T107" fmla="*/ 2147483647 h 9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0" h="97">
                  <a:moveTo>
                    <a:pt x="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31" y="9"/>
                    <a:pt x="35" y="17"/>
                    <a:pt x="38" y="2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96" y="15"/>
                    <a:pt x="100" y="5"/>
                    <a:pt x="102" y="0"/>
                  </a:cubicBezTo>
                  <a:cubicBezTo>
                    <a:pt x="107" y="0"/>
                    <a:pt x="112" y="0"/>
                    <a:pt x="115" y="0"/>
                  </a:cubicBezTo>
                  <a:cubicBezTo>
                    <a:pt x="118" y="0"/>
                    <a:pt x="123" y="0"/>
                    <a:pt x="130" y="0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5" y="4"/>
                    <a:pt x="121" y="5"/>
                    <a:pt x="120" y="5"/>
                  </a:cubicBezTo>
                  <a:cubicBezTo>
                    <a:pt x="119" y="5"/>
                    <a:pt x="118" y="6"/>
                    <a:pt x="118" y="7"/>
                  </a:cubicBezTo>
                  <a:cubicBezTo>
                    <a:pt x="117" y="8"/>
                    <a:pt x="117" y="10"/>
                    <a:pt x="117" y="13"/>
                  </a:cubicBezTo>
                  <a:cubicBezTo>
                    <a:pt x="116" y="14"/>
                    <a:pt x="116" y="20"/>
                    <a:pt x="116" y="3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9"/>
                    <a:pt x="116" y="75"/>
                    <a:pt x="117" y="81"/>
                  </a:cubicBezTo>
                  <a:cubicBezTo>
                    <a:pt x="117" y="85"/>
                    <a:pt x="117" y="88"/>
                    <a:pt x="118" y="89"/>
                  </a:cubicBezTo>
                  <a:cubicBezTo>
                    <a:pt x="118" y="89"/>
                    <a:pt x="119" y="90"/>
                    <a:pt x="120" y="90"/>
                  </a:cubicBezTo>
                  <a:cubicBezTo>
                    <a:pt x="121" y="91"/>
                    <a:pt x="125" y="91"/>
                    <a:pt x="130" y="9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21" y="95"/>
                    <a:pt x="114" y="95"/>
                    <a:pt x="110" y="95"/>
                  </a:cubicBezTo>
                  <a:cubicBezTo>
                    <a:pt x="107" y="95"/>
                    <a:pt x="100" y="95"/>
                    <a:pt x="89" y="9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5" y="91"/>
                    <a:pt x="98" y="91"/>
                    <a:pt x="100" y="90"/>
                  </a:cubicBezTo>
                  <a:cubicBezTo>
                    <a:pt x="101" y="90"/>
                    <a:pt x="102" y="89"/>
                    <a:pt x="102" y="89"/>
                  </a:cubicBezTo>
                  <a:cubicBezTo>
                    <a:pt x="103" y="88"/>
                    <a:pt x="103" y="86"/>
                    <a:pt x="103" y="82"/>
                  </a:cubicBezTo>
                  <a:cubicBezTo>
                    <a:pt x="103" y="81"/>
                    <a:pt x="103" y="75"/>
                    <a:pt x="103" y="6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5" y="70"/>
                    <a:pt x="72" y="76"/>
                    <a:pt x="70" y="81"/>
                  </a:cubicBezTo>
                  <a:cubicBezTo>
                    <a:pt x="69" y="84"/>
                    <a:pt x="66" y="89"/>
                    <a:pt x="63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5"/>
                    <a:pt x="59" y="94"/>
                    <a:pt x="59" y="9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9"/>
                    <a:pt x="20" y="75"/>
                    <a:pt x="20" y="81"/>
                  </a:cubicBezTo>
                  <a:cubicBezTo>
                    <a:pt x="21" y="85"/>
                    <a:pt x="21" y="88"/>
                    <a:pt x="22" y="89"/>
                  </a:cubicBezTo>
                  <a:cubicBezTo>
                    <a:pt x="22" y="89"/>
                    <a:pt x="23" y="90"/>
                    <a:pt x="24" y="90"/>
                  </a:cubicBezTo>
                  <a:cubicBezTo>
                    <a:pt x="25" y="91"/>
                    <a:pt x="29" y="91"/>
                    <a:pt x="34" y="91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" y="91"/>
                    <a:pt x="8" y="91"/>
                    <a:pt x="10" y="90"/>
                  </a:cubicBezTo>
                  <a:cubicBezTo>
                    <a:pt x="11" y="90"/>
                    <a:pt x="12" y="89"/>
                    <a:pt x="12" y="89"/>
                  </a:cubicBezTo>
                  <a:cubicBezTo>
                    <a:pt x="13" y="88"/>
                    <a:pt x="13" y="86"/>
                    <a:pt x="13" y="82"/>
                  </a:cubicBezTo>
                  <a:cubicBezTo>
                    <a:pt x="13" y="81"/>
                    <a:pt x="13" y="75"/>
                    <a:pt x="14" y="6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6"/>
                    <a:pt x="13" y="20"/>
                    <a:pt x="13" y="14"/>
                  </a:cubicBezTo>
                  <a:cubicBezTo>
                    <a:pt x="13" y="10"/>
                    <a:pt x="13" y="8"/>
                    <a:pt x="12" y="7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5"/>
                    <a:pt x="5" y="4"/>
                    <a:pt x="0" y="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688" y="432"/>
              <a:ext cx="166" cy="149"/>
            </a:xfrm>
            <a:custGeom>
              <a:avLst/>
              <a:gdLst>
                <a:gd name="T0" fmla="*/ 2147483647 w 107"/>
                <a:gd name="T1" fmla="*/ 2147483647 h 96"/>
                <a:gd name="T2" fmla="*/ 2147483647 w 107"/>
                <a:gd name="T3" fmla="*/ 2147483647 h 96"/>
                <a:gd name="T4" fmla="*/ 2147483647 w 107"/>
                <a:gd name="T5" fmla="*/ 2147483647 h 96"/>
                <a:gd name="T6" fmla="*/ 2147483647 w 107"/>
                <a:gd name="T7" fmla="*/ 2147483647 h 96"/>
                <a:gd name="T8" fmla="*/ 2147483647 w 107"/>
                <a:gd name="T9" fmla="*/ 2147483647 h 96"/>
                <a:gd name="T10" fmla="*/ 2147483647 w 107"/>
                <a:gd name="T11" fmla="*/ 2147483647 h 96"/>
                <a:gd name="T12" fmla="*/ 2147483647 w 107"/>
                <a:gd name="T13" fmla="*/ 2147483647 h 96"/>
                <a:gd name="T14" fmla="*/ 2147483647 w 107"/>
                <a:gd name="T15" fmla="*/ 2147483647 h 96"/>
                <a:gd name="T16" fmla="*/ 2147483647 w 107"/>
                <a:gd name="T17" fmla="*/ 2147483647 h 96"/>
                <a:gd name="T18" fmla="*/ 2147483647 w 107"/>
                <a:gd name="T19" fmla="*/ 2147483647 h 96"/>
                <a:gd name="T20" fmla="*/ 2147483647 w 107"/>
                <a:gd name="T21" fmla="*/ 2147483647 h 96"/>
                <a:gd name="T22" fmla="*/ 2147483647 w 107"/>
                <a:gd name="T23" fmla="*/ 2147483647 h 96"/>
                <a:gd name="T24" fmla="*/ 2147483647 w 107"/>
                <a:gd name="T25" fmla="*/ 2147483647 h 96"/>
                <a:gd name="T26" fmla="*/ 2147483647 w 107"/>
                <a:gd name="T27" fmla="*/ 2147483647 h 96"/>
                <a:gd name="T28" fmla="*/ 2147483647 w 107"/>
                <a:gd name="T29" fmla="*/ 2147483647 h 96"/>
                <a:gd name="T30" fmla="*/ 2147483647 w 107"/>
                <a:gd name="T31" fmla="*/ 2147483647 h 96"/>
                <a:gd name="T32" fmla="*/ 2147483647 w 107"/>
                <a:gd name="T33" fmla="*/ 2147483647 h 96"/>
                <a:gd name="T34" fmla="*/ 2147483647 w 107"/>
                <a:gd name="T35" fmla="*/ 2147483647 h 96"/>
                <a:gd name="T36" fmla="*/ 2147483647 w 107"/>
                <a:gd name="T37" fmla="*/ 2147483647 h 96"/>
                <a:gd name="T38" fmla="*/ 2147483647 w 107"/>
                <a:gd name="T39" fmla="*/ 2147483647 h 96"/>
                <a:gd name="T40" fmla="*/ 2147483647 w 107"/>
                <a:gd name="T41" fmla="*/ 2147483647 h 96"/>
                <a:gd name="T42" fmla="*/ 2147483647 w 107"/>
                <a:gd name="T43" fmla="*/ 0 h 96"/>
                <a:gd name="T44" fmla="*/ 2147483647 w 107"/>
                <a:gd name="T45" fmla="*/ 0 h 96"/>
                <a:gd name="T46" fmla="*/ 2147483647 w 107"/>
                <a:gd name="T47" fmla="*/ 2147483647 h 96"/>
                <a:gd name="T48" fmla="*/ 2147483647 w 107"/>
                <a:gd name="T49" fmla="*/ 2147483647 h 96"/>
                <a:gd name="T50" fmla="*/ 2147483647 w 107"/>
                <a:gd name="T51" fmla="*/ 2147483647 h 96"/>
                <a:gd name="T52" fmla="*/ 2147483647 w 107"/>
                <a:gd name="T53" fmla="*/ 2147483647 h 96"/>
                <a:gd name="T54" fmla="*/ 2147483647 w 107"/>
                <a:gd name="T55" fmla="*/ 2147483647 h 96"/>
                <a:gd name="T56" fmla="*/ 0 w 107"/>
                <a:gd name="T57" fmla="*/ 2147483647 h 96"/>
                <a:gd name="T58" fmla="*/ 0 w 107"/>
                <a:gd name="T59" fmla="*/ 2147483647 h 96"/>
                <a:gd name="T60" fmla="*/ 2147483647 w 107"/>
                <a:gd name="T61" fmla="*/ 2147483647 h 96"/>
                <a:gd name="T62" fmla="*/ 2147483647 w 107"/>
                <a:gd name="T63" fmla="*/ 2147483647 h 96"/>
                <a:gd name="T64" fmla="*/ 2147483647 w 107"/>
                <a:gd name="T65" fmla="*/ 2147483647 h 96"/>
                <a:gd name="T66" fmla="*/ 2147483647 w 107"/>
                <a:gd name="T67" fmla="*/ 2147483647 h 96"/>
                <a:gd name="T68" fmla="*/ 2147483647 w 107"/>
                <a:gd name="T69" fmla="*/ 2147483647 h 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7" h="96">
                  <a:moveTo>
                    <a:pt x="15" y="96"/>
                  </a:moveTo>
                  <a:cubicBezTo>
                    <a:pt x="19" y="96"/>
                    <a:pt x="25" y="96"/>
                    <a:pt x="33" y="96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28" y="92"/>
                    <a:pt x="25" y="92"/>
                    <a:pt x="24" y="92"/>
                  </a:cubicBezTo>
                  <a:cubicBezTo>
                    <a:pt x="22" y="91"/>
                    <a:pt x="22" y="91"/>
                    <a:pt x="21" y="90"/>
                  </a:cubicBezTo>
                  <a:cubicBezTo>
                    <a:pt x="21" y="90"/>
                    <a:pt x="21" y="89"/>
                    <a:pt x="21" y="89"/>
                  </a:cubicBezTo>
                  <a:cubicBezTo>
                    <a:pt x="21" y="87"/>
                    <a:pt x="21" y="85"/>
                    <a:pt x="23" y="82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1" y="87"/>
                    <a:pt x="81" y="88"/>
                    <a:pt x="81" y="89"/>
                  </a:cubicBezTo>
                  <a:cubicBezTo>
                    <a:pt x="81" y="90"/>
                    <a:pt x="81" y="90"/>
                    <a:pt x="80" y="91"/>
                  </a:cubicBezTo>
                  <a:cubicBezTo>
                    <a:pt x="80" y="91"/>
                    <a:pt x="79" y="91"/>
                    <a:pt x="78" y="92"/>
                  </a:cubicBezTo>
                  <a:cubicBezTo>
                    <a:pt x="77" y="92"/>
                    <a:pt x="74" y="92"/>
                    <a:pt x="68" y="92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4" y="96"/>
                    <a:pt x="99" y="96"/>
                    <a:pt x="107" y="96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3" y="92"/>
                    <a:pt x="100" y="92"/>
                    <a:pt x="99" y="91"/>
                  </a:cubicBezTo>
                  <a:cubicBezTo>
                    <a:pt x="98" y="91"/>
                    <a:pt x="97" y="90"/>
                    <a:pt x="96" y="88"/>
                  </a:cubicBezTo>
                  <a:cubicBezTo>
                    <a:pt x="95" y="85"/>
                    <a:pt x="92" y="79"/>
                    <a:pt x="87" y="6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14"/>
                    <a:pt x="42" y="24"/>
                    <a:pt x="40" y="2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7" y="77"/>
                    <a:pt x="13" y="83"/>
                    <a:pt x="13" y="85"/>
                  </a:cubicBezTo>
                  <a:cubicBezTo>
                    <a:pt x="11" y="88"/>
                    <a:pt x="10" y="90"/>
                    <a:pt x="9" y="90"/>
                  </a:cubicBezTo>
                  <a:cubicBezTo>
                    <a:pt x="8" y="91"/>
                    <a:pt x="8" y="91"/>
                    <a:pt x="7" y="92"/>
                  </a:cubicBezTo>
                  <a:cubicBezTo>
                    <a:pt x="6" y="92"/>
                    <a:pt x="3" y="92"/>
                    <a:pt x="0" y="9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5" y="96"/>
                    <a:pt x="10" y="96"/>
                    <a:pt x="15" y="96"/>
                  </a:cubicBezTo>
                  <a:close/>
                  <a:moveTo>
                    <a:pt x="51" y="18"/>
                  </a:moveTo>
                  <a:cubicBezTo>
                    <a:pt x="68" y="59"/>
                    <a:pt x="68" y="59"/>
                    <a:pt x="68" y="59"/>
                  </a:cubicBezTo>
                  <a:cubicBezTo>
                    <a:pt x="33" y="59"/>
                    <a:pt x="33" y="59"/>
                    <a:pt x="33" y="59"/>
                  </a:cubicBezTo>
                  <a:lnTo>
                    <a:pt x="51" y="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25" y="434"/>
              <a:ext cx="163" cy="147"/>
            </a:xfrm>
            <a:custGeom>
              <a:avLst/>
              <a:gdLst>
                <a:gd name="T0" fmla="*/ 2147483647 w 105"/>
                <a:gd name="T1" fmla="*/ 2147483647 h 95"/>
                <a:gd name="T2" fmla="*/ 2147483647 w 105"/>
                <a:gd name="T3" fmla="*/ 2147483647 h 95"/>
                <a:gd name="T4" fmla="*/ 2147483647 w 105"/>
                <a:gd name="T5" fmla="*/ 2147483647 h 95"/>
                <a:gd name="T6" fmla="*/ 2147483647 w 105"/>
                <a:gd name="T7" fmla="*/ 2147483647 h 95"/>
                <a:gd name="T8" fmla="*/ 2147483647 w 105"/>
                <a:gd name="T9" fmla="*/ 0 h 95"/>
                <a:gd name="T10" fmla="*/ 2147483647 w 105"/>
                <a:gd name="T11" fmla="*/ 0 h 95"/>
                <a:gd name="T12" fmla="*/ 2147483647 w 105"/>
                <a:gd name="T13" fmla="*/ 0 h 95"/>
                <a:gd name="T14" fmla="*/ 2147483647 w 105"/>
                <a:gd name="T15" fmla="*/ 2147483647 h 95"/>
                <a:gd name="T16" fmla="*/ 2147483647 w 105"/>
                <a:gd name="T17" fmla="*/ 2147483647 h 95"/>
                <a:gd name="T18" fmla="*/ 2147483647 w 105"/>
                <a:gd name="T19" fmla="*/ 2147483647 h 95"/>
                <a:gd name="T20" fmla="*/ 2147483647 w 105"/>
                <a:gd name="T21" fmla="*/ 2147483647 h 95"/>
                <a:gd name="T22" fmla="*/ 2147483647 w 105"/>
                <a:gd name="T23" fmla="*/ 2147483647 h 95"/>
                <a:gd name="T24" fmla="*/ 2147483647 w 105"/>
                <a:gd name="T25" fmla="*/ 2147483647 h 95"/>
                <a:gd name="T26" fmla="*/ 2147483647 w 105"/>
                <a:gd name="T27" fmla="*/ 2147483647 h 95"/>
                <a:gd name="T28" fmla="*/ 2147483647 w 105"/>
                <a:gd name="T29" fmla="*/ 2147483647 h 95"/>
                <a:gd name="T30" fmla="*/ 2147483647 w 105"/>
                <a:gd name="T31" fmla="*/ 2147483647 h 95"/>
                <a:gd name="T32" fmla="*/ 2147483647 w 105"/>
                <a:gd name="T33" fmla="*/ 2147483647 h 95"/>
                <a:gd name="T34" fmla="*/ 2147483647 w 105"/>
                <a:gd name="T35" fmla="*/ 2147483647 h 95"/>
                <a:gd name="T36" fmla="*/ 2147483647 w 105"/>
                <a:gd name="T37" fmla="*/ 2147483647 h 95"/>
                <a:gd name="T38" fmla="*/ 2147483647 w 105"/>
                <a:gd name="T39" fmla="*/ 2147483647 h 95"/>
                <a:gd name="T40" fmla="*/ 2147483647 w 105"/>
                <a:gd name="T41" fmla="*/ 2147483647 h 95"/>
                <a:gd name="T42" fmla="*/ 2147483647 w 105"/>
                <a:gd name="T43" fmla="*/ 2147483647 h 95"/>
                <a:gd name="T44" fmla="*/ 2147483647 w 105"/>
                <a:gd name="T45" fmla="*/ 2147483647 h 95"/>
                <a:gd name="T46" fmla="*/ 2147483647 w 105"/>
                <a:gd name="T47" fmla="*/ 2147483647 h 95"/>
                <a:gd name="T48" fmla="*/ 2147483647 w 105"/>
                <a:gd name="T49" fmla="*/ 2147483647 h 95"/>
                <a:gd name="T50" fmla="*/ 2147483647 w 105"/>
                <a:gd name="T51" fmla="*/ 2147483647 h 95"/>
                <a:gd name="T52" fmla="*/ 2147483647 w 105"/>
                <a:gd name="T53" fmla="*/ 2147483647 h 95"/>
                <a:gd name="T54" fmla="*/ 2147483647 w 105"/>
                <a:gd name="T55" fmla="*/ 2147483647 h 95"/>
                <a:gd name="T56" fmla="*/ 2147483647 w 105"/>
                <a:gd name="T57" fmla="*/ 2147483647 h 95"/>
                <a:gd name="T58" fmla="*/ 2147483647 w 105"/>
                <a:gd name="T59" fmla="*/ 2147483647 h 95"/>
                <a:gd name="T60" fmla="*/ 2147483647 w 105"/>
                <a:gd name="T61" fmla="*/ 2147483647 h 95"/>
                <a:gd name="T62" fmla="*/ 2147483647 w 105"/>
                <a:gd name="T63" fmla="*/ 2147483647 h 95"/>
                <a:gd name="T64" fmla="*/ 2147483647 w 105"/>
                <a:gd name="T65" fmla="*/ 2147483647 h 95"/>
                <a:gd name="T66" fmla="*/ 0 w 105"/>
                <a:gd name="T67" fmla="*/ 2147483647 h 95"/>
                <a:gd name="T68" fmla="*/ 0 w 105"/>
                <a:gd name="T69" fmla="*/ 0 h 95"/>
                <a:gd name="T70" fmla="*/ 2147483647 w 105"/>
                <a:gd name="T71" fmla="*/ 0 h 95"/>
                <a:gd name="T72" fmla="*/ 2147483647 w 105"/>
                <a:gd name="T73" fmla="*/ 0 h 95"/>
                <a:gd name="T74" fmla="*/ 2147483647 w 105"/>
                <a:gd name="T75" fmla="*/ 2147483647 h 95"/>
                <a:gd name="T76" fmla="*/ 2147483647 w 105"/>
                <a:gd name="T77" fmla="*/ 2147483647 h 95"/>
                <a:gd name="T78" fmla="*/ 2147483647 w 105"/>
                <a:gd name="T79" fmla="*/ 2147483647 h 95"/>
                <a:gd name="T80" fmla="*/ 2147483647 w 105"/>
                <a:gd name="T81" fmla="*/ 2147483647 h 95"/>
                <a:gd name="T82" fmla="*/ 2147483647 w 105"/>
                <a:gd name="T83" fmla="*/ 2147483647 h 95"/>
                <a:gd name="T84" fmla="*/ 2147483647 w 105"/>
                <a:gd name="T85" fmla="*/ 2147483647 h 9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5" h="95">
                  <a:moveTo>
                    <a:pt x="77" y="14"/>
                  </a:moveTo>
                  <a:cubicBezTo>
                    <a:pt x="80" y="10"/>
                    <a:pt x="82" y="7"/>
                    <a:pt x="82" y="7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79" y="5"/>
                    <a:pt x="75" y="4"/>
                    <a:pt x="70" y="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9" y="0"/>
                    <a:pt x="84" y="0"/>
                    <a:pt x="89" y="0"/>
                  </a:cubicBezTo>
                  <a:cubicBezTo>
                    <a:pt x="93" y="0"/>
                    <a:pt x="96" y="0"/>
                    <a:pt x="105" y="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0" y="4"/>
                    <a:pt x="97" y="5"/>
                    <a:pt x="96" y="5"/>
                  </a:cubicBezTo>
                  <a:cubicBezTo>
                    <a:pt x="95" y="5"/>
                    <a:pt x="93" y="6"/>
                    <a:pt x="92" y="7"/>
                  </a:cubicBezTo>
                  <a:cubicBezTo>
                    <a:pt x="91" y="7"/>
                    <a:pt x="89" y="10"/>
                    <a:pt x="87" y="1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2" y="49"/>
                    <a:pt x="60" y="53"/>
                    <a:pt x="59" y="54"/>
                  </a:cubicBezTo>
                  <a:cubicBezTo>
                    <a:pt x="59" y="56"/>
                    <a:pt x="59" y="57"/>
                    <a:pt x="59" y="58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9"/>
                    <a:pt x="59" y="75"/>
                    <a:pt x="59" y="81"/>
                  </a:cubicBezTo>
                  <a:cubicBezTo>
                    <a:pt x="59" y="85"/>
                    <a:pt x="60" y="88"/>
                    <a:pt x="60" y="89"/>
                  </a:cubicBezTo>
                  <a:cubicBezTo>
                    <a:pt x="61" y="89"/>
                    <a:pt x="61" y="90"/>
                    <a:pt x="63" y="90"/>
                  </a:cubicBezTo>
                  <a:cubicBezTo>
                    <a:pt x="64" y="91"/>
                    <a:pt x="67" y="91"/>
                    <a:pt x="73" y="91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65" y="95"/>
                    <a:pt x="58" y="95"/>
                    <a:pt x="53" y="95"/>
                  </a:cubicBezTo>
                  <a:cubicBezTo>
                    <a:pt x="47" y="95"/>
                    <a:pt x="40" y="95"/>
                    <a:pt x="32" y="9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7" y="91"/>
                    <a:pt x="40" y="91"/>
                    <a:pt x="42" y="90"/>
                  </a:cubicBezTo>
                  <a:cubicBezTo>
                    <a:pt x="43" y="90"/>
                    <a:pt x="44" y="90"/>
                    <a:pt x="44" y="89"/>
                  </a:cubicBezTo>
                  <a:cubicBezTo>
                    <a:pt x="45" y="88"/>
                    <a:pt x="45" y="86"/>
                    <a:pt x="45" y="82"/>
                  </a:cubicBezTo>
                  <a:cubicBezTo>
                    <a:pt x="45" y="81"/>
                    <a:pt x="45" y="75"/>
                    <a:pt x="46" y="63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4"/>
                    <a:pt x="44" y="52"/>
                    <a:pt x="43" y="50"/>
                  </a:cubicBezTo>
                  <a:cubicBezTo>
                    <a:pt x="42" y="49"/>
                    <a:pt x="40" y="45"/>
                    <a:pt x="35" y="3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0"/>
                    <a:pt x="14" y="7"/>
                    <a:pt x="13" y="7"/>
                  </a:cubicBezTo>
                  <a:cubicBezTo>
                    <a:pt x="12" y="6"/>
                    <a:pt x="10" y="5"/>
                    <a:pt x="9" y="5"/>
                  </a:cubicBezTo>
                  <a:cubicBezTo>
                    <a:pt x="8" y="5"/>
                    <a:pt x="6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2" y="0"/>
                    <a:pt x="17" y="0"/>
                  </a:cubicBezTo>
                  <a:cubicBezTo>
                    <a:pt x="22" y="0"/>
                    <a:pt x="34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8" y="4"/>
                    <a:pt x="33" y="5"/>
                    <a:pt x="32" y="5"/>
                  </a:cubicBezTo>
                  <a:cubicBezTo>
                    <a:pt x="31" y="5"/>
                    <a:pt x="30" y="6"/>
                    <a:pt x="30" y="7"/>
                  </a:cubicBezTo>
                  <a:cubicBezTo>
                    <a:pt x="30" y="7"/>
                    <a:pt x="31" y="10"/>
                    <a:pt x="34" y="14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77" y="1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982" y="431"/>
              <a:ext cx="164" cy="154"/>
            </a:xfrm>
            <a:custGeom>
              <a:avLst/>
              <a:gdLst>
                <a:gd name="T0" fmla="*/ 2147483647 w 106"/>
                <a:gd name="T1" fmla="*/ 2147483647 h 99"/>
                <a:gd name="T2" fmla="*/ 2147483647 w 106"/>
                <a:gd name="T3" fmla="*/ 2147483647 h 99"/>
                <a:gd name="T4" fmla="*/ 2147483647 w 106"/>
                <a:gd name="T5" fmla="*/ 2147483647 h 99"/>
                <a:gd name="T6" fmla="*/ 2147483647 w 106"/>
                <a:gd name="T7" fmla="*/ 2147483647 h 99"/>
                <a:gd name="T8" fmla="*/ 2147483647 w 106"/>
                <a:gd name="T9" fmla="*/ 2147483647 h 99"/>
                <a:gd name="T10" fmla="*/ 2147483647 w 106"/>
                <a:gd name="T11" fmla="*/ 2147483647 h 99"/>
                <a:gd name="T12" fmla="*/ 2147483647 w 106"/>
                <a:gd name="T13" fmla="*/ 2147483647 h 99"/>
                <a:gd name="T14" fmla="*/ 2147483647 w 106"/>
                <a:gd name="T15" fmla="*/ 2147483647 h 99"/>
                <a:gd name="T16" fmla="*/ 2147483647 w 106"/>
                <a:gd name="T17" fmla="*/ 2147483647 h 99"/>
                <a:gd name="T18" fmla="*/ 2147483647 w 106"/>
                <a:gd name="T19" fmla="*/ 2147483647 h 99"/>
                <a:gd name="T20" fmla="*/ 2147483647 w 106"/>
                <a:gd name="T21" fmla="*/ 2147483647 h 99"/>
                <a:gd name="T22" fmla="*/ 2147483647 w 106"/>
                <a:gd name="T23" fmla="*/ 2147483647 h 99"/>
                <a:gd name="T24" fmla="*/ 2147483647 w 106"/>
                <a:gd name="T25" fmla="*/ 2147483647 h 99"/>
                <a:gd name="T26" fmla="*/ 2147483647 w 106"/>
                <a:gd name="T27" fmla="*/ 2147483647 h 99"/>
                <a:gd name="T28" fmla="*/ 2147483647 w 106"/>
                <a:gd name="T29" fmla="*/ 2147483647 h 99"/>
                <a:gd name="T30" fmla="*/ 2147483647 w 106"/>
                <a:gd name="T31" fmla="*/ 2147483647 h 99"/>
                <a:gd name="T32" fmla="*/ 2147483647 w 106"/>
                <a:gd name="T33" fmla="*/ 2147483647 h 99"/>
                <a:gd name="T34" fmla="*/ 2147483647 w 106"/>
                <a:gd name="T35" fmla="*/ 2147483647 h 99"/>
                <a:gd name="T36" fmla="*/ 2147483647 w 106"/>
                <a:gd name="T37" fmla="*/ 2147483647 h 99"/>
                <a:gd name="T38" fmla="*/ 2147483647 w 106"/>
                <a:gd name="T39" fmla="*/ 2147483647 h 99"/>
                <a:gd name="T40" fmla="*/ 2147483647 w 106"/>
                <a:gd name="T41" fmla="*/ 2147483647 h 99"/>
                <a:gd name="T42" fmla="*/ 2147483647 w 106"/>
                <a:gd name="T43" fmla="*/ 2147483647 h 99"/>
                <a:gd name="T44" fmla="*/ 2147483647 w 106"/>
                <a:gd name="T45" fmla="*/ 2147483647 h 99"/>
                <a:gd name="T46" fmla="*/ 2147483647 w 106"/>
                <a:gd name="T47" fmla="*/ 2147483647 h 99"/>
                <a:gd name="T48" fmla="*/ 2147483647 w 106"/>
                <a:gd name="T49" fmla="*/ 2147483647 h 99"/>
                <a:gd name="T50" fmla="*/ 2147483647 w 106"/>
                <a:gd name="T51" fmla="*/ 2147483647 h 99"/>
                <a:gd name="T52" fmla="*/ 2147483647 w 106"/>
                <a:gd name="T53" fmla="*/ 2147483647 h 99"/>
                <a:gd name="T54" fmla="*/ 2147483647 w 106"/>
                <a:gd name="T55" fmla="*/ 0 h 99"/>
                <a:gd name="T56" fmla="*/ 2147483647 w 106"/>
                <a:gd name="T57" fmla="*/ 2147483647 h 99"/>
                <a:gd name="T58" fmla="*/ 2147483647 w 106"/>
                <a:gd name="T59" fmla="*/ 2147483647 h 99"/>
                <a:gd name="T60" fmla="*/ 2147483647 w 106"/>
                <a:gd name="T61" fmla="*/ 2147483647 h 99"/>
                <a:gd name="T62" fmla="*/ 0 w 106"/>
                <a:gd name="T63" fmla="*/ 2147483647 h 99"/>
                <a:gd name="T64" fmla="*/ 2147483647 w 106"/>
                <a:gd name="T65" fmla="*/ 2147483647 h 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6" h="99">
                  <a:moveTo>
                    <a:pt x="19" y="24"/>
                  </a:moveTo>
                  <a:cubicBezTo>
                    <a:pt x="22" y="18"/>
                    <a:pt x="26" y="13"/>
                    <a:pt x="31" y="10"/>
                  </a:cubicBezTo>
                  <a:cubicBezTo>
                    <a:pt x="37" y="7"/>
                    <a:pt x="44" y="5"/>
                    <a:pt x="51" y="5"/>
                  </a:cubicBezTo>
                  <a:cubicBezTo>
                    <a:pt x="56" y="5"/>
                    <a:pt x="61" y="6"/>
                    <a:pt x="66" y="8"/>
                  </a:cubicBezTo>
                  <a:cubicBezTo>
                    <a:pt x="70" y="9"/>
                    <a:pt x="74" y="11"/>
                    <a:pt x="76" y="13"/>
                  </a:cubicBezTo>
                  <a:cubicBezTo>
                    <a:pt x="79" y="16"/>
                    <a:pt x="82" y="18"/>
                    <a:pt x="84" y="21"/>
                  </a:cubicBezTo>
                  <a:cubicBezTo>
                    <a:pt x="86" y="24"/>
                    <a:pt x="87" y="27"/>
                    <a:pt x="88" y="31"/>
                  </a:cubicBezTo>
                  <a:cubicBezTo>
                    <a:pt x="90" y="37"/>
                    <a:pt x="91" y="44"/>
                    <a:pt x="91" y="51"/>
                  </a:cubicBezTo>
                  <a:cubicBezTo>
                    <a:pt x="91" y="59"/>
                    <a:pt x="90" y="67"/>
                    <a:pt x="87" y="73"/>
                  </a:cubicBezTo>
                  <a:cubicBezTo>
                    <a:pt x="85" y="79"/>
                    <a:pt x="80" y="84"/>
                    <a:pt x="75" y="88"/>
                  </a:cubicBezTo>
                  <a:cubicBezTo>
                    <a:pt x="69" y="91"/>
                    <a:pt x="63" y="93"/>
                    <a:pt x="55" y="93"/>
                  </a:cubicBezTo>
                  <a:cubicBezTo>
                    <a:pt x="50" y="93"/>
                    <a:pt x="45" y="92"/>
                    <a:pt x="40" y="91"/>
                  </a:cubicBezTo>
                  <a:cubicBezTo>
                    <a:pt x="36" y="89"/>
                    <a:pt x="32" y="86"/>
                    <a:pt x="28" y="82"/>
                  </a:cubicBezTo>
                  <a:cubicBezTo>
                    <a:pt x="24" y="79"/>
                    <a:pt x="21" y="74"/>
                    <a:pt x="19" y="69"/>
                  </a:cubicBezTo>
                  <a:cubicBezTo>
                    <a:pt x="18" y="66"/>
                    <a:pt x="17" y="62"/>
                    <a:pt x="16" y="57"/>
                  </a:cubicBezTo>
                  <a:cubicBezTo>
                    <a:pt x="15" y="53"/>
                    <a:pt x="14" y="49"/>
                    <a:pt x="14" y="45"/>
                  </a:cubicBezTo>
                  <a:cubicBezTo>
                    <a:pt x="14" y="37"/>
                    <a:pt x="16" y="30"/>
                    <a:pt x="19" y="24"/>
                  </a:cubicBezTo>
                  <a:close/>
                  <a:moveTo>
                    <a:pt x="3" y="69"/>
                  </a:moveTo>
                  <a:cubicBezTo>
                    <a:pt x="5" y="76"/>
                    <a:pt x="9" y="81"/>
                    <a:pt x="13" y="86"/>
                  </a:cubicBezTo>
                  <a:cubicBezTo>
                    <a:pt x="18" y="90"/>
                    <a:pt x="23" y="94"/>
                    <a:pt x="29" y="96"/>
                  </a:cubicBezTo>
                  <a:cubicBezTo>
                    <a:pt x="36" y="98"/>
                    <a:pt x="43" y="99"/>
                    <a:pt x="50" y="99"/>
                  </a:cubicBezTo>
                  <a:cubicBezTo>
                    <a:pt x="66" y="99"/>
                    <a:pt x="80" y="94"/>
                    <a:pt x="90" y="84"/>
                  </a:cubicBezTo>
                  <a:cubicBezTo>
                    <a:pt x="101" y="74"/>
                    <a:pt x="106" y="62"/>
                    <a:pt x="106" y="46"/>
                  </a:cubicBezTo>
                  <a:cubicBezTo>
                    <a:pt x="106" y="42"/>
                    <a:pt x="106" y="37"/>
                    <a:pt x="105" y="33"/>
                  </a:cubicBezTo>
                  <a:cubicBezTo>
                    <a:pt x="104" y="29"/>
                    <a:pt x="102" y="25"/>
                    <a:pt x="101" y="22"/>
                  </a:cubicBezTo>
                  <a:cubicBezTo>
                    <a:pt x="98" y="18"/>
                    <a:pt x="95" y="15"/>
                    <a:pt x="91" y="11"/>
                  </a:cubicBezTo>
                  <a:cubicBezTo>
                    <a:pt x="87" y="8"/>
                    <a:pt x="82" y="5"/>
                    <a:pt x="75" y="3"/>
                  </a:cubicBezTo>
                  <a:cubicBezTo>
                    <a:pt x="69" y="1"/>
                    <a:pt x="62" y="0"/>
                    <a:pt x="54" y="0"/>
                  </a:cubicBezTo>
                  <a:cubicBezTo>
                    <a:pt x="46" y="0"/>
                    <a:pt x="38" y="1"/>
                    <a:pt x="32" y="3"/>
                  </a:cubicBezTo>
                  <a:cubicBezTo>
                    <a:pt x="25" y="6"/>
                    <a:pt x="19" y="9"/>
                    <a:pt x="14" y="14"/>
                  </a:cubicBezTo>
                  <a:cubicBezTo>
                    <a:pt x="9" y="19"/>
                    <a:pt x="5" y="24"/>
                    <a:pt x="3" y="30"/>
                  </a:cubicBezTo>
                  <a:cubicBezTo>
                    <a:pt x="1" y="36"/>
                    <a:pt x="0" y="43"/>
                    <a:pt x="0" y="50"/>
                  </a:cubicBezTo>
                  <a:cubicBezTo>
                    <a:pt x="0" y="56"/>
                    <a:pt x="1" y="63"/>
                    <a:pt x="3" y="69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172E7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568325" y="3092450"/>
            <a:ext cx="3681413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smtClean="0">
                <a:solidFill>
                  <a:srgbClr val="B2B2B2"/>
                </a:solidFill>
                <a:latin typeface="Arial Narrow" pitchFamily="34" charset="0"/>
                <a:ea typeface="ＭＳ Ｐゴシック" pitchFamily="34" charset="-128"/>
              </a:rPr>
              <a:t>CENTER FOR</a:t>
            </a:r>
            <a:r>
              <a:rPr lang="en-US" sz="2800" smtClean="0">
                <a:solidFill>
                  <a:srgbClr val="172E78"/>
                </a:solidFill>
                <a:latin typeface="Arial Narrow" pitchFamily="34" charset="0"/>
                <a:ea typeface="ＭＳ Ｐゴシック" pitchFamily="34" charset="-128"/>
              </a:rPr>
              <a:t/>
            </a:r>
            <a:br>
              <a:rPr lang="en-US" sz="2800" smtClean="0">
                <a:solidFill>
                  <a:srgbClr val="172E78"/>
                </a:solidFill>
                <a:latin typeface="Arial Narrow" pitchFamily="34" charset="0"/>
                <a:ea typeface="ＭＳ Ｐゴシック" pitchFamily="34" charset="-128"/>
              </a:rPr>
            </a:br>
            <a:r>
              <a:rPr lang="en-US" sz="3800" b="1" smtClean="0">
                <a:solidFill>
                  <a:srgbClr val="172E78"/>
                </a:solidFill>
                <a:latin typeface="Arial Narrow" pitchFamily="34" charset="0"/>
                <a:ea typeface="ＭＳ Ｐゴシック" pitchFamily="34" charset="-128"/>
              </a:rPr>
              <a:t>INDIVIDUALIZED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smtClean="0">
                <a:solidFill>
                  <a:srgbClr val="172E78"/>
                </a:solidFill>
                <a:latin typeface="Arial Narrow" pitchFamily="34" charset="0"/>
                <a:ea typeface="ＭＳ Ｐゴシック" pitchFamily="34" charset="-128"/>
              </a:rPr>
              <a:t>MEDICINE</a:t>
            </a:r>
          </a:p>
        </p:txBody>
      </p:sp>
      <p:sp>
        <p:nvSpPr>
          <p:cNvPr id="121877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6750" y="4430713"/>
            <a:ext cx="3844925" cy="7413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/>
          <a:lstStyle>
            <a:lvl1pPr marL="0" indent="0">
              <a:spcBef>
                <a:spcPct val="0"/>
              </a:spcBef>
              <a:defRPr sz="2200">
                <a:solidFill>
                  <a:srgbClr val="B2B2B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E888D3D7-A4FE-406E-B5A4-A0D2B2C47EBF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77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20B64397-7EE4-4725-976C-B2D5DD3442D9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481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99E36468-FC01-4CEA-90F2-77C0ACFBC1CC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528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EE306232-12DF-4164-A98C-931FCC2D57DE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99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E13DF6C0-A706-4175-B6B6-448466A9C55C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218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13606F7A-15FA-4744-B6BB-A18B1A70BB4B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067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75CB68F0-AE7E-45E2-B956-17D60FC13CAB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656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7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EEE74CE7-9B70-4F32-A450-E283F3D9869B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324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16F1A7F8-0029-4909-9309-11629616F567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9724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1F9195CE-AE41-45E9-AB82-8538BA2BE0F4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2914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172E78"/>
                </a:solidFill>
              </a:rPr>
              <a:t>©2012 MFMER  |  3198462-</a:t>
            </a:r>
            <a:fld id="{0162FD68-2573-4AA1-BC6A-E5B7EFFFF2E4}" type="slidenum">
              <a:rPr lang="en-US" altLang="en-US">
                <a:solidFill>
                  <a:srgbClr val="172E78"/>
                </a:solidFill>
              </a:rPr>
              <a:pPr/>
              <a:t>‹#›</a:t>
            </a:fld>
            <a:endParaRPr lang="en-US" altLang="en-US">
              <a:solidFill>
                <a:srgbClr val="172E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732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C274-F162-41DB-8351-C437DC8604D1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3AC5-BDC8-47F8-A077-7FB92822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70675"/>
            <a:ext cx="213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>
                <a:latin typeface="Arial Narrow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172E78"/>
                </a:solidFill>
                <a:ea typeface="ＭＳ Ｐゴシック" pitchFamily="34" charset="-128"/>
              </a:rPr>
              <a:t>©2012 MFMER  |  3198462-</a:t>
            </a:r>
            <a:fld id="{A235517E-172F-465D-B687-964218AD771F}" type="slidenum">
              <a:rPr lang="en-US" altLang="en-US" smtClean="0">
                <a:solidFill>
                  <a:srgbClr val="172E78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172E78"/>
              </a:solidFill>
              <a:ea typeface="ＭＳ Ｐゴシック" pitchFamily="34" charset="-128"/>
            </a:endParaRP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311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495800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Variant report from flash_ppt tool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5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>
              <a:defRPr/>
            </a:pPr>
            <a:r>
              <a:rPr lang="en-US" sz="1800" dirty="0" smtClean="0"/>
              <a:t>		Case : </a:t>
            </a:r>
            <a:endParaRPr lang="en-US" sz="1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2000"/>
            <a:ext cx="8229600" cy="5057775"/>
          </a:xfrm>
        </p:spPr>
        <p:txBody>
          <a:bodyPr/>
          <a:lstStyle/>
          <a:p>
            <a:pPr marL="0" indent="0">
              <a:defRPr/>
            </a:pPr>
            <a:endParaRPr lang="en-US" sz="1400" dirty="0" smtClean="0"/>
          </a:p>
          <a:p>
            <a:pPr marL="0" indent="0">
              <a:defRPr/>
            </a:pPr>
            <a:r>
              <a:rPr lang="en-US" sz="1400" dirty="0" smtClean="0"/>
              <a:t>Age</a:t>
            </a:r>
            <a:r>
              <a:rPr lang="en-US" sz="1400" dirty="0"/>
              <a:t>: </a:t>
            </a:r>
          </a:p>
          <a:p>
            <a:pPr marL="0" indent="0">
              <a:defRPr/>
            </a:pPr>
            <a:r>
              <a:rPr lang="en-US" sz="1400" dirty="0"/>
              <a:t>Sex: </a:t>
            </a:r>
          </a:p>
          <a:p>
            <a:pPr marL="0" indent="0">
              <a:defRPr/>
            </a:pPr>
            <a:r>
              <a:rPr lang="en-US" sz="1400" dirty="0"/>
              <a:t>RFR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>
              <a:defRPr/>
            </a:pPr>
            <a:r>
              <a:rPr lang="en-US" sz="1400" dirty="0" smtClean="0"/>
              <a:t>Research </a:t>
            </a:r>
            <a:r>
              <a:rPr lang="en-US" sz="1400" dirty="0"/>
              <a:t>Consent</a:t>
            </a:r>
            <a:r>
              <a:rPr lang="en-US" sz="1400" dirty="0" smtClean="0"/>
              <a:t>:</a:t>
            </a:r>
          </a:p>
          <a:p>
            <a:pPr marL="0" indent="0">
              <a:defRPr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800" b="1" u="sng" dirty="0" smtClean="0"/>
              <a:t>Variants</a:t>
            </a:r>
          </a:p>
          <a:p>
            <a:pPr marL="0" indent="0">
              <a:defRPr/>
            </a:pPr>
            <a:endParaRPr lang="en-US" sz="1800" b="1" u="sng" dirty="0" smtClean="0"/>
          </a:p>
          <a:p>
            <a:pPr marL="0" indent="0">
              <a:defRPr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6282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4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7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SampleSlides_Mayo_White_Custom">
  <a:themeElements>
    <a:clrScheme name="">
      <a:dk1>
        <a:srgbClr val="172E78"/>
      </a:dk1>
      <a:lt1>
        <a:srgbClr val="FFFFFF"/>
      </a:lt1>
      <a:dk2>
        <a:srgbClr val="154FD4"/>
      </a:dk2>
      <a:lt2>
        <a:srgbClr val="E15000"/>
      </a:lt2>
      <a:accent1>
        <a:srgbClr val="8D00D0"/>
      </a:accent1>
      <a:accent2>
        <a:srgbClr val="5F9E32"/>
      </a:accent2>
      <a:accent3>
        <a:srgbClr val="FFFFFF"/>
      </a:accent3>
      <a:accent4>
        <a:srgbClr val="122665"/>
      </a:accent4>
      <a:accent5>
        <a:srgbClr val="C5AAE4"/>
      </a:accent5>
      <a:accent6>
        <a:srgbClr val="558F2C"/>
      </a:accent6>
      <a:hlink>
        <a:srgbClr val="000000"/>
      </a:hlink>
      <a:folHlink>
        <a:srgbClr val="AC3D00"/>
      </a:folHlink>
    </a:clrScheme>
    <a:fontScheme name="3_SampleSlides_Mayo_White_Custom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ampleSlides_Mayo_White_Cus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ampleSlides_Mayo_White_Custom 13">
        <a:dk1>
          <a:srgbClr val="0046AD"/>
        </a:dk1>
        <a:lt1>
          <a:srgbClr val="FFFFFF"/>
        </a:lt1>
        <a:dk2>
          <a:srgbClr val="000000"/>
        </a:dk2>
        <a:lt2>
          <a:srgbClr val="808080"/>
        </a:lt2>
        <a:accent1>
          <a:srgbClr val="3366EB"/>
        </a:accent1>
        <a:accent2>
          <a:srgbClr val="EB5050"/>
        </a:accent2>
        <a:accent3>
          <a:srgbClr val="FFFFFF"/>
        </a:accent3>
        <a:accent4>
          <a:srgbClr val="003A93"/>
        </a:accent4>
        <a:accent5>
          <a:srgbClr val="ADB8F3"/>
        </a:accent5>
        <a:accent6>
          <a:srgbClr val="D54848"/>
        </a:accent6>
        <a:hlink>
          <a:srgbClr val="EB99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14">
        <a:dk1>
          <a:srgbClr val="000000"/>
        </a:dk1>
        <a:lt1>
          <a:srgbClr val="FFFFFF"/>
        </a:lt1>
        <a:dk2>
          <a:srgbClr val="003CAD"/>
        </a:dk2>
        <a:lt2>
          <a:srgbClr val="808080"/>
        </a:lt2>
        <a:accent1>
          <a:srgbClr val="3366EB"/>
        </a:accent1>
        <a:accent2>
          <a:srgbClr val="EB5050"/>
        </a:accent2>
        <a:accent3>
          <a:srgbClr val="FFFFFF"/>
        </a:accent3>
        <a:accent4>
          <a:srgbClr val="000000"/>
        </a:accent4>
        <a:accent5>
          <a:srgbClr val="ADB8F3"/>
        </a:accent5>
        <a:accent6>
          <a:srgbClr val="D54848"/>
        </a:accent6>
        <a:hlink>
          <a:srgbClr val="EB99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15">
        <a:dk1>
          <a:srgbClr val="000000"/>
        </a:dk1>
        <a:lt1>
          <a:srgbClr val="FFFFFF"/>
        </a:lt1>
        <a:dk2>
          <a:srgbClr val="003CAD"/>
        </a:dk2>
        <a:lt2>
          <a:srgbClr val="808080"/>
        </a:lt2>
        <a:accent1>
          <a:srgbClr val="3366EB"/>
        </a:accent1>
        <a:accent2>
          <a:srgbClr val="EB5050"/>
        </a:accent2>
        <a:accent3>
          <a:srgbClr val="FFFFFF"/>
        </a:accent3>
        <a:accent4>
          <a:srgbClr val="000000"/>
        </a:accent4>
        <a:accent5>
          <a:srgbClr val="ADB8F3"/>
        </a:accent5>
        <a:accent6>
          <a:srgbClr val="D54848"/>
        </a:accent6>
        <a:hlink>
          <a:srgbClr val="EB99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ampleSlides_Mayo_White_Custom 16">
        <a:dk1>
          <a:srgbClr val="000000"/>
        </a:dk1>
        <a:lt1>
          <a:srgbClr val="FFFFFF"/>
        </a:lt1>
        <a:dk2>
          <a:srgbClr val="003CAD"/>
        </a:dk2>
        <a:lt2>
          <a:srgbClr val="000000"/>
        </a:lt2>
        <a:accent1>
          <a:srgbClr val="3366EB"/>
        </a:accent1>
        <a:accent2>
          <a:srgbClr val="EB5050"/>
        </a:accent2>
        <a:accent3>
          <a:srgbClr val="FFFFFF"/>
        </a:accent3>
        <a:accent4>
          <a:srgbClr val="000000"/>
        </a:accent4>
        <a:accent5>
          <a:srgbClr val="ADB8F3"/>
        </a:accent5>
        <a:accent6>
          <a:srgbClr val="D54848"/>
        </a:accent6>
        <a:hlink>
          <a:srgbClr val="EB99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On-screen Show (4:3)</PresentationFormat>
  <Paragraphs>9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3_SampleSlides_Mayo_White_Custom</vt:lpstr>
      <vt:lpstr>PowerPoint Presentation</vt:lpstr>
      <vt:lpstr>  Case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Mayo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Bandlamudi, Jayachandu (Jay)</dc:creator>
  <cp:lastModifiedBy>Bandlamudi, Jayachandu (Jay)</cp:lastModifiedBy>
  <cp:revision>20</cp:revision>
  <dcterms:created xsi:type="dcterms:W3CDTF">2017-05-25T15:16:11Z</dcterms:created>
  <dcterms:modified xsi:type="dcterms:W3CDTF">2017-08-02T18:26:24Z</dcterms:modified>
</cp:coreProperties>
</file>