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73" r:id="rId5"/>
    <p:sldId id="261" r:id="rId6"/>
    <p:sldId id="260" r:id="rId7"/>
    <p:sldId id="271" r:id="rId8"/>
    <p:sldId id="272" r:id="rId9"/>
    <p:sldId id="266" r:id="rId10"/>
    <p:sldId id="267" r:id="rId11"/>
    <p:sldId id="268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2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15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1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0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9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79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2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3F928F-55FA-47CD-827F-BF8E11B0B091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A9FB-AF2B-4B17-B79B-437C641D2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1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270D-939A-4417-C415-7035BA0F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266" y="1424934"/>
            <a:ext cx="7031548" cy="1534885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5300" dirty="0"/>
              <a:t>Capstone Project</a:t>
            </a:r>
            <a:br>
              <a:rPr lang="en-IN" sz="5300" dirty="0"/>
            </a:br>
            <a:r>
              <a:rPr lang="en-IN" sz="5300" dirty="0"/>
              <a:t>T.A.I.G.A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78C0-1830-004F-5B20-C0F34624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" y="1243749"/>
            <a:ext cx="2773587" cy="21852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1E0FC8-E3EE-73F1-1C7D-934288E45670}"/>
              </a:ext>
            </a:extLst>
          </p:cNvPr>
          <p:cNvSpPr txBox="1">
            <a:spLocks/>
          </p:cNvSpPr>
          <p:nvPr/>
        </p:nvSpPr>
        <p:spPr>
          <a:xfrm>
            <a:off x="6096000" y="4198776"/>
            <a:ext cx="7031548" cy="2290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Team Members :</a:t>
            </a:r>
          </a:p>
          <a:p>
            <a:r>
              <a:rPr lang="en-IN" sz="2800" dirty="0"/>
              <a:t>Harsh Thakur		101916052</a:t>
            </a:r>
          </a:p>
          <a:p>
            <a:r>
              <a:rPr lang="en-IN" sz="2800" dirty="0"/>
              <a:t>Shrey Bandlish		101916017</a:t>
            </a:r>
          </a:p>
          <a:p>
            <a:r>
              <a:rPr lang="en-IN" sz="2800" dirty="0"/>
              <a:t>Harshit Rai			101916069</a:t>
            </a:r>
          </a:p>
          <a:p>
            <a:r>
              <a:rPr lang="en-IN" sz="2800" dirty="0"/>
              <a:t>Navneet Kaur 		101916030</a:t>
            </a:r>
          </a:p>
          <a:p>
            <a:endParaRPr lang="en-IN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0A5A76-8A0D-32D5-D488-797E8D095657}"/>
              </a:ext>
            </a:extLst>
          </p:cNvPr>
          <p:cNvSpPr txBox="1">
            <a:spLocks/>
          </p:cNvSpPr>
          <p:nvPr/>
        </p:nvSpPr>
        <p:spPr>
          <a:xfrm>
            <a:off x="1106455" y="4198776"/>
            <a:ext cx="3515774" cy="1708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Mentor :</a:t>
            </a:r>
          </a:p>
          <a:p>
            <a:r>
              <a:rPr lang="en-IN" sz="2800" dirty="0"/>
              <a:t>Dr. Shivendra Shivani</a:t>
            </a:r>
          </a:p>
          <a:p>
            <a:r>
              <a:rPr lang="en-IN" sz="2800" dirty="0"/>
              <a:t>Assistant Professor</a:t>
            </a:r>
          </a:p>
          <a:p>
            <a:r>
              <a:rPr lang="en-IN" sz="2800" dirty="0"/>
              <a:t>CSED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EA892-D823-EF4B-1D36-06361AB905B8}"/>
              </a:ext>
            </a:extLst>
          </p:cNvPr>
          <p:cNvSpPr txBox="1"/>
          <p:nvPr/>
        </p:nvSpPr>
        <p:spPr>
          <a:xfrm>
            <a:off x="4680077" y="2955154"/>
            <a:ext cx="710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</a:schemeClr>
                </a:solidFill>
              </a:rPr>
              <a:t>TEXT-BASED ARTIFICIALLY INTELLIGENT GAMING ADVENTURE</a:t>
            </a:r>
          </a:p>
          <a:p>
            <a:pPr algn="ctr"/>
            <a:r>
              <a:rPr lang="en-IN" sz="1600" dirty="0">
                <a:solidFill>
                  <a:schemeClr val="tx1">
                    <a:lumMod val="65000"/>
                  </a:schemeClr>
                </a:solidFill>
              </a:rPr>
              <a:t>CPG 66</a:t>
            </a:r>
          </a:p>
        </p:txBody>
      </p:sp>
    </p:spTree>
    <p:extLst>
      <p:ext uri="{BB962C8B-B14F-4D97-AF65-F5344CB8AC3E}">
        <p14:creationId xmlns:p14="http://schemas.microsoft.com/office/powerpoint/2010/main" val="394162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FF792-4601-F3DB-7FA1-E93F193E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3" t="8707" r="13946" b="7619"/>
          <a:stretch/>
        </p:blipFill>
        <p:spPr>
          <a:xfrm>
            <a:off x="205925" y="511278"/>
            <a:ext cx="6374966" cy="5629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62249-0723-9848-58DE-A5E783E29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2" t="9167" r="36635" b="4592"/>
          <a:stretch/>
        </p:blipFill>
        <p:spPr>
          <a:xfrm>
            <a:off x="6688845" y="511278"/>
            <a:ext cx="5033637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012D7-E78B-9EB8-EA52-2D8A9A636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t="8844" r="19728" b="8844"/>
          <a:stretch/>
        </p:blipFill>
        <p:spPr>
          <a:xfrm>
            <a:off x="285135" y="746341"/>
            <a:ext cx="6296558" cy="5365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B96CA-A80A-6D4A-4075-BC8845A19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7" t="8844" r="36140" b="8844"/>
          <a:stretch/>
        </p:blipFill>
        <p:spPr>
          <a:xfrm>
            <a:off x="6952111" y="707202"/>
            <a:ext cx="4758812" cy="54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8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png">
            <a:extLst>
              <a:ext uri="{FF2B5EF4-FFF2-40B4-BE49-F238E27FC236}">
                <a16:creationId xmlns:a16="http://schemas.microsoft.com/office/drawing/2014/main" id="{D0279CBF-B8F2-3CC2-4540-569A5EE35697}"/>
              </a:ext>
            </a:extLst>
          </p:cNvPr>
          <p:cNvPicPr/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21" b="3674"/>
          <a:stretch/>
        </p:blipFill>
        <p:spPr>
          <a:xfrm>
            <a:off x="7863850" y="698714"/>
            <a:ext cx="2465137" cy="5460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4276F3-8B50-C0F9-629E-E6A31240A9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299" r="19218" b="5442"/>
          <a:stretch/>
        </p:blipFill>
        <p:spPr>
          <a:xfrm>
            <a:off x="601874" y="698714"/>
            <a:ext cx="6516479" cy="54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12EB-24E7-2E02-0E77-CD661581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93724"/>
            <a:ext cx="9404723" cy="1258095"/>
          </a:xfrm>
        </p:spPr>
        <p:txBody>
          <a:bodyPr/>
          <a:lstStyle/>
          <a:p>
            <a:pPr algn="ctr"/>
            <a:r>
              <a:rPr lang="en-US" dirty="0"/>
              <a:t>Role/Contribution Of Each </a:t>
            </a:r>
            <a:br>
              <a:rPr lang="en-US" dirty="0"/>
            </a:br>
            <a:r>
              <a:rPr lang="en-US" dirty="0"/>
              <a:t>Member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FA9588-4F72-A7AC-D146-477ADB08B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90271"/>
              </p:ext>
            </p:extLst>
          </p:nvPr>
        </p:nvGraphicFramePr>
        <p:xfrm>
          <a:off x="1622424" y="2154687"/>
          <a:ext cx="8947150" cy="42823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77790272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85346991"/>
                    </a:ext>
                  </a:extLst>
                </a:gridCol>
              </a:tblGrid>
              <a:tr h="535298">
                <a:tc>
                  <a:txBody>
                    <a:bodyPr/>
                    <a:lstStyle/>
                    <a:p>
                      <a:r>
                        <a:rPr lang="en-IN" b="1" dirty="0"/>
                        <a:t>Project Conceptualization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Shrey, Harsh , Navneet, Harshit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560986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r>
                        <a:rPr lang="en-US" b="1" dirty="0"/>
                        <a:t>Literature Survey needed for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Shrey, Harsh, Navneet, Harshit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599152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r>
                        <a:rPr lang="en-US" b="1" dirty="0"/>
                        <a:t>Project Analysis and UML Diagrams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Shrey, Harsh, Navneet, Harshit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6222358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r>
                        <a:rPr lang="en-IN" b="1" dirty="0"/>
                        <a:t>Technical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Shrey, Harsh , Navneet, Harshit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834474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r>
                        <a:rPr lang="en-IN" b="1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Harshit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246252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r>
                        <a:rPr lang="en-IN" b="1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Harsh, Navneet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552119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r>
                        <a:rPr lang="en-IN" b="1" dirty="0"/>
                        <a:t>GPT-3 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Navneet, Shrey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5225678"/>
                  </a:ext>
                </a:extLst>
              </a:tr>
              <a:tr h="5352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Project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Shrey, Harsh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69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5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0A4-12BC-F4D7-D2EE-DEE9D2C1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40" y="251926"/>
            <a:ext cx="10252476" cy="1119673"/>
          </a:xfrm>
        </p:spPr>
        <p:txBody>
          <a:bodyPr/>
          <a:lstStyle/>
          <a:p>
            <a:pPr algn="ctr"/>
            <a:r>
              <a:rPr lang="en-IN" dirty="0"/>
              <a:t>Problem Definition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541D-2554-0B36-D94E-F01F017500A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121540" y="1782146"/>
            <a:ext cx="10058400" cy="444137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Conventional Ways of storytelling fail to captivate the younger audience and the gaming market finds it difficult to tell a compelling plot.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Most games have little to no replay-ability and reading books fails to be an interactive activity for the user.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Text-based Artificially Intelligent Gaming Adventure is a NLP based web application that offers to remedy these problems and more with the help of machine learning.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TAIGA takes user input in the form of sentences  which with the help of GPT-3 gives an output creating an input output loop and in this process builds a unique story.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Not only building a captivating and personalised story but also being a truly ‘open world’ video game that is infinitely explorable and replay able.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Acting as a bridge between the gaming and reading society providing for a better means of storytelling.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2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0A4-12BC-F4D7-D2EE-DEE9D2C1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40" y="251926"/>
            <a:ext cx="10252476" cy="1119673"/>
          </a:xfrm>
        </p:spPr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541D-2554-0B36-D94E-F01F017500A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121540" y="1782146"/>
            <a:ext cx="10058400" cy="444137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A web application made using the help of Django will be hosted to the public on internet providing ease of access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Individual user profiles will be created for access to start different topics within the web application.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Created topics will ask for input in the form of a sentence which will be used for obtaining output.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A specifically tuned GPT-3 model will run on the backend, used to fetch the output.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Input will be forwarded to the model and the respective output returned will be displayed to the user.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An appropriate dataset will be chosen to tune the model and parameters like temperature are set to get the desired result.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42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74F-387C-035E-08E6-96F2869D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08" y="22657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Project Analysis And Design</a:t>
            </a:r>
            <a:br>
              <a:rPr lang="en-US" dirty="0"/>
            </a:br>
            <a:r>
              <a:rPr lang="en-US" dirty="0"/>
              <a:t>(Literature Survey)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DD7F8B-F797-DA09-5681-64F022C5E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77842"/>
              </p:ext>
            </p:extLst>
          </p:nvPr>
        </p:nvGraphicFramePr>
        <p:xfrm>
          <a:off x="880188" y="2071396"/>
          <a:ext cx="10431623" cy="44670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89713">
                  <a:extLst>
                    <a:ext uri="{9D8B030D-6E8A-4147-A177-3AD203B41FA5}">
                      <a16:colId xmlns:a16="http://schemas.microsoft.com/office/drawing/2014/main" val="4254935353"/>
                    </a:ext>
                  </a:extLst>
                </a:gridCol>
                <a:gridCol w="4238066">
                  <a:extLst>
                    <a:ext uri="{9D8B030D-6E8A-4147-A177-3AD203B41FA5}">
                      <a16:colId xmlns:a16="http://schemas.microsoft.com/office/drawing/2014/main" val="3041767218"/>
                    </a:ext>
                  </a:extLst>
                </a:gridCol>
                <a:gridCol w="5103844">
                  <a:extLst>
                    <a:ext uri="{9D8B030D-6E8A-4147-A177-3AD203B41FA5}">
                      <a16:colId xmlns:a16="http://schemas.microsoft.com/office/drawing/2014/main" val="514413555"/>
                    </a:ext>
                  </a:extLst>
                </a:gridCol>
              </a:tblGrid>
              <a:tr h="861930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576358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Attention Is All You Need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Attention based transformer architecture helps train with unsupervised data effectively.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212504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Language Models Are Unsupervised Multitask Learners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Language Models like BERT and GPT-3 can do a number of tasks trained on unsupervised data.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527278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GPT-3 What Is It Good 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GPT-3 can do an array of NLP tasks and can be finely tuned to perform a single one with better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3488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 Dungeon A Brief 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text based RPG with its shortcomings and approach using GPT-2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5.png">
            <a:extLst>
              <a:ext uri="{FF2B5EF4-FFF2-40B4-BE49-F238E27FC236}">
                <a16:creationId xmlns:a16="http://schemas.microsoft.com/office/drawing/2014/main" id="{C0D872E9-4025-72FB-E412-C1CB0A2522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56180" y="1800614"/>
            <a:ext cx="7417836" cy="1628386"/>
          </a:xfrm>
          <a:prstGeom prst="rect">
            <a:avLst/>
          </a:prstGeom>
        </p:spPr>
      </p:pic>
      <p:pic>
        <p:nvPicPr>
          <p:cNvPr id="7" name="image4.png">
            <a:extLst>
              <a:ext uri="{FF2B5EF4-FFF2-40B4-BE49-F238E27FC236}">
                <a16:creationId xmlns:a16="http://schemas.microsoft.com/office/drawing/2014/main" id="{D43E593C-FB1A-4541-E0A1-2376F56E950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1216" y="3428999"/>
            <a:ext cx="7417836" cy="2887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220A4-12BC-F4D7-D2EE-DEE9D2C1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40" y="251926"/>
            <a:ext cx="10252476" cy="1119673"/>
          </a:xfrm>
        </p:spPr>
        <p:txBody>
          <a:bodyPr/>
          <a:lstStyle/>
          <a:p>
            <a:pPr algn="ctr"/>
            <a:r>
              <a:rPr lang="en-IN" sz="4800" dirty="0">
                <a:latin typeface="+mj-lt"/>
              </a:rPr>
              <a:t>Data Flow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D4740-243C-8AB1-F8FE-3D7A07D97239}"/>
              </a:ext>
            </a:extLst>
          </p:cNvPr>
          <p:cNvSpPr txBox="1"/>
          <p:nvPr/>
        </p:nvSpPr>
        <p:spPr>
          <a:xfrm>
            <a:off x="1121540" y="2322419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LEVEL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59688-4497-CD98-405D-DCFAD3C536DC}"/>
              </a:ext>
            </a:extLst>
          </p:cNvPr>
          <p:cNvSpPr txBox="1"/>
          <p:nvPr/>
        </p:nvSpPr>
        <p:spPr>
          <a:xfrm>
            <a:off x="10274559" y="4580523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89481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1.png">
            <a:extLst>
              <a:ext uri="{FF2B5EF4-FFF2-40B4-BE49-F238E27FC236}">
                <a16:creationId xmlns:a16="http://schemas.microsoft.com/office/drawing/2014/main" id="{1FA4CC53-402F-93C1-C960-EF6BC66691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5740" y="354563"/>
            <a:ext cx="8761444" cy="6148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29F88-8392-1924-94B1-B3D97E1A7679}"/>
              </a:ext>
            </a:extLst>
          </p:cNvPr>
          <p:cNvSpPr txBox="1"/>
          <p:nvPr/>
        </p:nvSpPr>
        <p:spPr>
          <a:xfrm>
            <a:off x="10024649" y="1065593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52240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>
            <a:extLst>
              <a:ext uri="{FF2B5EF4-FFF2-40B4-BE49-F238E27FC236}">
                <a16:creationId xmlns:a16="http://schemas.microsoft.com/office/drawing/2014/main" id="{81178288-46BA-1960-BD62-815CBF630D3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64485" y="1034798"/>
            <a:ext cx="6463030" cy="5086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4A0E24B-80F5-3A42-EFD0-305382BFE3D6}"/>
              </a:ext>
            </a:extLst>
          </p:cNvPr>
          <p:cNvSpPr txBox="1">
            <a:spLocks/>
          </p:cNvSpPr>
          <p:nvPr/>
        </p:nvSpPr>
        <p:spPr>
          <a:xfrm>
            <a:off x="1121540" y="251927"/>
            <a:ext cx="10252476" cy="606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tx2"/>
                </a:solidFill>
              </a:rPr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3800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2BED4C-C414-203E-874B-E56920132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5" t="8163" r="19501" b="21634"/>
          <a:stretch/>
        </p:blipFill>
        <p:spPr>
          <a:xfrm>
            <a:off x="1030998" y="1173219"/>
            <a:ext cx="6904653" cy="5038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A4C05-11D2-56B4-B518-BF0F86C1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77" y="3463747"/>
            <a:ext cx="2190750" cy="228600"/>
          </a:xfrm>
          <a:prstGeom prst="rect">
            <a:avLst/>
          </a:prstGeom>
        </p:spPr>
      </p:pic>
      <p:pic>
        <p:nvPicPr>
          <p:cNvPr id="4" name="image19.png">
            <a:extLst>
              <a:ext uri="{FF2B5EF4-FFF2-40B4-BE49-F238E27FC236}">
                <a16:creationId xmlns:a16="http://schemas.microsoft.com/office/drawing/2014/main" id="{76891F88-3492-7CD8-FDA2-DC3421F7EE17}"/>
              </a:ext>
            </a:extLst>
          </p:cNvPr>
          <p:cNvPicPr/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9127676" y="1469028"/>
            <a:ext cx="2248246" cy="42180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A6CAA8-FCF0-5BC6-C602-4E5F33F347CE}"/>
              </a:ext>
            </a:extLst>
          </p:cNvPr>
          <p:cNvSpPr txBox="1">
            <a:spLocks/>
          </p:cNvSpPr>
          <p:nvPr/>
        </p:nvSpPr>
        <p:spPr>
          <a:xfrm>
            <a:off x="1553720" y="266072"/>
            <a:ext cx="9084560" cy="7609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tx2"/>
                </a:solidFill>
              </a:rPr>
              <a:t>Snapshots With 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23186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2CEB1B-24FB-9FD3-FA0C-5741338F4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5" t="8435" r="13322" b="11438"/>
          <a:stretch/>
        </p:blipFill>
        <p:spPr>
          <a:xfrm>
            <a:off x="1198493" y="1068306"/>
            <a:ext cx="6674079" cy="5257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EB5EC-44DA-1CDD-7BB7-66F52554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99" y="3429000"/>
            <a:ext cx="1669909" cy="174251"/>
          </a:xfrm>
          <a:prstGeom prst="rect">
            <a:avLst/>
          </a:prstGeom>
        </p:spPr>
      </p:pic>
      <p:pic>
        <p:nvPicPr>
          <p:cNvPr id="6" name="image14.png">
            <a:extLst>
              <a:ext uri="{FF2B5EF4-FFF2-40B4-BE49-F238E27FC236}">
                <a16:creationId xmlns:a16="http://schemas.microsoft.com/office/drawing/2014/main" id="{7C0E3D4A-F807-29FF-A8BF-67268C81CE7C}"/>
              </a:ext>
            </a:extLst>
          </p:cNvPr>
          <p:cNvPicPr/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276262" y="1740494"/>
            <a:ext cx="2883352" cy="39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F3498"/>
      </a:accent1>
      <a:accent2>
        <a:srgbClr val="FFFFFF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504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Capstone Project T.A.I.G.A</vt:lpstr>
      <vt:lpstr>Problem Definition And Scope</vt:lpstr>
      <vt:lpstr>Methodology</vt:lpstr>
      <vt:lpstr>Project Analysis And Design (Literature Survey)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Role/Contribution Of Each  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T.A.I.G.A</dc:title>
  <dc:creator>harshit rai</dc:creator>
  <cp:lastModifiedBy>harshit rai</cp:lastModifiedBy>
  <cp:revision>28</cp:revision>
  <dcterms:created xsi:type="dcterms:W3CDTF">2022-08-26T20:04:32Z</dcterms:created>
  <dcterms:modified xsi:type="dcterms:W3CDTF">2022-08-27T02:50:39Z</dcterms:modified>
</cp:coreProperties>
</file>