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8" r:id="rId2"/>
    <p:sldId id="376" r:id="rId3"/>
    <p:sldId id="377" r:id="rId4"/>
    <p:sldId id="389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88"/>
    <a:srgbClr val="55B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9" autoAdjust="0"/>
    <p:restoredTop sz="93428" autoAdjust="0"/>
  </p:normalViewPr>
  <p:slideViewPr>
    <p:cSldViewPr snapToGrid="0" snapToObjects="1" showGuides="1">
      <p:cViewPr>
        <p:scale>
          <a:sx n="70" d="100"/>
          <a:sy n="70" d="100"/>
        </p:scale>
        <p:origin x="-1224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-204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85DD7-A173-44B5-AFAE-E537A7A39C3A}" type="doc">
      <dgm:prSet loTypeId="urn:microsoft.com/office/officeart/2005/8/layout/chevron1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0C4605-5B6E-46F5-9DDD-C3AC2ABF16A4}">
      <dgm:prSet phldrT="[Text]" custT="1"/>
      <dgm:spPr>
        <a:gradFill rotWithShape="0">
          <a:gsLst>
            <a:gs pos="0">
              <a:srgbClr val="0070C0"/>
            </a:gs>
            <a:gs pos="22000">
              <a:srgbClr val="00B0F0"/>
            </a:gs>
          </a:gsLst>
        </a:gradFill>
      </dgm:spPr>
      <dgm:t>
        <a:bodyPr/>
        <a:lstStyle/>
        <a:p>
          <a:r>
            <a:rPr lang="pt-BR" sz="1600" dirty="0" smtClean="0"/>
            <a:t>Solicitação de </a:t>
          </a:r>
          <a:r>
            <a:rPr lang="pt-BR" sz="1600" dirty="0" err="1" smtClean="0"/>
            <a:t>pagto</a:t>
          </a:r>
          <a:endParaRPr lang="en-US" sz="1600" dirty="0"/>
        </a:p>
      </dgm:t>
    </dgm:pt>
    <dgm:pt modelId="{C9DB5C01-E579-4951-8373-BF0EE5DA039B}" type="parTrans" cxnId="{6C9E8FCD-9886-40CC-B5D0-49C62B67A454}">
      <dgm:prSet/>
      <dgm:spPr/>
      <dgm:t>
        <a:bodyPr/>
        <a:lstStyle/>
        <a:p>
          <a:endParaRPr lang="en-US" sz="1600"/>
        </a:p>
      </dgm:t>
    </dgm:pt>
    <dgm:pt modelId="{547A7BEA-1EC0-48B8-992F-68B2DA0E8B5F}" type="sibTrans" cxnId="{6C9E8FCD-9886-40CC-B5D0-49C62B67A454}">
      <dgm:prSet/>
      <dgm:spPr/>
      <dgm:t>
        <a:bodyPr/>
        <a:lstStyle/>
        <a:p>
          <a:endParaRPr lang="en-US" sz="1600"/>
        </a:p>
      </dgm:t>
    </dgm:pt>
    <dgm:pt modelId="{5816ECA4-0EAC-4733-B69F-0DADF1595B96}">
      <dgm:prSet phldrT="[Text]" custT="1"/>
      <dgm:spPr/>
      <dgm:t>
        <a:bodyPr/>
        <a:lstStyle/>
        <a:p>
          <a:r>
            <a:rPr lang="pt-BR" sz="1600" dirty="0" smtClean="0"/>
            <a:t>Qualquer pessoa pode solicitar </a:t>
          </a:r>
          <a:r>
            <a:rPr lang="pt-BR" sz="1600" dirty="0" err="1" smtClean="0"/>
            <a:t>pagto</a:t>
          </a:r>
          <a:r>
            <a:rPr lang="pt-BR" sz="1600" dirty="0" smtClean="0"/>
            <a:t> de uma nota</a:t>
          </a:r>
          <a:endParaRPr lang="en-US" sz="1600" dirty="0"/>
        </a:p>
      </dgm:t>
    </dgm:pt>
    <dgm:pt modelId="{247A3D3B-F241-47E8-BB15-4E6AEE11012D}" type="parTrans" cxnId="{57A0A0D5-96D8-46DA-BFBD-F4D4B6D243FD}">
      <dgm:prSet/>
      <dgm:spPr/>
      <dgm:t>
        <a:bodyPr/>
        <a:lstStyle/>
        <a:p>
          <a:endParaRPr lang="en-US" sz="1600"/>
        </a:p>
      </dgm:t>
    </dgm:pt>
    <dgm:pt modelId="{8E600732-3F0A-4E1F-AFA2-432BB030250C}" type="sibTrans" cxnId="{57A0A0D5-96D8-46DA-BFBD-F4D4B6D243FD}">
      <dgm:prSet/>
      <dgm:spPr/>
      <dgm:t>
        <a:bodyPr/>
        <a:lstStyle/>
        <a:p>
          <a:endParaRPr lang="en-US" sz="1600"/>
        </a:p>
      </dgm:t>
    </dgm:pt>
    <dgm:pt modelId="{D2D55889-1BE8-4B4E-9B54-AE81C2F62C6D}">
      <dgm:prSet phldrT="[Text]" custT="1"/>
      <dgm:spPr>
        <a:gradFill rotWithShape="0">
          <a:gsLst>
            <a:gs pos="4000">
              <a:srgbClr val="55B38D"/>
            </a:gs>
            <a:gs pos="100000">
              <a:schemeClr val="tx2">
                <a:lumMod val="75000"/>
              </a:schemeClr>
            </a:gs>
          </a:gsLst>
        </a:gradFill>
      </dgm:spPr>
      <dgm:t>
        <a:bodyPr/>
        <a:lstStyle/>
        <a:p>
          <a:r>
            <a:rPr lang="pt-BR" sz="1600" dirty="0" smtClean="0"/>
            <a:t>Preenchimento Formulário </a:t>
          </a:r>
        </a:p>
        <a:p>
          <a:r>
            <a:rPr lang="pt-BR" sz="1600" dirty="0" smtClean="0"/>
            <a:t>(</a:t>
          </a:r>
          <a:r>
            <a:rPr lang="pt-BR" sz="1600" dirty="0" err="1" smtClean="0"/>
            <a:t>ex</a:t>
          </a:r>
          <a:r>
            <a:rPr lang="pt-BR" sz="1600" dirty="0" smtClean="0"/>
            <a:t> cover </a:t>
          </a:r>
          <a:r>
            <a:rPr lang="pt-BR" sz="1600" dirty="0" err="1" smtClean="0"/>
            <a:t>sheet</a:t>
          </a:r>
          <a:r>
            <a:rPr lang="pt-BR" sz="1600" dirty="0" smtClean="0"/>
            <a:t>)</a:t>
          </a:r>
          <a:endParaRPr lang="en-US" sz="1600" dirty="0"/>
        </a:p>
      </dgm:t>
    </dgm:pt>
    <dgm:pt modelId="{5AD4B3E3-BCD7-4A50-BCA2-B0FF93A070C0}" type="parTrans" cxnId="{B9DE1E27-8357-4A57-97D4-2CD407E577CE}">
      <dgm:prSet/>
      <dgm:spPr/>
      <dgm:t>
        <a:bodyPr/>
        <a:lstStyle/>
        <a:p>
          <a:endParaRPr lang="en-US" sz="1600"/>
        </a:p>
      </dgm:t>
    </dgm:pt>
    <dgm:pt modelId="{80ACD693-3699-44E3-9F5F-0B66246E1568}" type="sibTrans" cxnId="{B9DE1E27-8357-4A57-97D4-2CD407E577CE}">
      <dgm:prSet/>
      <dgm:spPr/>
      <dgm:t>
        <a:bodyPr/>
        <a:lstStyle/>
        <a:p>
          <a:endParaRPr lang="en-US" sz="1600"/>
        </a:p>
      </dgm:t>
    </dgm:pt>
    <dgm:pt modelId="{7D5B830D-2F0C-410F-B28F-D3C36AFCE116}">
      <dgm:prSet phldrT="[Text]" custT="1"/>
      <dgm:spPr/>
      <dgm:t>
        <a:bodyPr/>
        <a:lstStyle/>
        <a:p>
          <a:r>
            <a:rPr lang="pt-BR" sz="1600" dirty="0" smtClean="0"/>
            <a:t>Notificação quando o prazo de </a:t>
          </a:r>
          <a:r>
            <a:rPr lang="pt-BR" sz="1600" dirty="0" err="1" smtClean="0"/>
            <a:t>pagto</a:t>
          </a:r>
          <a:r>
            <a:rPr lang="pt-BR" sz="1600" dirty="0" smtClean="0"/>
            <a:t> esta fora do prazo do processo</a:t>
          </a:r>
          <a:endParaRPr lang="en-US" sz="1600" dirty="0"/>
        </a:p>
      </dgm:t>
    </dgm:pt>
    <dgm:pt modelId="{EDC8E59A-CCDA-4DC6-A8C1-9CBCEB23A6C2}" type="parTrans" cxnId="{FAF939BA-CBD2-4108-872E-CCB30A547593}">
      <dgm:prSet/>
      <dgm:spPr/>
      <dgm:t>
        <a:bodyPr/>
        <a:lstStyle/>
        <a:p>
          <a:endParaRPr lang="en-US" sz="1600"/>
        </a:p>
      </dgm:t>
    </dgm:pt>
    <dgm:pt modelId="{07C2424B-D91A-44B0-AE6B-920AC04F65BD}" type="sibTrans" cxnId="{FAF939BA-CBD2-4108-872E-CCB30A547593}">
      <dgm:prSet/>
      <dgm:spPr/>
      <dgm:t>
        <a:bodyPr/>
        <a:lstStyle/>
        <a:p>
          <a:endParaRPr lang="en-US" sz="1600"/>
        </a:p>
      </dgm:t>
    </dgm:pt>
    <dgm:pt modelId="{060CF142-A7B1-4399-B313-6995B2E2329E}">
      <dgm:prSet phldrT="[Text]" custT="1"/>
      <dgm:spPr/>
      <dgm:t>
        <a:bodyPr/>
        <a:lstStyle/>
        <a:p>
          <a:r>
            <a:rPr lang="pt-BR" sz="1600" dirty="0" smtClean="0"/>
            <a:t>Submissão pagamento</a:t>
          </a:r>
          <a:endParaRPr lang="en-US" sz="1600" dirty="0"/>
        </a:p>
      </dgm:t>
    </dgm:pt>
    <dgm:pt modelId="{52887FBA-5726-4D38-BE7C-962401A3A026}" type="parTrans" cxnId="{6200C303-6974-447D-A19C-09E9E9D53A1B}">
      <dgm:prSet/>
      <dgm:spPr/>
      <dgm:t>
        <a:bodyPr/>
        <a:lstStyle/>
        <a:p>
          <a:endParaRPr lang="en-US" sz="1600"/>
        </a:p>
      </dgm:t>
    </dgm:pt>
    <dgm:pt modelId="{5044BB18-A80C-4FD3-B862-EFA5DBB30369}" type="sibTrans" cxnId="{6200C303-6974-447D-A19C-09E9E9D53A1B}">
      <dgm:prSet/>
      <dgm:spPr/>
      <dgm:t>
        <a:bodyPr/>
        <a:lstStyle/>
        <a:p>
          <a:endParaRPr lang="en-US" sz="1600"/>
        </a:p>
      </dgm:t>
    </dgm:pt>
    <dgm:pt modelId="{15CA24A2-F3CF-4302-9F52-DFEF29FACA39}">
      <dgm:prSet phldrT="[Text]" custT="1"/>
      <dgm:spPr/>
      <dgm:t>
        <a:bodyPr/>
        <a:lstStyle/>
        <a:p>
          <a:r>
            <a:rPr lang="pt-BR" sz="1600" dirty="0" smtClean="0"/>
            <a:t>Caso seja fornecedor novo,  formulário para cadastro deverá ser preenchido pelo fornecedor</a:t>
          </a:r>
          <a:endParaRPr lang="en-US" sz="1600" dirty="0"/>
        </a:p>
      </dgm:t>
    </dgm:pt>
    <dgm:pt modelId="{8734D451-B25B-4D0E-82AA-1797464C5896}" type="parTrans" cxnId="{ED75D400-2A75-4231-9543-20729E8822E4}">
      <dgm:prSet/>
      <dgm:spPr/>
      <dgm:t>
        <a:bodyPr/>
        <a:lstStyle/>
        <a:p>
          <a:endParaRPr lang="en-US" sz="1600"/>
        </a:p>
      </dgm:t>
    </dgm:pt>
    <dgm:pt modelId="{73004603-5968-4B46-95C9-F755BFC7593D}" type="sibTrans" cxnId="{ED75D400-2A75-4231-9543-20729E8822E4}">
      <dgm:prSet/>
      <dgm:spPr/>
      <dgm:t>
        <a:bodyPr/>
        <a:lstStyle/>
        <a:p>
          <a:endParaRPr lang="en-US" sz="1600"/>
        </a:p>
      </dgm:t>
    </dgm:pt>
    <dgm:pt modelId="{A1836B0E-DB24-4D2C-96E7-B491D80FD1B1}">
      <dgm:prSet phldrT="[Text]" custT="1"/>
      <dgm:spPr/>
      <dgm:t>
        <a:bodyPr/>
        <a:lstStyle/>
        <a:p>
          <a:r>
            <a:rPr lang="pt-BR" sz="1600" dirty="0" smtClean="0"/>
            <a:t>Notificação semanal para os responsáveis pelo </a:t>
          </a:r>
          <a:r>
            <a:rPr lang="pt-BR" sz="1600" dirty="0" err="1" smtClean="0"/>
            <a:t>cc</a:t>
          </a:r>
          <a:r>
            <a:rPr lang="pt-BR" sz="1600" dirty="0" smtClean="0"/>
            <a:t> sobre as despesas que estão caindo no </a:t>
          </a:r>
          <a:r>
            <a:rPr lang="pt-BR" sz="1600" dirty="0" err="1" smtClean="0"/>
            <a:t>cc</a:t>
          </a:r>
          <a:r>
            <a:rPr lang="pt-BR" sz="1600" dirty="0" smtClean="0"/>
            <a:t> de sua responsabilidade</a:t>
          </a:r>
          <a:endParaRPr lang="en-US" sz="1600" dirty="0"/>
        </a:p>
      </dgm:t>
    </dgm:pt>
    <dgm:pt modelId="{01F5038D-D4BE-4BCF-81F9-17F4DBE3341A}" type="parTrans" cxnId="{C00C7D4E-249A-4328-BED5-6DD1770B0C00}">
      <dgm:prSet/>
      <dgm:spPr/>
      <dgm:t>
        <a:bodyPr/>
        <a:lstStyle/>
        <a:p>
          <a:endParaRPr lang="en-US" sz="1600"/>
        </a:p>
      </dgm:t>
    </dgm:pt>
    <dgm:pt modelId="{8768A962-8502-4801-B282-602107FEC8D0}" type="sibTrans" cxnId="{C00C7D4E-249A-4328-BED5-6DD1770B0C00}">
      <dgm:prSet/>
      <dgm:spPr/>
      <dgm:t>
        <a:bodyPr/>
        <a:lstStyle/>
        <a:p>
          <a:endParaRPr lang="en-US" sz="1600"/>
        </a:p>
      </dgm:t>
    </dgm:pt>
    <dgm:pt modelId="{567A0B82-C445-4EA6-83CD-9EACE06B0C10}">
      <dgm:prSet custT="1"/>
      <dgm:spPr>
        <a:gradFill rotWithShape="0">
          <a:gsLst>
            <a:gs pos="0">
              <a:schemeClr val="accent6">
                <a:lumMod val="50000"/>
              </a:schemeClr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r>
            <a:rPr lang="pt-BR" sz="1600" dirty="0" smtClean="0"/>
            <a:t>CAP</a:t>
          </a:r>
          <a:endParaRPr lang="en-US" sz="1600" dirty="0"/>
        </a:p>
      </dgm:t>
    </dgm:pt>
    <dgm:pt modelId="{1035AB27-62E6-4582-B50E-0D3D62CF8CC4}" type="parTrans" cxnId="{33BD6369-434F-4C0E-8CFE-73B78BC3B71D}">
      <dgm:prSet/>
      <dgm:spPr/>
      <dgm:t>
        <a:bodyPr/>
        <a:lstStyle/>
        <a:p>
          <a:endParaRPr lang="en-US" sz="1600"/>
        </a:p>
      </dgm:t>
    </dgm:pt>
    <dgm:pt modelId="{0D9660C4-485E-47BC-8EE3-C01DA5EFB468}" type="sibTrans" cxnId="{33BD6369-434F-4C0E-8CFE-73B78BC3B71D}">
      <dgm:prSet/>
      <dgm:spPr/>
      <dgm:t>
        <a:bodyPr/>
        <a:lstStyle/>
        <a:p>
          <a:endParaRPr lang="en-US" sz="1600"/>
        </a:p>
      </dgm:t>
    </dgm:pt>
    <dgm:pt modelId="{695307C3-E6A6-45C8-9686-7CB59FE8CE6A}">
      <dgm:prSet phldrT="[Text]" custT="1"/>
      <dgm:spPr/>
      <dgm:t>
        <a:bodyPr/>
        <a:lstStyle/>
        <a:p>
          <a:endParaRPr lang="en-US" sz="1600" dirty="0"/>
        </a:p>
      </dgm:t>
    </dgm:pt>
    <dgm:pt modelId="{0279F3DB-DD42-4B3A-9ACA-8B9C054A5DBA}" type="parTrans" cxnId="{A9F0EF67-B5B9-47CA-AC8A-0E13C01C6E42}">
      <dgm:prSet/>
      <dgm:spPr/>
      <dgm:t>
        <a:bodyPr/>
        <a:lstStyle/>
        <a:p>
          <a:endParaRPr lang="en-US"/>
        </a:p>
      </dgm:t>
    </dgm:pt>
    <dgm:pt modelId="{9238F603-F35C-48F6-A33F-A68D2A3D84F3}" type="sibTrans" cxnId="{A9F0EF67-B5B9-47CA-AC8A-0E13C01C6E42}">
      <dgm:prSet/>
      <dgm:spPr/>
      <dgm:t>
        <a:bodyPr/>
        <a:lstStyle/>
        <a:p>
          <a:endParaRPr lang="en-US"/>
        </a:p>
      </dgm:t>
    </dgm:pt>
    <dgm:pt modelId="{EBB7598B-41F9-486A-B1C8-98BDA3889CA8}" type="pres">
      <dgm:prSet presAssocID="{B2585DD7-A173-44B5-AFAE-E537A7A39C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3587BF-A087-479A-943E-0EF605AEC6A0}" type="pres">
      <dgm:prSet presAssocID="{9F0C4605-5B6E-46F5-9DDD-C3AC2ABF16A4}" presName="composite" presStyleCnt="0"/>
      <dgm:spPr/>
    </dgm:pt>
    <dgm:pt modelId="{AC163F5F-4E40-43E0-A877-83B6C5BB1B9C}" type="pres">
      <dgm:prSet presAssocID="{9F0C4605-5B6E-46F5-9DDD-C3AC2ABF16A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E3DB3-FBE3-4C54-BEE4-EC8938BB2F14}" type="pres">
      <dgm:prSet presAssocID="{9F0C4605-5B6E-46F5-9DDD-C3AC2ABF16A4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FE430-AF3B-4B9B-B7AD-762E2C065175}" type="pres">
      <dgm:prSet presAssocID="{547A7BEA-1EC0-48B8-992F-68B2DA0E8B5F}" presName="space" presStyleCnt="0"/>
      <dgm:spPr/>
    </dgm:pt>
    <dgm:pt modelId="{B054C2F1-4DAA-4081-91F8-63A189FF22FF}" type="pres">
      <dgm:prSet presAssocID="{D2D55889-1BE8-4B4E-9B54-AE81C2F62C6D}" presName="composite" presStyleCnt="0"/>
      <dgm:spPr/>
    </dgm:pt>
    <dgm:pt modelId="{7731155F-C21A-4880-9D34-9FB361483904}" type="pres">
      <dgm:prSet presAssocID="{D2D55889-1BE8-4B4E-9B54-AE81C2F62C6D}" presName="parTx" presStyleLbl="node1" presStyleIdx="1" presStyleCnt="4" custScaleX="1161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F6B74-40F6-4B46-9667-C43EC4F85BA2}" type="pres">
      <dgm:prSet presAssocID="{D2D55889-1BE8-4B4E-9B54-AE81C2F62C6D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22226-44B0-4C9E-B2DD-B20FF5113EFE}" type="pres">
      <dgm:prSet presAssocID="{80ACD693-3699-44E3-9F5F-0B66246E1568}" presName="space" presStyleCnt="0"/>
      <dgm:spPr/>
    </dgm:pt>
    <dgm:pt modelId="{21C78622-036E-4F39-8A82-B91289FA1897}" type="pres">
      <dgm:prSet presAssocID="{060CF142-A7B1-4399-B313-6995B2E2329E}" presName="composite" presStyleCnt="0"/>
      <dgm:spPr/>
    </dgm:pt>
    <dgm:pt modelId="{C52E78C3-5DD2-44D6-A76A-69B5D9EAEFDB}" type="pres">
      <dgm:prSet presAssocID="{060CF142-A7B1-4399-B313-6995B2E2329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71AC4-EE41-4D7F-9894-76FEEBB98C28}" type="pres">
      <dgm:prSet presAssocID="{060CF142-A7B1-4399-B313-6995B2E2329E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A7D1A-464D-4B5E-847E-27421AFEA7E4}" type="pres">
      <dgm:prSet presAssocID="{5044BB18-A80C-4FD3-B862-EFA5DBB30369}" presName="space" presStyleCnt="0"/>
      <dgm:spPr/>
    </dgm:pt>
    <dgm:pt modelId="{AA5B2728-5535-4D2A-8553-9E16E1DC9E23}" type="pres">
      <dgm:prSet presAssocID="{567A0B82-C445-4EA6-83CD-9EACE06B0C10}" presName="composite" presStyleCnt="0"/>
      <dgm:spPr/>
    </dgm:pt>
    <dgm:pt modelId="{CFF2CC97-564E-4CC0-881F-98E28556287D}" type="pres">
      <dgm:prSet presAssocID="{567A0B82-C445-4EA6-83CD-9EACE06B0C10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AB34B-1F58-47DA-9D3D-0E6E8A142683}" type="pres">
      <dgm:prSet presAssocID="{567A0B82-C445-4EA6-83CD-9EACE06B0C10}" presName="desTx" presStyleLbl="revTx" presStyleIdx="2" presStyleCnt="3">
        <dgm:presLayoutVars>
          <dgm:bulletEnabled val="1"/>
        </dgm:presLayoutVars>
      </dgm:prSet>
      <dgm:spPr/>
    </dgm:pt>
  </dgm:ptLst>
  <dgm:cxnLst>
    <dgm:cxn modelId="{3FE37156-4A53-451C-B313-197D33A46B3F}" type="presOf" srcId="{7D5B830D-2F0C-410F-B28F-D3C36AFCE116}" destId="{D1DF6B74-40F6-4B46-9667-C43EC4F85BA2}" srcOrd="0" destOrd="0" presId="urn:microsoft.com/office/officeart/2005/8/layout/chevron1"/>
    <dgm:cxn modelId="{A9F0EF67-B5B9-47CA-AC8A-0E13C01C6E42}" srcId="{060CF142-A7B1-4399-B313-6995B2E2329E}" destId="{695307C3-E6A6-45C8-9686-7CB59FE8CE6A}" srcOrd="1" destOrd="0" parTransId="{0279F3DB-DD42-4B3A-9ACA-8B9C054A5DBA}" sibTransId="{9238F603-F35C-48F6-A33F-A68D2A3D84F3}"/>
    <dgm:cxn modelId="{57A0A0D5-96D8-46DA-BFBD-F4D4B6D243FD}" srcId="{9F0C4605-5B6E-46F5-9DDD-C3AC2ABF16A4}" destId="{5816ECA4-0EAC-4733-B69F-0DADF1595B96}" srcOrd="0" destOrd="0" parTransId="{247A3D3B-F241-47E8-BB15-4E6AEE11012D}" sibTransId="{8E600732-3F0A-4E1F-AFA2-432BB030250C}"/>
    <dgm:cxn modelId="{266E27A9-94D2-4118-8199-B79BEFCE82E7}" type="presOf" srcId="{9F0C4605-5B6E-46F5-9DDD-C3AC2ABF16A4}" destId="{AC163F5F-4E40-43E0-A877-83B6C5BB1B9C}" srcOrd="0" destOrd="0" presId="urn:microsoft.com/office/officeart/2005/8/layout/chevron1"/>
    <dgm:cxn modelId="{7135A5AE-1F17-4148-9864-735042DF5AD3}" type="presOf" srcId="{567A0B82-C445-4EA6-83CD-9EACE06B0C10}" destId="{CFF2CC97-564E-4CC0-881F-98E28556287D}" srcOrd="0" destOrd="0" presId="urn:microsoft.com/office/officeart/2005/8/layout/chevron1"/>
    <dgm:cxn modelId="{FAF939BA-CBD2-4108-872E-CCB30A547593}" srcId="{D2D55889-1BE8-4B4E-9B54-AE81C2F62C6D}" destId="{7D5B830D-2F0C-410F-B28F-D3C36AFCE116}" srcOrd="0" destOrd="0" parTransId="{EDC8E59A-CCDA-4DC6-A8C1-9CBCEB23A6C2}" sibTransId="{07C2424B-D91A-44B0-AE6B-920AC04F65BD}"/>
    <dgm:cxn modelId="{C00C7D4E-249A-4328-BED5-6DD1770B0C00}" srcId="{D2D55889-1BE8-4B4E-9B54-AE81C2F62C6D}" destId="{A1836B0E-DB24-4D2C-96E7-B491D80FD1B1}" srcOrd="1" destOrd="0" parTransId="{01F5038D-D4BE-4BCF-81F9-17F4DBE3341A}" sibTransId="{8768A962-8502-4801-B282-602107FEC8D0}"/>
    <dgm:cxn modelId="{E3FEDD38-31E8-490D-8721-1B3CA8581E50}" type="presOf" srcId="{B2585DD7-A173-44B5-AFAE-E537A7A39C3A}" destId="{EBB7598B-41F9-486A-B1C8-98BDA3889CA8}" srcOrd="0" destOrd="0" presId="urn:microsoft.com/office/officeart/2005/8/layout/chevron1"/>
    <dgm:cxn modelId="{6A1410E0-43E3-4DE7-AFF4-7357B86BD64A}" type="presOf" srcId="{D2D55889-1BE8-4B4E-9B54-AE81C2F62C6D}" destId="{7731155F-C21A-4880-9D34-9FB361483904}" srcOrd="0" destOrd="0" presId="urn:microsoft.com/office/officeart/2005/8/layout/chevron1"/>
    <dgm:cxn modelId="{6C9E8FCD-9886-40CC-B5D0-49C62B67A454}" srcId="{B2585DD7-A173-44B5-AFAE-E537A7A39C3A}" destId="{9F0C4605-5B6E-46F5-9DDD-C3AC2ABF16A4}" srcOrd="0" destOrd="0" parTransId="{C9DB5C01-E579-4951-8373-BF0EE5DA039B}" sibTransId="{547A7BEA-1EC0-48B8-992F-68B2DA0E8B5F}"/>
    <dgm:cxn modelId="{B9DE1E27-8357-4A57-97D4-2CD407E577CE}" srcId="{B2585DD7-A173-44B5-AFAE-E537A7A39C3A}" destId="{D2D55889-1BE8-4B4E-9B54-AE81C2F62C6D}" srcOrd="1" destOrd="0" parTransId="{5AD4B3E3-BCD7-4A50-BCA2-B0FF93A070C0}" sibTransId="{80ACD693-3699-44E3-9F5F-0B66246E1568}"/>
    <dgm:cxn modelId="{C901CAEA-32A3-44D1-A873-DA19EB35CA3F}" type="presOf" srcId="{A1836B0E-DB24-4D2C-96E7-B491D80FD1B1}" destId="{D1DF6B74-40F6-4B46-9667-C43EC4F85BA2}" srcOrd="0" destOrd="1" presId="urn:microsoft.com/office/officeart/2005/8/layout/chevron1"/>
    <dgm:cxn modelId="{6200C303-6974-447D-A19C-09E9E9D53A1B}" srcId="{B2585DD7-A173-44B5-AFAE-E537A7A39C3A}" destId="{060CF142-A7B1-4399-B313-6995B2E2329E}" srcOrd="2" destOrd="0" parTransId="{52887FBA-5726-4D38-BE7C-962401A3A026}" sibTransId="{5044BB18-A80C-4FD3-B862-EFA5DBB30369}"/>
    <dgm:cxn modelId="{7569D0C2-D60B-4CFF-9C65-46A4E8AB61CA}" type="presOf" srcId="{15CA24A2-F3CF-4302-9F52-DFEF29FACA39}" destId="{16771AC4-EE41-4D7F-9894-76FEEBB98C28}" srcOrd="0" destOrd="0" presId="urn:microsoft.com/office/officeart/2005/8/layout/chevron1"/>
    <dgm:cxn modelId="{7AF0E983-1BA8-40B5-AD50-3451F76F2F0A}" type="presOf" srcId="{5816ECA4-0EAC-4733-B69F-0DADF1595B96}" destId="{DBEE3DB3-FBE3-4C54-BEE4-EC8938BB2F14}" srcOrd="0" destOrd="0" presId="urn:microsoft.com/office/officeart/2005/8/layout/chevron1"/>
    <dgm:cxn modelId="{00AD31AE-8C93-42BD-ABA4-130B9801A81E}" type="presOf" srcId="{060CF142-A7B1-4399-B313-6995B2E2329E}" destId="{C52E78C3-5DD2-44D6-A76A-69B5D9EAEFDB}" srcOrd="0" destOrd="0" presId="urn:microsoft.com/office/officeart/2005/8/layout/chevron1"/>
    <dgm:cxn modelId="{71F4A5A7-FDA8-4377-9330-CCB4FB2D936C}" type="presOf" srcId="{695307C3-E6A6-45C8-9686-7CB59FE8CE6A}" destId="{16771AC4-EE41-4D7F-9894-76FEEBB98C28}" srcOrd="0" destOrd="1" presId="urn:microsoft.com/office/officeart/2005/8/layout/chevron1"/>
    <dgm:cxn modelId="{33BD6369-434F-4C0E-8CFE-73B78BC3B71D}" srcId="{B2585DD7-A173-44B5-AFAE-E537A7A39C3A}" destId="{567A0B82-C445-4EA6-83CD-9EACE06B0C10}" srcOrd="3" destOrd="0" parTransId="{1035AB27-62E6-4582-B50E-0D3D62CF8CC4}" sibTransId="{0D9660C4-485E-47BC-8EE3-C01DA5EFB468}"/>
    <dgm:cxn modelId="{ED75D400-2A75-4231-9543-20729E8822E4}" srcId="{060CF142-A7B1-4399-B313-6995B2E2329E}" destId="{15CA24A2-F3CF-4302-9F52-DFEF29FACA39}" srcOrd="0" destOrd="0" parTransId="{8734D451-B25B-4D0E-82AA-1797464C5896}" sibTransId="{73004603-5968-4B46-95C9-F755BFC7593D}"/>
    <dgm:cxn modelId="{DCC3785E-453C-430E-8D13-9266431845EA}" type="presParOf" srcId="{EBB7598B-41F9-486A-B1C8-98BDA3889CA8}" destId="{D13587BF-A087-479A-943E-0EF605AEC6A0}" srcOrd="0" destOrd="0" presId="urn:microsoft.com/office/officeart/2005/8/layout/chevron1"/>
    <dgm:cxn modelId="{9EF98EC1-C248-45B5-954F-2BAF8C980518}" type="presParOf" srcId="{D13587BF-A087-479A-943E-0EF605AEC6A0}" destId="{AC163F5F-4E40-43E0-A877-83B6C5BB1B9C}" srcOrd="0" destOrd="0" presId="urn:microsoft.com/office/officeart/2005/8/layout/chevron1"/>
    <dgm:cxn modelId="{4FEB38D6-8D17-464A-AC58-0FDA7C4E0EC2}" type="presParOf" srcId="{D13587BF-A087-479A-943E-0EF605AEC6A0}" destId="{DBEE3DB3-FBE3-4C54-BEE4-EC8938BB2F14}" srcOrd="1" destOrd="0" presId="urn:microsoft.com/office/officeart/2005/8/layout/chevron1"/>
    <dgm:cxn modelId="{F1DF3EC9-DF19-4388-A9BB-692B8EBEEEEF}" type="presParOf" srcId="{EBB7598B-41F9-486A-B1C8-98BDA3889CA8}" destId="{5F9FE430-AF3B-4B9B-B7AD-762E2C065175}" srcOrd="1" destOrd="0" presId="urn:microsoft.com/office/officeart/2005/8/layout/chevron1"/>
    <dgm:cxn modelId="{8D2C61B8-09B4-4FE7-BA2B-5CFF2831F997}" type="presParOf" srcId="{EBB7598B-41F9-486A-B1C8-98BDA3889CA8}" destId="{B054C2F1-4DAA-4081-91F8-63A189FF22FF}" srcOrd="2" destOrd="0" presId="urn:microsoft.com/office/officeart/2005/8/layout/chevron1"/>
    <dgm:cxn modelId="{702AAEDC-C8DD-4E71-B11F-D4371706CAAB}" type="presParOf" srcId="{B054C2F1-4DAA-4081-91F8-63A189FF22FF}" destId="{7731155F-C21A-4880-9D34-9FB361483904}" srcOrd="0" destOrd="0" presId="urn:microsoft.com/office/officeart/2005/8/layout/chevron1"/>
    <dgm:cxn modelId="{BDE53FCD-27B5-4BE4-BD72-7C9C7E383EF5}" type="presParOf" srcId="{B054C2F1-4DAA-4081-91F8-63A189FF22FF}" destId="{D1DF6B74-40F6-4B46-9667-C43EC4F85BA2}" srcOrd="1" destOrd="0" presId="urn:microsoft.com/office/officeart/2005/8/layout/chevron1"/>
    <dgm:cxn modelId="{551EAF91-B6BB-4590-A0FD-F9D8CC4DFF3F}" type="presParOf" srcId="{EBB7598B-41F9-486A-B1C8-98BDA3889CA8}" destId="{72222226-44B0-4C9E-B2DD-B20FF5113EFE}" srcOrd="3" destOrd="0" presId="urn:microsoft.com/office/officeart/2005/8/layout/chevron1"/>
    <dgm:cxn modelId="{9875F0C4-66B5-4DA2-9DA0-4BB11B623414}" type="presParOf" srcId="{EBB7598B-41F9-486A-B1C8-98BDA3889CA8}" destId="{21C78622-036E-4F39-8A82-B91289FA1897}" srcOrd="4" destOrd="0" presId="urn:microsoft.com/office/officeart/2005/8/layout/chevron1"/>
    <dgm:cxn modelId="{2CBF98F6-EB74-435E-A3C0-EC73A10D2FFF}" type="presParOf" srcId="{21C78622-036E-4F39-8A82-B91289FA1897}" destId="{C52E78C3-5DD2-44D6-A76A-69B5D9EAEFDB}" srcOrd="0" destOrd="0" presId="urn:microsoft.com/office/officeart/2005/8/layout/chevron1"/>
    <dgm:cxn modelId="{3F3BA05F-FAB2-42F5-BA30-2491CF834239}" type="presParOf" srcId="{21C78622-036E-4F39-8A82-B91289FA1897}" destId="{16771AC4-EE41-4D7F-9894-76FEEBB98C28}" srcOrd="1" destOrd="0" presId="urn:microsoft.com/office/officeart/2005/8/layout/chevron1"/>
    <dgm:cxn modelId="{3A947E2E-5FE1-4BC1-9E10-DE2CEB55C472}" type="presParOf" srcId="{EBB7598B-41F9-486A-B1C8-98BDA3889CA8}" destId="{B8AA7D1A-464D-4B5E-847E-27421AFEA7E4}" srcOrd="5" destOrd="0" presId="urn:microsoft.com/office/officeart/2005/8/layout/chevron1"/>
    <dgm:cxn modelId="{7B8C22C7-13AC-48F9-BA93-9A0385444945}" type="presParOf" srcId="{EBB7598B-41F9-486A-B1C8-98BDA3889CA8}" destId="{AA5B2728-5535-4D2A-8553-9E16E1DC9E23}" srcOrd="6" destOrd="0" presId="urn:microsoft.com/office/officeart/2005/8/layout/chevron1"/>
    <dgm:cxn modelId="{6D223E0E-A6D3-4975-90EA-EC4F71F1D2A5}" type="presParOf" srcId="{AA5B2728-5535-4D2A-8553-9E16E1DC9E23}" destId="{CFF2CC97-564E-4CC0-881F-98E28556287D}" srcOrd="0" destOrd="0" presId="urn:microsoft.com/office/officeart/2005/8/layout/chevron1"/>
    <dgm:cxn modelId="{3E01C95B-8066-47BA-8954-C31DA0497253}" type="presParOf" srcId="{AA5B2728-5535-4D2A-8553-9E16E1DC9E23}" destId="{1FCAB34B-1F58-47DA-9D3D-0E6E8A14268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41AF8-788D-4886-9822-E5F061ACA969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A123E3-8EEE-442D-B289-F1C02050D0B6}">
      <dgm:prSet phldrT="[Text]"/>
      <dgm:spPr/>
      <dgm:t>
        <a:bodyPr/>
        <a:lstStyle/>
        <a:p>
          <a:r>
            <a:rPr lang="pt-BR" dirty="0" smtClean="0"/>
            <a:t>Proposta verba por </a:t>
          </a:r>
          <a:r>
            <a:rPr lang="pt-BR" dirty="0" err="1" smtClean="0"/>
            <a:t>cc</a:t>
          </a:r>
          <a:endParaRPr lang="pt-BR" dirty="0" smtClean="0"/>
        </a:p>
        <a:p>
          <a:r>
            <a:rPr lang="pt-BR" dirty="0" smtClean="0"/>
            <a:t>Por produto</a:t>
          </a:r>
        </a:p>
        <a:p>
          <a:r>
            <a:rPr lang="pt-BR" dirty="0" smtClean="0"/>
            <a:t>Por tipo despesa</a:t>
          </a:r>
          <a:endParaRPr lang="en-US" dirty="0"/>
        </a:p>
      </dgm:t>
    </dgm:pt>
    <dgm:pt modelId="{6FB1216C-A812-48B1-85F8-F6433D2EFF83}" type="parTrans" cxnId="{A07E17D6-A3A0-4BB3-B8DD-81FFCC53452D}">
      <dgm:prSet/>
      <dgm:spPr/>
      <dgm:t>
        <a:bodyPr/>
        <a:lstStyle/>
        <a:p>
          <a:endParaRPr lang="en-US"/>
        </a:p>
      </dgm:t>
    </dgm:pt>
    <dgm:pt modelId="{0DD0E9D7-2C0E-4948-AF3C-995686F875FD}" type="sibTrans" cxnId="{A07E17D6-A3A0-4BB3-B8DD-81FFCC53452D}">
      <dgm:prSet/>
      <dgm:spPr/>
      <dgm:t>
        <a:bodyPr/>
        <a:lstStyle/>
        <a:p>
          <a:endParaRPr lang="en-US"/>
        </a:p>
      </dgm:t>
    </dgm:pt>
    <dgm:pt modelId="{B492FA7C-A9D5-4B94-8ECC-1198125DB9F3}">
      <dgm:prSet phldrT="[Text]"/>
      <dgm:spPr/>
      <dgm:t>
        <a:bodyPr/>
        <a:lstStyle/>
        <a:p>
          <a:r>
            <a:rPr lang="pt-BR" dirty="0" smtClean="0"/>
            <a:t>Aprovação 1 </a:t>
          </a:r>
        </a:p>
        <a:p>
          <a:r>
            <a:rPr lang="pt-BR" dirty="0" smtClean="0"/>
            <a:t>(</a:t>
          </a:r>
          <a:r>
            <a:rPr lang="pt-BR" dirty="0" err="1" smtClean="0"/>
            <a:t>ex</a:t>
          </a:r>
          <a:r>
            <a:rPr lang="pt-BR" dirty="0" smtClean="0"/>
            <a:t> GM)</a:t>
          </a:r>
          <a:endParaRPr lang="en-US" dirty="0"/>
        </a:p>
      </dgm:t>
    </dgm:pt>
    <dgm:pt modelId="{6E36B740-B75C-415A-B342-3C8F8C44A0C6}" type="parTrans" cxnId="{3116AC47-99CA-4102-8AFF-765785456D56}">
      <dgm:prSet/>
      <dgm:spPr/>
      <dgm:t>
        <a:bodyPr/>
        <a:lstStyle/>
        <a:p>
          <a:endParaRPr lang="en-US"/>
        </a:p>
      </dgm:t>
    </dgm:pt>
    <dgm:pt modelId="{1B4ED65B-45DC-4BEC-A785-22633784EF27}" type="sibTrans" cxnId="{3116AC47-99CA-4102-8AFF-765785456D56}">
      <dgm:prSet/>
      <dgm:spPr/>
      <dgm:t>
        <a:bodyPr/>
        <a:lstStyle/>
        <a:p>
          <a:endParaRPr lang="en-US"/>
        </a:p>
      </dgm:t>
    </dgm:pt>
    <dgm:pt modelId="{A12DF78F-B847-4BEB-B7DC-98AEB07BBF80}">
      <dgm:prSet phldrT="[Text]"/>
      <dgm:spPr/>
      <dgm:t>
        <a:bodyPr/>
        <a:lstStyle/>
        <a:p>
          <a:r>
            <a:rPr lang="pt-BR" dirty="0" smtClean="0"/>
            <a:t>Aprovação 2 </a:t>
          </a:r>
        </a:p>
        <a:p>
          <a:r>
            <a:rPr lang="pt-BR" dirty="0" smtClean="0"/>
            <a:t>(</a:t>
          </a:r>
          <a:r>
            <a:rPr lang="pt-BR" dirty="0" err="1" smtClean="0"/>
            <a:t>ex</a:t>
          </a:r>
          <a:r>
            <a:rPr lang="pt-BR" dirty="0" smtClean="0"/>
            <a:t> Líder </a:t>
          </a:r>
          <a:r>
            <a:rPr lang="pt-BR" dirty="0" err="1" smtClean="0"/>
            <a:t>Area</a:t>
          </a:r>
          <a:r>
            <a:rPr lang="pt-BR" dirty="0" smtClean="0"/>
            <a:t>)</a:t>
          </a:r>
          <a:endParaRPr lang="en-US" dirty="0"/>
        </a:p>
      </dgm:t>
    </dgm:pt>
    <dgm:pt modelId="{C128D374-3AB8-44EE-A3BD-51CC9BE6D8DA}" type="parTrans" cxnId="{C79F9CC7-A50D-46B6-9C8A-ED8BC0ECF7A0}">
      <dgm:prSet/>
      <dgm:spPr/>
      <dgm:t>
        <a:bodyPr/>
        <a:lstStyle/>
        <a:p>
          <a:endParaRPr lang="en-US"/>
        </a:p>
      </dgm:t>
    </dgm:pt>
    <dgm:pt modelId="{4569AD0E-3D7A-4265-804D-69246609EE54}" type="sibTrans" cxnId="{C79F9CC7-A50D-46B6-9C8A-ED8BC0ECF7A0}">
      <dgm:prSet/>
      <dgm:spPr/>
      <dgm:t>
        <a:bodyPr/>
        <a:lstStyle/>
        <a:p>
          <a:endParaRPr lang="en-US"/>
        </a:p>
      </dgm:t>
    </dgm:pt>
    <dgm:pt modelId="{C3781205-5F08-4EC8-8389-A8DE21687C20}">
      <dgm:prSet phldrT="[Text]"/>
      <dgm:spPr/>
      <dgm:t>
        <a:bodyPr/>
        <a:lstStyle/>
        <a:p>
          <a:r>
            <a:rPr lang="pt-BR" dirty="0" smtClean="0"/>
            <a:t>Submissão para avaliação de Planning</a:t>
          </a:r>
          <a:endParaRPr lang="en-US" dirty="0"/>
        </a:p>
      </dgm:t>
    </dgm:pt>
    <dgm:pt modelId="{075706EF-23AC-40C2-AE7C-5A8D80744762}" type="parTrans" cxnId="{05C1E246-49A2-47EE-98BA-CE7CBF64BA52}">
      <dgm:prSet/>
      <dgm:spPr/>
      <dgm:t>
        <a:bodyPr/>
        <a:lstStyle/>
        <a:p>
          <a:endParaRPr lang="en-US"/>
        </a:p>
      </dgm:t>
    </dgm:pt>
    <dgm:pt modelId="{C3C6390D-11AF-461A-8BE9-AD629385441F}" type="sibTrans" cxnId="{05C1E246-49A2-47EE-98BA-CE7CBF64BA52}">
      <dgm:prSet/>
      <dgm:spPr/>
      <dgm:t>
        <a:bodyPr/>
        <a:lstStyle/>
        <a:p>
          <a:endParaRPr lang="en-US"/>
        </a:p>
      </dgm:t>
    </dgm:pt>
    <dgm:pt modelId="{51BA2C54-8304-41FA-89D7-A75791F49FB1}">
      <dgm:prSet phldrT="[Text]"/>
      <dgm:spPr/>
      <dgm:t>
        <a:bodyPr/>
        <a:lstStyle/>
        <a:p>
          <a:r>
            <a:rPr lang="pt-BR" dirty="0" smtClean="0"/>
            <a:t>Informação do Budget aprovado por área</a:t>
          </a:r>
          <a:endParaRPr lang="en-US" dirty="0"/>
        </a:p>
      </dgm:t>
    </dgm:pt>
    <dgm:pt modelId="{A2CBA3FC-D8E0-46A9-9777-2D4BD4E9FB1D}" type="parTrans" cxnId="{15639CDE-CE8E-4924-8264-0779F6F853C1}">
      <dgm:prSet/>
      <dgm:spPr/>
      <dgm:t>
        <a:bodyPr/>
        <a:lstStyle/>
        <a:p>
          <a:endParaRPr lang="en-US"/>
        </a:p>
      </dgm:t>
    </dgm:pt>
    <dgm:pt modelId="{A6A4CD1C-9676-4D95-A26A-DE638AC022DE}" type="sibTrans" cxnId="{15639CDE-CE8E-4924-8264-0779F6F853C1}">
      <dgm:prSet/>
      <dgm:spPr/>
      <dgm:t>
        <a:bodyPr/>
        <a:lstStyle/>
        <a:p>
          <a:endParaRPr lang="en-US"/>
        </a:p>
      </dgm:t>
    </dgm:pt>
    <dgm:pt modelId="{10EF183F-19F6-414F-AAC3-2B3B66D369D9}">
      <dgm:prSet phldrT="[Text]"/>
      <dgm:spPr/>
      <dgm:t>
        <a:bodyPr/>
        <a:lstStyle/>
        <a:p>
          <a:r>
            <a:rPr lang="pt-BR" dirty="0" smtClean="0"/>
            <a:t>Divisão por centro de custos</a:t>
          </a:r>
        </a:p>
        <a:p>
          <a:r>
            <a:rPr lang="pt-BR" dirty="0" err="1" smtClean="0"/>
            <a:t>Resp</a:t>
          </a:r>
          <a:r>
            <a:rPr lang="pt-BR" dirty="0" smtClean="0"/>
            <a:t>: Líder da </a:t>
          </a:r>
          <a:r>
            <a:rPr lang="pt-BR" dirty="0" err="1" smtClean="0"/>
            <a:t>Area</a:t>
          </a:r>
          <a:endParaRPr lang="en-US" dirty="0"/>
        </a:p>
      </dgm:t>
    </dgm:pt>
    <dgm:pt modelId="{E71838C0-54E6-451B-AFCF-7214101DA628}" type="parTrans" cxnId="{C3A81128-1CC7-4759-90A2-4307CD8DAF1F}">
      <dgm:prSet/>
      <dgm:spPr/>
      <dgm:t>
        <a:bodyPr/>
        <a:lstStyle/>
        <a:p>
          <a:endParaRPr lang="en-US"/>
        </a:p>
      </dgm:t>
    </dgm:pt>
    <dgm:pt modelId="{0151D76B-9950-4411-BF70-58BD9579773D}" type="sibTrans" cxnId="{C3A81128-1CC7-4759-90A2-4307CD8DAF1F}">
      <dgm:prSet/>
      <dgm:spPr/>
      <dgm:t>
        <a:bodyPr/>
        <a:lstStyle/>
        <a:p>
          <a:endParaRPr lang="en-US"/>
        </a:p>
      </dgm:t>
    </dgm:pt>
    <dgm:pt modelId="{3B36F94B-19B1-4339-868D-0A9C23E1684F}">
      <dgm:prSet phldrT="[Text]"/>
      <dgm:spPr/>
      <dgm:t>
        <a:bodyPr/>
        <a:lstStyle/>
        <a:p>
          <a:r>
            <a:rPr lang="pt-BR" dirty="0" smtClean="0"/>
            <a:t>Despesas listadas por mês (Tipo despesa, Produto, Distrito, </a:t>
          </a:r>
          <a:r>
            <a:rPr lang="pt-BR" dirty="0" err="1" smtClean="0"/>
            <a:t>Cultura,Area,Cliente</a:t>
          </a:r>
          <a:r>
            <a:rPr lang="pt-BR" dirty="0" smtClean="0"/>
            <a:t> ERC, viagem, etc..)</a:t>
          </a:r>
          <a:endParaRPr lang="en-US" dirty="0"/>
        </a:p>
      </dgm:t>
    </dgm:pt>
    <dgm:pt modelId="{3E3E748B-ED04-4045-BA93-AF25F354ED71}" type="parTrans" cxnId="{F1EEE946-B770-4586-8CCE-8E3D6F72FCE5}">
      <dgm:prSet/>
      <dgm:spPr/>
      <dgm:t>
        <a:bodyPr/>
        <a:lstStyle/>
        <a:p>
          <a:endParaRPr lang="en-US"/>
        </a:p>
      </dgm:t>
    </dgm:pt>
    <dgm:pt modelId="{7A9ED53A-3D50-48F8-9C2D-18257B634E74}" type="sibTrans" cxnId="{F1EEE946-B770-4586-8CCE-8E3D6F72FCE5}">
      <dgm:prSet/>
      <dgm:spPr/>
      <dgm:t>
        <a:bodyPr/>
        <a:lstStyle/>
        <a:p>
          <a:endParaRPr lang="en-US"/>
        </a:p>
      </dgm:t>
    </dgm:pt>
    <dgm:pt modelId="{B7329375-FA1F-4099-88D3-941BB185D442}" type="pres">
      <dgm:prSet presAssocID="{79441AF8-788D-4886-9822-E5F061ACA9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6C0A4-2BC3-4E93-A01A-E7CDCE60E10E}" type="pres">
      <dgm:prSet presAssocID="{A2A123E3-8EEE-442D-B289-F1C02050D0B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751D8-A8CD-4D56-A96A-0647504F2AC6}" type="pres">
      <dgm:prSet presAssocID="{0DD0E9D7-2C0E-4948-AF3C-995686F875FD}" presName="sibTrans" presStyleLbl="sibTrans1D1" presStyleIdx="0" presStyleCnt="6"/>
      <dgm:spPr/>
      <dgm:t>
        <a:bodyPr/>
        <a:lstStyle/>
        <a:p>
          <a:endParaRPr lang="en-US"/>
        </a:p>
      </dgm:t>
    </dgm:pt>
    <dgm:pt modelId="{7B29D296-981B-4D17-B37E-046E7BB2F0BD}" type="pres">
      <dgm:prSet presAssocID="{0DD0E9D7-2C0E-4948-AF3C-995686F875FD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EEAC9E60-D447-4499-A35F-F4417AEE618B}" type="pres">
      <dgm:prSet presAssocID="{B492FA7C-A9D5-4B94-8ECC-1198125DB9F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675FD-284B-4BAB-B7E5-2E0B408A3A38}" type="pres">
      <dgm:prSet presAssocID="{1B4ED65B-45DC-4BEC-A785-22633784EF27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F7340D0-D65F-471F-8676-74E2F3560D9A}" type="pres">
      <dgm:prSet presAssocID="{1B4ED65B-45DC-4BEC-A785-22633784EF27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DC23C21A-E1AB-4529-BC02-8613A42F57D2}" type="pres">
      <dgm:prSet presAssocID="{A12DF78F-B847-4BEB-B7DC-98AEB07BBF8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48A61-4B8B-451E-84B3-372D1A232B82}" type="pres">
      <dgm:prSet presAssocID="{4569AD0E-3D7A-4265-804D-69246609EE54}" presName="sibTrans" presStyleLbl="sibTrans1D1" presStyleIdx="2" presStyleCnt="6"/>
      <dgm:spPr/>
      <dgm:t>
        <a:bodyPr/>
        <a:lstStyle/>
        <a:p>
          <a:endParaRPr lang="en-US"/>
        </a:p>
      </dgm:t>
    </dgm:pt>
    <dgm:pt modelId="{A5847B59-99DD-4ABA-A889-E1E4A176EE07}" type="pres">
      <dgm:prSet presAssocID="{4569AD0E-3D7A-4265-804D-69246609EE54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A9D5CB83-6BF0-4689-913F-FDD3032389DF}" type="pres">
      <dgm:prSet presAssocID="{C3781205-5F08-4EC8-8389-A8DE21687C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8E781-4576-45C3-89D1-B8E0C75755C3}" type="pres">
      <dgm:prSet presAssocID="{C3C6390D-11AF-461A-8BE9-AD629385441F}" presName="sibTrans" presStyleLbl="sibTrans1D1" presStyleIdx="3" presStyleCnt="6"/>
      <dgm:spPr/>
      <dgm:t>
        <a:bodyPr/>
        <a:lstStyle/>
        <a:p>
          <a:endParaRPr lang="en-US"/>
        </a:p>
      </dgm:t>
    </dgm:pt>
    <dgm:pt modelId="{6E92FA12-ABEA-4B7A-9E86-A621B1D7FF61}" type="pres">
      <dgm:prSet presAssocID="{C3C6390D-11AF-461A-8BE9-AD629385441F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7107EDE9-9287-4B94-B065-9E2DCC9FBB0A}" type="pres">
      <dgm:prSet presAssocID="{51BA2C54-8304-41FA-89D7-A75791F49FB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58B75-6712-4286-9540-EF747A531381}" type="pres">
      <dgm:prSet presAssocID="{A6A4CD1C-9676-4D95-A26A-DE638AC022DE}" presName="sibTrans" presStyleLbl="sibTrans1D1" presStyleIdx="4" presStyleCnt="6"/>
      <dgm:spPr/>
      <dgm:t>
        <a:bodyPr/>
        <a:lstStyle/>
        <a:p>
          <a:endParaRPr lang="en-US"/>
        </a:p>
      </dgm:t>
    </dgm:pt>
    <dgm:pt modelId="{5018F7D8-A799-4822-9F0B-2CE60D36CAE1}" type="pres">
      <dgm:prSet presAssocID="{A6A4CD1C-9676-4D95-A26A-DE638AC022DE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92242EFD-2F92-4341-9FD8-1F8EE8C8AB19}" type="pres">
      <dgm:prSet presAssocID="{10EF183F-19F6-414F-AAC3-2B3B66D369D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64AD5-CF7F-4CE0-8619-817591BABDAC}" type="pres">
      <dgm:prSet presAssocID="{0151D76B-9950-4411-BF70-58BD9579773D}" presName="sibTrans" presStyleLbl="sibTrans1D1" presStyleIdx="5" presStyleCnt="6"/>
      <dgm:spPr/>
      <dgm:t>
        <a:bodyPr/>
        <a:lstStyle/>
        <a:p>
          <a:endParaRPr lang="en-US"/>
        </a:p>
      </dgm:t>
    </dgm:pt>
    <dgm:pt modelId="{7C7BC6E3-5E05-481C-8C65-961C95608439}" type="pres">
      <dgm:prSet presAssocID="{0151D76B-9950-4411-BF70-58BD9579773D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D0325F35-5DD8-48C2-8DC6-FA36E0080328}" type="pres">
      <dgm:prSet presAssocID="{3B36F94B-19B1-4339-868D-0A9C23E1684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EEE946-B770-4586-8CCE-8E3D6F72FCE5}" srcId="{79441AF8-788D-4886-9822-E5F061ACA969}" destId="{3B36F94B-19B1-4339-868D-0A9C23E1684F}" srcOrd="6" destOrd="0" parTransId="{3E3E748B-ED04-4045-BA93-AF25F354ED71}" sibTransId="{7A9ED53A-3D50-48F8-9C2D-18257B634E74}"/>
    <dgm:cxn modelId="{0840758A-EE20-4B88-9D73-CFF31312F317}" type="presOf" srcId="{A6A4CD1C-9676-4D95-A26A-DE638AC022DE}" destId="{BF858B75-6712-4286-9540-EF747A531381}" srcOrd="0" destOrd="0" presId="urn:microsoft.com/office/officeart/2005/8/layout/bProcess3"/>
    <dgm:cxn modelId="{33109C59-12A2-4267-A0FC-2BAF5368FFA1}" type="presOf" srcId="{C3781205-5F08-4EC8-8389-A8DE21687C20}" destId="{A9D5CB83-6BF0-4689-913F-FDD3032389DF}" srcOrd="0" destOrd="0" presId="urn:microsoft.com/office/officeart/2005/8/layout/bProcess3"/>
    <dgm:cxn modelId="{05C1E246-49A2-47EE-98BA-CE7CBF64BA52}" srcId="{79441AF8-788D-4886-9822-E5F061ACA969}" destId="{C3781205-5F08-4EC8-8389-A8DE21687C20}" srcOrd="3" destOrd="0" parTransId="{075706EF-23AC-40C2-AE7C-5A8D80744762}" sibTransId="{C3C6390D-11AF-461A-8BE9-AD629385441F}"/>
    <dgm:cxn modelId="{3116AC47-99CA-4102-8AFF-765785456D56}" srcId="{79441AF8-788D-4886-9822-E5F061ACA969}" destId="{B492FA7C-A9D5-4B94-8ECC-1198125DB9F3}" srcOrd="1" destOrd="0" parTransId="{6E36B740-B75C-415A-B342-3C8F8C44A0C6}" sibTransId="{1B4ED65B-45DC-4BEC-A785-22633784EF27}"/>
    <dgm:cxn modelId="{D28AF29D-72C6-4C8F-B771-BA8FD066F195}" type="presOf" srcId="{A6A4CD1C-9676-4D95-A26A-DE638AC022DE}" destId="{5018F7D8-A799-4822-9F0B-2CE60D36CAE1}" srcOrd="1" destOrd="0" presId="urn:microsoft.com/office/officeart/2005/8/layout/bProcess3"/>
    <dgm:cxn modelId="{932894CA-DC21-4F93-8C8F-78B1DD254DDF}" type="presOf" srcId="{C3C6390D-11AF-461A-8BE9-AD629385441F}" destId="{2C88E781-4576-45C3-89D1-B8E0C75755C3}" srcOrd="0" destOrd="0" presId="urn:microsoft.com/office/officeart/2005/8/layout/bProcess3"/>
    <dgm:cxn modelId="{C3A81128-1CC7-4759-90A2-4307CD8DAF1F}" srcId="{79441AF8-788D-4886-9822-E5F061ACA969}" destId="{10EF183F-19F6-414F-AAC3-2B3B66D369D9}" srcOrd="5" destOrd="0" parTransId="{E71838C0-54E6-451B-AFCF-7214101DA628}" sibTransId="{0151D76B-9950-4411-BF70-58BD9579773D}"/>
    <dgm:cxn modelId="{0C7FE0AF-53B9-443E-9CC2-AC833A3B52F3}" type="presOf" srcId="{0151D76B-9950-4411-BF70-58BD9579773D}" destId="{33364AD5-CF7F-4CE0-8619-817591BABDAC}" srcOrd="0" destOrd="0" presId="urn:microsoft.com/office/officeart/2005/8/layout/bProcess3"/>
    <dgm:cxn modelId="{C684F7A9-BEFB-447C-92B3-E8838A928D12}" type="presOf" srcId="{B492FA7C-A9D5-4B94-8ECC-1198125DB9F3}" destId="{EEAC9E60-D447-4499-A35F-F4417AEE618B}" srcOrd="0" destOrd="0" presId="urn:microsoft.com/office/officeart/2005/8/layout/bProcess3"/>
    <dgm:cxn modelId="{3171FA0C-BF04-4F46-9ED3-70411AB3FF1C}" type="presOf" srcId="{10EF183F-19F6-414F-AAC3-2B3B66D369D9}" destId="{92242EFD-2F92-4341-9FD8-1F8EE8C8AB19}" srcOrd="0" destOrd="0" presId="urn:microsoft.com/office/officeart/2005/8/layout/bProcess3"/>
    <dgm:cxn modelId="{AAB91167-8E54-498E-87E1-C8065BB2F048}" type="presOf" srcId="{0DD0E9D7-2C0E-4948-AF3C-995686F875FD}" destId="{7B29D296-981B-4D17-B37E-046E7BB2F0BD}" srcOrd="1" destOrd="0" presId="urn:microsoft.com/office/officeart/2005/8/layout/bProcess3"/>
    <dgm:cxn modelId="{9A46DB06-6EEE-43DC-A936-69448FC23571}" type="presOf" srcId="{51BA2C54-8304-41FA-89D7-A75791F49FB1}" destId="{7107EDE9-9287-4B94-B065-9E2DCC9FBB0A}" srcOrd="0" destOrd="0" presId="urn:microsoft.com/office/officeart/2005/8/layout/bProcess3"/>
    <dgm:cxn modelId="{C79F9CC7-A50D-46B6-9C8A-ED8BC0ECF7A0}" srcId="{79441AF8-788D-4886-9822-E5F061ACA969}" destId="{A12DF78F-B847-4BEB-B7DC-98AEB07BBF80}" srcOrd="2" destOrd="0" parTransId="{C128D374-3AB8-44EE-A3BD-51CC9BE6D8DA}" sibTransId="{4569AD0E-3D7A-4265-804D-69246609EE54}"/>
    <dgm:cxn modelId="{7A4441C3-A08F-4A19-AFB7-458226DF5119}" type="presOf" srcId="{0151D76B-9950-4411-BF70-58BD9579773D}" destId="{7C7BC6E3-5E05-481C-8C65-961C95608439}" srcOrd="1" destOrd="0" presId="urn:microsoft.com/office/officeart/2005/8/layout/bProcess3"/>
    <dgm:cxn modelId="{698D64AB-D346-4BCC-BABA-9383E18804A0}" type="presOf" srcId="{C3C6390D-11AF-461A-8BE9-AD629385441F}" destId="{6E92FA12-ABEA-4B7A-9E86-A621B1D7FF61}" srcOrd="1" destOrd="0" presId="urn:microsoft.com/office/officeart/2005/8/layout/bProcess3"/>
    <dgm:cxn modelId="{E9B243A4-9A81-4DFA-BB65-AD80A6A3CA0B}" type="presOf" srcId="{A2A123E3-8EEE-442D-B289-F1C02050D0B6}" destId="{E876C0A4-2BC3-4E93-A01A-E7CDCE60E10E}" srcOrd="0" destOrd="0" presId="urn:microsoft.com/office/officeart/2005/8/layout/bProcess3"/>
    <dgm:cxn modelId="{7BF151D8-98DB-4EE9-8BE4-676B72279464}" type="presOf" srcId="{0DD0E9D7-2C0E-4948-AF3C-995686F875FD}" destId="{24F751D8-A8CD-4D56-A96A-0647504F2AC6}" srcOrd="0" destOrd="0" presId="urn:microsoft.com/office/officeart/2005/8/layout/bProcess3"/>
    <dgm:cxn modelId="{2D9262BA-4C70-45D1-94C5-B0FC8719ACC8}" type="presOf" srcId="{79441AF8-788D-4886-9822-E5F061ACA969}" destId="{B7329375-FA1F-4099-88D3-941BB185D442}" srcOrd="0" destOrd="0" presId="urn:microsoft.com/office/officeart/2005/8/layout/bProcess3"/>
    <dgm:cxn modelId="{61A97B91-4418-4294-82D6-58414AE68692}" type="presOf" srcId="{1B4ED65B-45DC-4BEC-A785-22633784EF27}" destId="{AF7340D0-D65F-471F-8676-74E2F3560D9A}" srcOrd="1" destOrd="0" presId="urn:microsoft.com/office/officeart/2005/8/layout/bProcess3"/>
    <dgm:cxn modelId="{9B4F754E-ED26-4CEC-9D37-371F40F9EFAB}" type="presOf" srcId="{A12DF78F-B847-4BEB-B7DC-98AEB07BBF80}" destId="{DC23C21A-E1AB-4529-BC02-8613A42F57D2}" srcOrd="0" destOrd="0" presId="urn:microsoft.com/office/officeart/2005/8/layout/bProcess3"/>
    <dgm:cxn modelId="{3034F2D1-C54A-4D7B-99E0-B80A36E0CAE4}" type="presOf" srcId="{4569AD0E-3D7A-4265-804D-69246609EE54}" destId="{A5847B59-99DD-4ABA-A889-E1E4A176EE07}" srcOrd="1" destOrd="0" presId="urn:microsoft.com/office/officeart/2005/8/layout/bProcess3"/>
    <dgm:cxn modelId="{FF6861F6-D9E2-4EDA-8A8C-BF90D377B4FD}" type="presOf" srcId="{4569AD0E-3D7A-4265-804D-69246609EE54}" destId="{A9748A61-4B8B-451E-84B3-372D1A232B82}" srcOrd="0" destOrd="0" presId="urn:microsoft.com/office/officeart/2005/8/layout/bProcess3"/>
    <dgm:cxn modelId="{15639CDE-CE8E-4924-8264-0779F6F853C1}" srcId="{79441AF8-788D-4886-9822-E5F061ACA969}" destId="{51BA2C54-8304-41FA-89D7-A75791F49FB1}" srcOrd="4" destOrd="0" parTransId="{A2CBA3FC-D8E0-46A9-9777-2D4BD4E9FB1D}" sibTransId="{A6A4CD1C-9676-4D95-A26A-DE638AC022DE}"/>
    <dgm:cxn modelId="{3E820C26-DF29-4851-A49A-E8E0291F765A}" type="presOf" srcId="{1B4ED65B-45DC-4BEC-A785-22633784EF27}" destId="{613675FD-284B-4BAB-B7E5-2E0B408A3A38}" srcOrd="0" destOrd="0" presId="urn:microsoft.com/office/officeart/2005/8/layout/bProcess3"/>
    <dgm:cxn modelId="{7349FBD0-538F-4431-9BD9-8C376E4FF74A}" type="presOf" srcId="{3B36F94B-19B1-4339-868D-0A9C23E1684F}" destId="{D0325F35-5DD8-48C2-8DC6-FA36E0080328}" srcOrd="0" destOrd="0" presId="urn:microsoft.com/office/officeart/2005/8/layout/bProcess3"/>
    <dgm:cxn modelId="{A07E17D6-A3A0-4BB3-B8DD-81FFCC53452D}" srcId="{79441AF8-788D-4886-9822-E5F061ACA969}" destId="{A2A123E3-8EEE-442D-B289-F1C02050D0B6}" srcOrd="0" destOrd="0" parTransId="{6FB1216C-A812-48B1-85F8-F6433D2EFF83}" sibTransId="{0DD0E9D7-2C0E-4948-AF3C-995686F875FD}"/>
    <dgm:cxn modelId="{C0983A50-FC53-4D02-8F7A-199ACBD85941}" type="presParOf" srcId="{B7329375-FA1F-4099-88D3-941BB185D442}" destId="{E876C0A4-2BC3-4E93-A01A-E7CDCE60E10E}" srcOrd="0" destOrd="0" presId="urn:microsoft.com/office/officeart/2005/8/layout/bProcess3"/>
    <dgm:cxn modelId="{7FB43FB6-2623-4ACF-869D-4D716E8F2FB2}" type="presParOf" srcId="{B7329375-FA1F-4099-88D3-941BB185D442}" destId="{24F751D8-A8CD-4D56-A96A-0647504F2AC6}" srcOrd="1" destOrd="0" presId="urn:microsoft.com/office/officeart/2005/8/layout/bProcess3"/>
    <dgm:cxn modelId="{782117FA-FB12-4A06-BB18-7695CF5D1B14}" type="presParOf" srcId="{24F751D8-A8CD-4D56-A96A-0647504F2AC6}" destId="{7B29D296-981B-4D17-B37E-046E7BB2F0BD}" srcOrd="0" destOrd="0" presId="urn:microsoft.com/office/officeart/2005/8/layout/bProcess3"/>
    <dgm:cxn modelId="{DC4DC651-D5B9-43A3-8440-A6A8E8297253}" type="presParOf" srcId="{B7329375-FA1F-4099-88D3-941BB185D442}" destId="{EEAC9E60-D447-4499-A35F-F4417AEE618B}" srcOrd="2" destOrd="0" presId="urn:microsoft.com/office/officeart/2005/8/layout/bProcess3"/>
    <dgm:cxn modelId="{B23212C3-E6FA-4FB4-9BEC-CEA7B65D7FCB}" type="presParOf" srcId="{B7329375-FA1F-4099-88D3-941BB185D442}" destId="{613675FD-284B-4BAB-B7E5-2E0B408A3A38}" srcOrd="3" destOrd="0" presId="urn:microsoft.com/office/officeart/2005/8/layout/bProcess3"/>
    <dgm:cxn modelId="{C882425B-E299-43EB-BDAC-40F8091C7900}" type="presParOf" srcId="{613675FD-284B-4BAB-B7E5-2E0B408A3A38}" destId="{AF7340D0-D65F-471F-8676-74E2F3560D9A}" srcOrd="0" destOrd="0" presId="urn:microsoft.com/office/officeart/2005/8/layout/bProcess3"/>
    <dgm:cxn modelId="{04E2D392-F67F-4891-A671-A12A276F9191}" type="presParOf" srcId="{B7329375-FA1F-4099-88D3-941BB185D442}" destId="{DC23C21A-E1AB-4529-BC02-8613A42F57D2}" srcOrd="4" destOrd="0" presId="urn:microsoft.com/office/officeart/2005/8/layout/bProcess3"/>
    <dgm:cxn modelId="{F035D51D-4DC6-4B21-A1B4-625307CE1CC4}" type="presParOf" srcId="{B7329375-FA1F-4099-88D3-941BB185D442}" destId="{A9748A61-4B8B-451E-84B3-372D1A232B82}" srcOrd="5" destOrd="0" presId="urn:microsoft.com/office/officeart/2005/8/layout/bProcess3"/>
    <dgm:cxn modelId="{C92CDF27-BECF-485D-9141-77DCE83F7A12}" type="presParOf" srcId="{A9748A61-4B8B-451E-84B3-372D1A232B82}" destId="{A5847B59-99DD-4ABA-A889-E1E4A176EE07}" srcOrd="0" destOrd="0" presId="urn:microsoft.com/office/officeart/2005/8/layout/bProcess3"/>
    <dgm:cxn modelId="{1BC693C4-6FFD-4BD8-9167-8CA1F2E41D3F}" type="presParOf" srcId="{B7329375-FA1F-4099-88D3-941BB185D442}" destId="{A9D5CB83-6BF0-4689-913F-FDD3032389DF}" srcOrd="6" destOrd="0" presId="urn:microsoft.com/office/officeart/2005/8/layout/bProcess3"/>
    <dgm:cxn modelId="{E1150D1C-9B9B-481E-AAE0-7D2648E20DD3}" type="presParOf" srcId="{B7329375-FA1F-4099-88D3-941BB185D442}" destId="{2C88E781-4576-45C3-89D1-B8E0C75755C3}" srcOrd="7" destOrd="0" presId="urn:microsoft.com/office/officeart/2005/8/layout/bProcess3"/>
    <dgm:cxn modelId="{14BB4E78-E64A-46D8-9E72-9DC2493049E9}" type="presParOf" srcId="{2C88E781-4576-45C3-89D1-B8E0C75755C3}" destId="{6E92FA12-ABEA-4B7A-9E86-A621B1D7FF61}" srcOrd="0" destOrd="0" presId="urn:microsoft.com/office/officeart/2005/8/layout/bProcess3"/>
    <dgm:cxn modelId="{CE7CEE00-C035-4DB6-935A-A7E46B018391}" type="presParOf" srcId="{B7329375-FA1F-4099-88D3-941BB185D442}" destId="{7107EDE9-9287-4B94-B065-9E2DCC9FBB0A}" srcOrd="8" destOrd="0" presId="urn:microsoft.com/office/officeart/2005/8/layout/bProcess3"/>
    <dgm:cxn modelId="{53E23E6F-8316-4086-A0E8-4BB819697EAE}" type="presParOf" srcId="{B7329375-FA1F-4099-88D3-941BB185D442}" destId="{BF858B75-6712-4286-9540-EF747A531381}" srcOrd="9" destOrd="0" presId="urn:microsoft.com/office/officeart/2005/8/layout/bProcess3"/>
    <dgm:cxn modelId="{C438ED58-582D-46B2-B466-5249971BC023}" type="presParOf" srcId="{BF858B75-6712-4286-9540-EF747A531381}" destId="{5018F7D8-A799-4822-9F0B-2CE60D36CAE1}" srcOrd="0" destOrd="0" presId="urn:microsoft.com/office/officeart/2005/8/layout/bProcess3"/>
    <dgm:cxn modelId="{1C5F2255-7FDE-40E7-B392-6833F34E7983}" type="presParOf" srcId="{B7329375-FA1F-4099-88D3-941BB185D442}" destId="{92242EFD-2F92-4341-9FD8-1F8EE8C8AB19}" srcOrd="10" destOrd="0" presId="urn:microsoft.com/office/officeart/2005/8/layout/bProcess3"/>
    <dgm:cxn modelId="{C667B82C-C171-4555-B89F-7CB78121FA52}" type="presParOf" srcId="{B7329375-FA1F-4099-88D3-941BB185D442}" destId="{33364AD5-CF7F-4CE0-8619-817591BABDAC}" srcOrd="11" destOrd="0" presId="urn:microsoft.com/office/officeart/2005/8/layout/bProcess3"/>
    <dgm:cxn modelId="{43C91165-296C-46CC-BA0E-69B7C593FDA1}" type="presParOf" srcId="{33364AD5-CF7F-4CE0-8619-817591BABDAC}" destId="{7C7BC6E3-5E05-481C-8C65-961C95608439}" srcOrd="0" destOrd="0" presId="urn:microsoft.com/office/officeart/2005/8/layout/bProcess3"/>
    <dgm:cxn modelId="{C3C4338E-0F52-43B6-A1E9-3817BC539373}" type="presParOf" srcId="{B7329375-FA1F-4099-88D3-941BB185D442}" destId="{D0325F35-5DD8-48C2-8DC6-FA36E008032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AF331F-8CBA-437A-B325-56351F3A78E8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3C92569-B0B2-4DD9-B1EC-4388C1711077}">
      <dgm:prSet phldrT="[Text]"/>
      <dgm:spPr/>
      <dgm:t>
        <a:bodyPr/>
        <a:lstStyle/>
        <a:p>
          <a:r>
            <a:rPr lang="pt-BR" dirty="0" smtClean="0"/>
            <a:t>Budget Submetido no ciclo (M-1)</a:t>
          </a:r>
          <a:endParaRPr lang="en-US" dirty="0"/>
        </a:p>
      </dgm:t>
    </dgm:pt>
    <dgm:pt modelId="{5D8EA73E-8F8F-4636-9FFA-D47515A44F51}" type="parTrans" cxnId="{37622042-F92F-4138-8535-D01D2C597B2A}">
      <dgm:prSet/>
      <dgm:spPr/>
      <dgm:t>
        <a:bodyPr/>
        <a:lstStyle/>
        <a:p>
          <a:endParaRPr lang="en-US"/>
        </a:p>
      </dgm:t>
    </dgm:pt>
    <dgm:pt modelId="{D7434B98-F180-4A31-A113-921DE78D5FB8}" type="sibTrans" cxnId="{37622042-F92F-4138-8535-D01D2C597B2A}">
      <dgm:prSet/>
      <dgm:spPr/>
      <dgm:t>
        <a:bodyPr/>
        <a:lstStyle/>
        <a:p>
          <a:endParaRPr lang="en-US"/>
        </a:p>
      </dgm:t>
    </dgm:pt>
    <dgm:pt modelId="{BC60C22C-FD4E-43CB-863C-07F824C4845A}">
      <dgm:prSet phldrT="[Text]"/>
      <dgm:spPr/>
      <dgm:t>
        <a:bodyPr/>
        <a:lstStyle/>
        <a:p>
          <a:r>
            <a:rPr lang="pt-BR" dirty="0" smtClean="0"/>
            <a:t>Atualização do Forecast no detalhe</a:t>
          </a:r>
          <a:endParaRPr lang="en-US" dirty="0"/>
        </a:p>
      </dgm:t>
    </dgm:pt>
    <dgm:pt modelId="{D54B31E3-60B5-4207-AFFD-985ACD9EE16F}" type="parTrans" cxnId="{C2003E94-8748-41D6-9CE3-D246BF872208}">
      <dgm:prSet/>
      <dgm:spPr/>
      <dgm:t>
        <a:bodyPr/>
        <a:lstStyle/>
        <a:p>
          <a:endParaRPr lang="en-US"/>
        </a:p>
      </dgm:t>
    </dgm:pt>
    <dgm:pt modelId="{07D8B94F-24D9-426B-A19E-AE34B290A520}" type="sibTrans" cxnId="{C2003E94-8748-41D6-9CE3-D246BF872208}">
      <dgm:prSet/>
      <dgm:spPr/>
      <dgm:t>
        <a:bodyPr/>
        <a:lstStyle/>
        <a:p>
          <a:endParaRPr lang="en-US"/>
        </a:p>
      </dgm:t>
    </dgm:pt>
    <dgm:pt modelId="{BD5246B8-5B78-4D5A-AF3B-2E21A96440E4}">
      <dgm:prSet phldrT="[Text]"/>
      <dgm:spPr/>
      <dgm:t>
        <a:bodyPr/>
        <a:lstStyle/>
        <a:p>
          <a:r>
            <a:rPr lang="pt-BR" dirty="0" err="1" smtClean="0"/>
            <a:t>Check</a:t>
          </a:r>
          <a:r>
            <a:rPr lang="pt-BR" dirty="0" smtClean="0"/>
            <a:t> Total </a:t>
          </a:r>
        </a:p>
        <a:p>
          <a:r>
            <a:rPr lang="pt-BR" dirty="0" smtClean="0"/>
            <a:t>Forecast </a:t>
          </a:r>
          <a:r>
            <a:rPr lang="pt-BR" dirty="0" err="1" smtClean="0"/>
            <a:t>vs</a:t>
          </a:r>
          <a:r>
            <a:rPr lang="pt-BR" dirty="0" smtClean="0"/>
            <a:t> Budget</a:t>
          </a:r>
        </a:p>
        <a:p>
          <a:r>
            <a:rPr lang="pt-BR" dirty="0" smtClean="0"/>
            <a:t>Tolerância -10% e 0%</a:t>
          </a:r>
          <a:endParaRPr lang="en-US" dirty="0"/>
        </a:p>
      </dgm:t>
    </dgm:pt>
    <dgm:pt modelId="{4F3D12F8-CFF9-4472-A237-41E177F82562}" type="parTrans" cxnId="{E797FFFB-5305-4FDF-A767-C1E66E97F007}">
      <dgm:prSet/>
      <dgm:spPr/>
      <dgm:t>
        <a:bodyPr/>
        <a:lstStyle/>
        <a:p>
          <a:endParaRPr lang="en-US"/>
        </a:p>
      </dgm:t>
    </dgm:pt>
    <dgm:pt modelId="{91D26335-F20C-474F-B722-BC95C00F5581}" type="sibTrans" cxnId="{E797FFFB-5305-4FDF-A767-C1E66E97F007}">
      <dgm:prSet/>
      <dgm:spPr/>
      <dgm:t>
        <a:bodyPr/>
        <a:lstStyle/>
        <a:p>
          <a:endParaRPr lang="en-US"/>
        </a:p>
      </dgm:t>
    </dgm:pt>
    <dgm:pt modelId="{49358F13-E027-452E-AE9F-B6F4CDEC5D17}">
      <dgm:prSet phldrT="[Text]"/>
      <dgm:spPr/>
      <dgm:t>
        <a:bodyPr/>
        <a:lstStyle/>
        <a:p>
          <a:r>
            <a:rPr lang="pt-BR" dirty="0" smtClean="0"/>
            <a:t>Aprovação do Líder Área</a:t>
          </a:r>
          <a:endParaRPr lang="en-US" dirty="0"/>
        </a:p>
      </dgm:t>
    </dgm:pt>
    <dgm:pt modelId="{DDFBBC5E-9714-475B-8B82-24DF63025BB3}" type="parTrans" cxnId="{C9A98C83-786A-4FDA-90BD-7EAC9D626525}">
      <dgm:prSet/>
      <dgm:spPr/>
      <dgm:t>
        <a:bodyPr/>
        <a:lstStyle/>
        <a:p>
          <a:endParaRPr lang="en-US"/>
        </a:p>
      </dgm:t>
    </dgm:pt>
    <dgm:pt modelId="{7D6BC51F-A904-413B-959E-AB0F6C1B51DF}" type="sibTrans" cxnId="{C9A98C83-786A-4FDA-90BD-7EAC9D626525}">
      <dgm:prSet/>
      <dgm:spPr/>
      <dgm:t>
        <a:bodyPr/>
        <a:lstStyle/>
        <a:p>
          <a:endParaRPr lang="en-US"/>
        </a:p>
      </dgm:t>
    </dgm:pt>
    <dgm:pt modelId="{11C2DD1E-64DD-46E8-B3AC-AF08AEBAC170}">
      <dgm:prSet phldrT="[Text]"/>
      <dgm:spPr/>
      <dgm:t>
        <a:bodyPr/>
        <a:lstStyle/>
        <a:p>
          <a:r>
            <a:rPr lang="pt-BR" dirty="0" smtClean="0"/>
            <a:t>Novo Forecast para o ciclo vigente</a:t>
          </a:r>
          <a:endParaRPr lang="en-US" dirty="0"/>
        </a:p>
      </dgm:t>
    </dgm:pt>
    <dgm:pt modelId="{9EFF4299-60EA-4919-9876-5A5F07A8299C}" type="parTrans" cxnId="{40CF289A-A977-4C2D-8E08-A0FC7E5BB9C2}">
      <dgm:prSet/>
      <dgm:spPr/>
      <dgm:t>
        <a:bodyPr/>
        <a:lstStyle/>
        <a:p>
          <a:endParaRPr lang="en-US"/>
        </a:p>
      </dgm:t>
    </dgm:pt>
    <dgm:pt modelId="{AF030016-F802-438B-B4F9-6C1973999F90}" type="sibTrans" cxnId="{40CF289A-A977-4C2D-8E08-A0FC7E5BB9C2}">
      <dgm:prSet/>
      <dgm:spPr/>
      <dgm:t>
        <a:bodyPr/>
        <a:lstStyle/>
        <a:p>
          <a:endParaRPr lang="en-US"/>
        </a:p>
      </dgm:t>
    </dgm:pt>
    <dgm:pt modelId="{F8DA09A8-1C2A-4B72-B20D-531AB6FE9067}" type="pres">
      <dgm:prSet presAssocID="{8FAF331F-8CBA-437A-B325-56351F3A78E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F6F4B3-0765-4FCD-AE62-1C9373226EB7}" type="pres">
      <dgm:prSet presAssocID="{43C92569-B0B2-4DD9-B1EC-4388C17110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3A9E0-1251-4C69-B9C1-8619A36D905A}" type="pres">
      <dgm:prSet presAssocID="{43C92569-B0B2-4DD9-B1EC-4388C1711077}" presName="spNode" presStyleCnt="0"/>
      <dgm:spPr/>
    </dgm:pt>
    <dgm:pt modelId="{387D53B8-2179-4BB1-8D4D-72F414CFD4FF}" type="pres">
      <dgm:prSet presAssocID="{D7434B98-F180-4A31-A113-921DE78D5FB8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705DDC0-8A2D-48EA-B5D9-88009567FE06}" type="pres">
      <dgm:prSet presAssocID="{BC60C22C-FD4E-43CB-863C-07F824C4845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6A342-6453-45D9-AE39-243237EE2643}" type="pres">
      <dgm:prSet presAssocID="{BC60C22C-FD4E-43CB-863C-07F824C4845A}" presName="spNode" presStyleCnt="0"/>
      <dgm:spPr/>
    </dgm:pt>
    <dgm:pt modelId="{27033260-0C69-419C-8E4D-813DF6523FCC}" type="pres">
      <dgm:prSet presAssocID="{07D8B94F-24D9-426B-A19E-AE34B290A520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BC2D10F-99D4-4F70-846B-D8330DBB42FB}" type="pres">
      <dgm:prSet presAssocID="{BD5246B8-5B78-4D5A-AF3B-2E21A96440E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E6C1A-35D7-4299-B8E0-D9F05BBCC88C}" type="pres">
      <dgm:prSet presAssocID="{BD5246B8-5B78-4D5A-AF3B-2E21A96440E4}" presName="spNode" presStyleCnt="0"/>
      <dgm:spPr/>
    </dgm:pt>
    <dgm:pt modelId="{B7279ADB-39C4-4B05-B35D-27CF1D82DEB6}" type="pres">
      <dgm:prSet presAssocID="{91D26335-F20C-474F-B722-BC95C00F5581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AEDA5C3-465B-4F3C-90BA-34F64F11D7EF}" type="pres">
      <dgm:prSet presAssocID="{49358F13-E027-452E-AE9F-B6F4CDEC5D1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39390-F68F-4846-AE71-A04B19D7C20E}" type="pres">
      <dgm:prSet presAssocID="{49358F13-E027-452E-AE9F-B6F4CDEC5D17}" presName="spNode" presStyleCnt="0"/>
      <dgm:spPr/>
    </dgm:pt>
    <dgm:pt modelId="{29BD0D52-B7DE-4E40-A357-530065E10A12}" type="pres">
      <dgm:prSet presAssocID="{7D6BC51F-A904-413B-959E-AB0F6C1B51D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ADBCC26-2C2D-48ED-9C00-279696012DA6}" type="pres">
      <dgm:prSet presAssocID="{11C2DD1E-64DD-46E8-B3AC-AF08AEBAC17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54870-2E01-4F61-97B1-31397A1E74CF}" type="pres">
      <dgm:prSet presAssocID="{11C2DD1E-64DD-46E8-B3AC-AF08AEBAC170}" presName="spNode" presStyleCnt="0"/>
      <dgm:spPr/>
    </dgm:pt>
    <dgm:pt modelId="{EA7855FF-1861-404A-B7E4-131E0DF7976D}" type="pres">
      <dgm:prSet presAssocID="{AF030016-F802-438B-B4F9-6C1973999F9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330DB0E-84CD-4EC3-A4F0-B4D58E367F72}" type="presOf" srcId="{AF030016-F802-438B-B4F9-6C1973999F90}" destId="{EA7855FF-1861-404A-B7E4-131E0DF7976D}" srcOrd="0" destOrd="0" presId="urn:microsoft.com/office/officeart/2005/8/layout/cycle5"/>
    <dgm:cxn modelId="{E797FFFB-5305-4FDF-A767-C1E66E97F007}" srcId="{8FAF331F-8CBA-437A-B325-56351F3A78E8}" destId="{BD5246B8-5B78-4D5A-AF3B-2E21A96440E4}" srcOrd="2" destOrd="0" parTransId="{4F3D12F8-CFF9-4472-A237-41E177F82562}" sibTransId="{91D26335-F20C-474F-B722-BC95C00F5581}"/>
    <dgm:cxn modelId="{40CF289A-A977-4C2D-8E08-A0FC7E5BB9C2}" srcId="{8FAF331F-8CBA-437A-B325-56351F3A78E8}" destId="{11C2DD1E-64DD-46E8-B3AC-AF08AEBAC170}" srcOrd="4" destOrd="0" parTransId="{9EFF4299-60EA-4919-9876-5A5F07A8299C}" sibTransId="{AF030016-F802-438B-B4F9-6C1973999F90}"/>
    <dgm:cxn modelId="{6556C07A-7748-4912-8FD9-F6C4483495A9}" type="presOf" srcId="{8FAF331F-8CBA-437A-B325-56351F3A78E8}" destId="{F8DA09A8-1C2A-4B72-B20D-531AB6FE9067}" srcOrd="0" destOrd="0" presId="urn:microsoft.com/office/officeart/2005/8/layout/cycle5"/>
    <dgm:cxn modelId="{3823DC46-6BDB-41FE-8991-6A2D2C08A85C}" type="presOf" srcId="{BD5246B8-5B78-4D5A-AF3B-2E21A96440E4}" destId="{6BC2D10F-99D4-4F70-846B-D8330DBB42FB}" srcOrd="0" destOrd="0" presId="urn:microsoft.com/office/officeart/2005/8/layout/cycle5"/>
    <dgm:cxn modelId="{5A43FCEE-E17A-4165-AE0E-CA92AA9AD3E4}" type="presOf" srcId="{07D8B94F-24D9-426B-A19E-AE34B290A520}" destId="{27033260-0C69-419C-8E4D-813DF6523FCC}" srcOrd="0" destOrd="0" presId="urn:microsoft.com/office/officeart/2005/8/layout/cycle5"/>
    <dgm:cxn modelId="{1E2413C0-CAB5-4204-974E-FD70D943A3B8}" type="presOf" srcId="{7D6BC51F-A904-413B-959E-AB0F6C1B51DF}" destId="{29BD0D52-B7DE-4E40-A357-530065E10A12}" srcOrd="0" destOrd="0" presId="urn:microsoft.com/office/officeart/2005/8/layout/cycle5"/>
    <dgm:cxn modelId="{36CF4F25-01F9-4A4B-94B8-0FC72EACA3DD}" type="presOf" srcId="{91D26335-F20C-474F-B722-BC95C00F5581}" destId="{B7279ADB-39C4-4B05-B35D-27CF1D82DEB6}" srcOrd="0" destOrd="0" presId="urn:microsoft.com/office/officeart/2005/8/layout/cycle5"/>
    <dgm:cxn modelId="{56006A8F-E15B-44B4-A42E-98E71F4A4F4A}" type="presOf" srcId="{43C92569-B0B2-4DD9-B1EC-4388C1711077}" destId="{F0F6F4B3-0765-4FCD-AE62-1C9373226EB7}" srcOrd="0" destOrd="0" presId="urn:microsoft.com/office/officeart/2005/8/layout/cycle5"/>
    <dgm:cxn modelId="{C2003E94-8748-41D6-9CE3-D246BF872208}" srcId="{8FAF331F-8CBA-437A-B325-56351F3A78E8}" destId="{BC60C22C-FD4E-43CB-863C-07F824C4845A}" srcOrd="1" destOrd="0" parTransId="{D54B31E3-60B5-4207-AFFD-985ACD9EE16F}" sibTransId="{07D8B94F-24D9-426B-A19E-AE34B290A520}"/>
    <dgm:cxn modelId="{B1209369-6130-43F4-AF7E-07EFCB12601C}" type="presOf" srcId="{49358F13-E027-452E-AE9F-B6F4CDEC5D17}" destId="{EAEDA5C3-465B-4F3C-90BA-34F64F11D7EF}" srcOrd="0" destOrd="0" presId="urn:microsoft.com/office/officeart/2005/8/layout/cycle5"/>
    <dgm:cxn modelId="{AC15D3C4-42B9-4C3E-8602-24B66041A719}" type="presOf" srcId="{BC60C22C-FD4E-43CB-863C-07F824C4845A}" destId="{8705DDC0-8A2D-48EA-B5D9-88009567FE06}" srcOrd="0" destOrd="0" presId="urn:microsoft.com/office/officeart/2005/8/layout/cycle5"/>
    <dgm:cxn modelId="{ABC586E9-54CC-4C0C-A22C-3DC780EFC348}" type="presOf" srcId="{D7434B98-F180-4A31-A113-921DE78D5FB8}" destId="{387D53B8-2179-4BB1-8D4D-72F414CFD4FF}" srcOrd="0" destOrd="0" presId="urn:microsoft.com/office/officeart/2005/8/layout/cycle5"/>
    <dgm:cxn modelId="{3388F6AF-1A90-42B2-A3E4-CF3CF94A9C86}" type="presOf" srcId="{11C2DD1E-64DD-46E8-B3AC-AF08AEBAC170}" destId="{AADBCC26-2C2D-48ED-9C00-279696012DA6}" srcOrd="0" destOrd="0" presId="urn:microsoft.com/office/officeart/2005/8/layout/cycle5"/>
    <dgm:cxn modelId="{C9A98C83-786A-4FDA-90BD-7EAC9D626525}" srcId="{8FAF331F-8CBA-437A-B325-56351F3A78E8}" destId="{49358F13-E027-452E-AE9F-B6F4CDEC5D17}" srcOrd="3" destOrd="0" parTransId="{DDFBBC5E-9714-475B-8B82-24DF63025BB3}" sibTransId="{7D6BC51F-A904-413B-959E-AB0F6C1B51DF}"/>
    <dgm:cxn modelId="{37622042-F92F-4138-8535-D01D2C597B2A}" srcId="{8FAF331F-8CBA-437A-B325-56351F3A78E8}" destId="{43C92569-B0B2-4DD9-B1EC-4388C1711077}" srcOrd="0" destOrd="0" parTransId="{5D8EA73E-8F8F-4636-9FFA-D47515A44F51}" sibTransId="{D7434B98-F180-4A31-A113-921DE78D5FB8}"/>
    <dgm:cxn modelId="{6776BAE7-AB40-4C11-9B5B-0E3506C661AB}" type="presParOf" srcId="{F8DA09A8-1C2A-4B72-B20D-531AB6FE9067}" destId="{F0F6F4B3-0765-4FCD-AE62-1C9373226EB7}" srcOrd="0" destOrd="0" presId="urn:microsoft.com/office/officeart/2005/8/layout/cycle5"/>
    <dgm:cxn modelId="{375B1E63-1D98-4982-826E-369A6941596B}" type="presParOf" srcId="{F8DA09A8-1C2A-4B72-B20D-531AB6FE9067}" destId="{4C03A9E0-1251-4C69-B9C1-8619A36D905A}" srcOrd="1" destOrd="0" presId="urn:microsoft.com/office/officeart/2005/8/layout/cycle5"/>
    <dgm:cxn modelId="{63FC1C0A-8B9B-4029-97EC-C6B855CC440B}" type="presParOf" srcId="{F8DA09A8-1C2A-4B72-B20D-531AB6FE9067}" destId="{387D53B8-2179-4BB1-8D4D-72F414CFD4FF}" srcOrd="2" destOrd="0" presId="urn:microsoft.com/office/officeart/2005/8/layout/cycle5"/>
    <dgm:cxn modelId="{D7300B10-D281-4892-9ACD-19E950CABB01}" type="presParOf" srcId="{F8DA09A8-1C2A-4B72-B20D-531AB6FE9067}" destId="{8705DDC0-8A2D-48EA-B5D9-88009567FE06}" srcOrd="3" destOrd="0" presId="urn:microsoft.com/office/officeart/2005/8/layout/cycle5"/>
    <dgm:cxn modelId="{EE344507-D72D-4321-A9E8-2D3614128071}" type="presParOf" srcId="{F8DA09A8-1C2A-4B72-B20D-531AB6FE9067}" destId="{C1E6A342-6453-45D9-AE39-243237EE2643}" srcOrd="4" destOrd="0" presId="urn:microsoft.com/office/officeart/2005/8/layout/cycle5"/>
    <dgm:cxn modelId="{D2608054-5EF1-4664-B946-AFD2EFCEFE0C}" type="presParOf" srcId="{F8DA09A8-1C2A-4B72-B20D-531AB6FE9067}" destId="{27033260-0C69-419C-8E4D-813DF6523FCC}" srcOrd="5" destOrd="0" presId="urn:microsoft.com/office/officeart/2005/8/layout/cycle5"/>
    <dgm:cxn modelId="{133D2C4C-41B3-4C4C-8314-9322DB120297}" type="presParOf" srcId="{F8DA09A8-1C2A-4B72-B20D-531AB6FE9067}" destId="{6BC2D10F-99D4-4F70-846B-D8330DBB42FB}" srcOrd="6" destOrd="0" presId="urn:microsoft.com/office/officeart/2005/8/layout/cycle5"/>
    <dgm:cxn modelId="{98D3A19C-69B4-4282-A4ED-53ACE9B45457}" type="presParOf" srcId="{F8DA09A8-1C2A-4B72-B20D-531AB6FE9067}" destId="{20FE6C1A-35D7-4299-B8E0-D9F05BBCC88C}" srcOrd="7" destOrd="0" presId="urn:microsoft.com/office/officeart/2005/8/layout/cycle5"/>
    <dgm:cxn modelId="{8C3E26AE-2B07-40A2-891F-EEEA66EE8747}" type="presParOf" srcId="{F8DA09A8-1C2A-4B72-B20D-531AB6FE9067}" destId="{B7279ADB-39C4-4B05-B35D-27CF1D82DEB6}" srcOrd="8" destOrd="0" presId="urn:microsoft.com/office/officeart/2005/8/layout/cycle5"/>
    <dgm:cxn modelId="{59FF5A50-EE23-4B6C-95E0-26EB73438F0E}" type="presParOf" srcId="{F8DA09A8-1C2A-4B72-B20D-531AB6FE9067}" destId="{EAEDA5C3-465B-4F3C-90BA-34F64F11D7EF}" srcOrd="9" destOrd="0" presId="urn:microsoft.com/office/officeart/2005/8/layout/cycle5"/>
    <dgm:cxn modelId="{B43DB52E-D2DA-4A64-9010-986155A35136}" type="presParOf" srcId="{F8DA09A8-1C2A-4B72-B20D-531AB6FE9067}" destId="{0B039390-F68F-4846-AE71-A04B19D7C20E}" srcOrd="10" destOrd="0" presId="urn:microsoft.com/office/officeart/2005/8/layout/cycle5"/>
    <dgm:cxn modelId="{645E5A91-4254-4F3D-B0DA-1C585CC0292B}" type="presParOf" srcId="{F8DA09A8-1C2A-4B72-B20D-531AB6FE9067}" destId="{29BD0D52-B7DE-4E40-A357-530065E10A12}" srcOrd="11" destOrd="0" presId="urn:microsoft.com/office/officeart/2005/8/layout/cycle5"/>
    <dgm:cxn modelId="{9913BFCB-1BFD-4D90-9298-C3FDC7CEBB2B}" type="presParOf" srcId="{F8DA09A8-1C2A-4B72-B20D-531AB6FE9067}" destId="{AADBCC26-2C2D-48ED-9C00-279696012DA6}" srcOrd="12" destOrd="0" presId="urn:microsoft.com/office/officeart/2005/8/layout/cycle5"/>
    <dgm:cxn modelId="{B3CA4803-7AB6-4D50-B859-FE4F8A49F84C}" type="presParOf" srcId="{F8DA09A8-1C2A-4B72-B20D-531AB6FE9067}" destId="{97E54870-2E01-4F61-97B1-31397A1E74CF}" srcOrd="13" destOrd="0" presId="urn:microsoft.com/office/officeart/2005/8/layout/cycle5"/>
    <dgm:cxn modelId="{C607DEAB-3DD1-42FE-84F9-44C4BAF8BCA2}" type="presParOf" srcId="{F8DA09A8-1C2A-4B72-B20D-531AB6FE9067}" destId="{EA7855FF-1861-404A-B7E4-131E0DF7976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63F5F-4E40-43E0-A877-83B6C5BB1B9C}">
      <dsp:nvSpPr>
        <dsp:cNvPr id="0" name=""/>
        <dsp:cNvSpPr/>
      </dsp:nvSpPr>
      <dsp:spPr>
        <a:xfrm>
          <a:off x="7853" y="483210"/>
          <a:ext cx="2129730" cy="851892"/>
        </a:xfrm>
        <a:prstGeom prst="chevron">
          <a:avLst/>
        </a:prstGeom>
        <a:gradFill rotWithShape="0">
          <a:gsLst>
            <a:gs pos="0">
              <a:srgbClr val="0070C0"/>
            </a:gs>
            <a:gs pos="22000">
              <a:srgbClr val="00B0F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Solicitação de </a:t>
          </a:r>
          <a:r>
            <a:rPr lang="pt-BR" sz="1600" kern="1200" dirty="0" err="1" smtClean="0"/>
            <a:t>pagto</a:t>
          </a:r>
          <a:endParaRPr lang="en-US" sz="1600" kern="1200" dirty="0"/>
        </a:p>
      </dsp:txBody>
      <dsp:txXfrm>
        <a:off x="433799" y="483210"/>
        <a:ext cx="1277838" cy="851892"/>
      </dsp:txXfrm>
    </dsp:sp>
    <dsp:sp modelId="{DBEE3DB3-FBE3-4C54-BEE4-EC8938BB2F14}">
      <dsp:nvSpPr>
        <dsp:cNvPr id="0" name=""/>
        <dsp:cNvSpPr/>
      </dsp:nvSpPr>
      <dsp:spPr>
        <a:xfrm>
          <a:off x="7853" y="1441589"/>
          <a:ext cx="1703784" cy="29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Qualquer pessoa pode solicitar </a:t>
          </a:r>
          <a:r>
            <a:rPr lang="pt-BR" sz="1600" kern="1200" dirty="0" err="1" smtClean="0"/>
            <a:t>pagto</a:t>
          </a:r>
          <a:r>
            <a:rPr lang="pt-BR" sz="1600" kern="1200" dirty="0" smtClean="0"/>
            <a:t> de uma nota</a:t>
          </a:r>
          <a:endParaRPr lang="en-US" sz="1600" kern="1200" dirty="0"/>
        </a:p>
      </dsp:txBody>
      <dsp:txXfrm>
        <a:off x="7853" y="1441589"/>
        <a:ext cx="1703784" cy="2952000"/>
      </dsp:txXfrm>
    </dsp:sp>
    <dsp:sp modelId="{7731155F-C21A-4880-9D34-9FB361483904}">
      <dsp:nvSpPr>
        <dsp:cNvPr id="0" name=""/>
        <dsp:cNvSpPr/>
      </dsp:nvSpPr>
      <dsp:spPr>
        <a:xfrm>
          <a:off x="1921583" y="483210"/>
          <a:ext cx="2472702" cy="851892"/>
        </a:xfrm>
        <a:prstGeom prst="chevron">
          <a:avLst/>
        </a:prstGeom>
        <a:gradFill rotWithShape="0">
          <a:gsLst>
            <a:gs pos="4000">
              <a:srgbClr val="55B38D"/>
            </a:gs>
            <a:gs pos="100000">
              <a:schemeClr val="tx2">
                <a:lumMod val="7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Preenchimento Formulário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(</a:t>
          </a:r>
          <a:r>
            <a:rPr lang="pt-BR" sz="1600" kern="1200" dirty="0" err="1" smtClean="0"/>
            <a:t>ex</a:t>
          </a:r>
          <a:r>
            <a:rPr lang="pt-BR" sz="1600" kern="1200" dirty="0" smtClean="0"/>
            <a:t> cover </a:t>
          </a:r>
          <a:r>
            <a:rPr lang="pt-BR" sz="1600" kern="1200" dirty="0" err="1" smtClean="0"/>
            <a:t>sheet</a:t>
          </a:r>
          <a:r>
            <a:rPr lang="pt-BR" sz="1600" kern="1200" dirty="0" smtClean="0"/>
            <a:t>)</a:t>
          </a:r>
          <a:endParaRPr lang="en-US" sz="1600" kern="1200" dirty="0"/>
        </a:p>
      </dsp:txBody>
      <dsp:txXfrm>
        <a:off x="2347529" y="483210"/>
        <a:ext cx="1620810" cy="851892"/>
      </dsp:txXfrm>
    </dsp:sp>
    <dsp:sp modelId="{D1DF6B74-40F6-4B46-9667-C43EC4F85BA2}">
      <dsp:nvSpPr>
        <dsp:cNvPr id="0" name=""/>
        <dsp:cNvSpPr/>
      </dsp:nvSpPr>
      <dsp:spPr>
        <a:xfrm>
          <a:off x="2093069" y="1441589"/>
          <a:ext cx="1703784" cy="29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Notificação quando o prazo de </a:t>
          </a:r>
          <a:r>
            <a:rPr lang="pt-BR" sz="1600" kern="1200" dirty="0" err="1" smtClean="0"/>
            <a:t>pagto</a:t>
          </a:r>
          <a:r>
            <a:rPr lang="pt-BR" sz="1600" kern="1200" dirty="0" smtClean="0"/>
            <a:t> esta fora do prazo do processo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Notificação semanal para os responsáveis pelo </a:t>
          </a:r>
          <a:r>
            <a:rPr lang="pt-BR" sz="1600" kern="1200" dirty="0" err="1" smtClean="0"/>
            <a:t>cc</a:t>
          </a:r>
          <a:r>
            <a:rPr lang="pt-BR" sz="1600" kern="1200" dirty="0" smtClean="0"/>
            <a:t> sobre as despesas que estão caindo no </a:t>
          </a:r>
          <a:r>
            <a:rPr lang="pt-BR" sz="1600" kern="1200" dirty="0" err="1" smtClean="0"/>
            <a:t>cc</a:t>
          </a:r>
          <a:r>
            <a:rPr lang="pt-BR" sz="1600" kern="1200" dirty="0" smtClean="0"/>
            <a:t> de sua responsabilidade</a:t>
          </a:r>
          <a:endParaRPr lang="en-US" sz="1600" kern="1200" dirty="0"/>
        </a:p>
      </dsp:txBody>
      <dsp:txXfrm>
        <a:off x="2093069" y="1441589"/>
        <a:ext cx="1703784" cy="2952000"/>
      </dsp:txXfrm>
    </dsp:sp>
    <dsp:sp modelId="{C52E78C3-5DD2-44D6-A76A-69B5D9EAEFDB}">
      <dsp:nvSpPr>
        <dsp:cNvPr id="0" name=""/>
        <dsp:cNvSpPr/>
      </dsp:nvSpPr>
      <dsp:spPr>
        <a:xfrm>
          <a:off x="4178285" y="483210"/>
          <a:ext cx="2129730" cy="851892"/>
        </a:xfrm>
        <a:prstGeom prst="chevron">
          <a:avLst/>
        </a:prstGeom>
        <a:gradFill rotWithShape="0">
          <a:gsLst>
            <a:gs pos="0">
              <a:schemeClr val="accent2">
                <a:hueOff val="13970818"/>
                <a:satOff val="22109"/>
                <a:lumOff val="-235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3970818"/>
                <a:satOff val="22109"/>
                <a:lumOff val="-235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Submissão pagamento</a:t>
          </a:r>
          <a:endParaRPr lang="en-US" sz="1600" kern="1200" dirty="0"/>
        </a:p>
      </dsp:txBody>
      <dsp:txXfrm>
        <a:off x="4604231" y="483210"/>
        <a:ext cx="1277838" cy="851892"/>
      </dsp:txXfrm>
    </dsp:sp>
    <dsp:sp modelId="{16771AC4-EE41-4D7F-9894-76FEEBB98C28}">
      <dsp:nvSpPr>
        <dsp:cNvPr id="0" name=""/>
        <dsp:cNvSpPr/>
      </dsp:nvSpPr>
      <dsp:spPr>
        <a:xfrm>
          <a:off x="4178285" y="1441589"/>
          <a:ext cx="1703784" cy="29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Caso seja fornecedor novo,  formulário para cadastro deverá ser preenchido pelo fornecedor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4178285" y="1441589"/>
        <a:ext cx="1703784" cy="2952000"/>
      </dsp:txXfrm>
    </dsp:sp>
    <dsp:sp modelId="{CFF2CC97-564E-4CC0-881F-98E28556287D}">
      <dsp:nvSpPr>
        <dsp:cNvPr id="0" name=""/>
        <dsp:cNvSpPr/>
      </dsp:nvSpPr>
      <dsp:spPr>
        <a:xfrm>
          <a:off x="6092016" y="483210"/>
          <a:ext cx="2129730" cy="851892"/>
        </a:xfrm>
        <a:prstGeom prst="chevron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100000">
              <a:schemeClr val="accent6">
                <a:lumMod val="7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CAP</a:t>
          </a:r>
          <a:endParaRPr lang="en-US" sz="1600" kern="1200" dirty="0"/>
        </a:p>
      </dsp:txBody>
      <dsp:txXfrm>
        <a:off x="6517962" y="483210"/>
        <a:ext cx="1277838" cy="851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751D8-A8CD-4D56-A96A-0647504F2AC6}">
      <dsp:nvSpPr>
        <dsp:cNvPr id="0" name=""/>
        <dsp:cNvSpPr/>
      </dsp:nvSpPr>
      <dsp:spPr>
        <a:xfrm>
          <a:off x="2245694" y="759369"/>
          <a:ext cx="4849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95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5282" y="802511"/>
        <a:ext cx="25777" cy="5155"/>
      </dsp:txXfrm>
    </dsp:sp>
    <dsp:sp modelId="{E876C0A4-2BC3-4E93-A01A-E7CDCE60E10E}">
      <dsp:nvSpPr>
        <dsp:cNvPr id="0" name=""/>
        <dsp:cNvSpPr/>
      </dsp:nvSpPr>
      <dsp:spPr>
        <a:xfrm>
          <a:off x="5954" y="132627"/>
          <a:ext cx="2241539" cy="1344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Proposta verba por </a:t>
          </a:r>
          <a:r>
            <a:rPr lang="pt-BR" sz="1600" kern="1200" dirty="0" err="1" smtClean="0"/>
            <a:t>cc</a:t>
          </a:r>
          <a:endParaRPr lang="pt-B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Por produto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Por tipo despesa</a:t>
          </a:r>
          <a:endParaRPr lang="en-US" sz="1600" kern="1200" dirty="0"/>
        </a:p>
      </dsp:txBody>
      <dsp:txXfrm>
        <a:off x="5954" y="132627"/>
        <a:ext cx="2241539" cy="1344923"/>
      </dsp:txXfrm>
    </dsp:sp>
    <dsp:sp modelId="{613675FD-284B-4BAB-B7E5-2E0B408A3A38}">
      <dsp:nvSpPr>
        <dsp:cNvPr id="0" name=""/>
        <dsp:cNvSpPr/>
      </dsp:nvSpPr>
      <dsp:spPr>
        <a:xfrm>
          <a:off x="5002788" y="759369"/>
          <a:ext cx="4849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954" y="45720"/>
              </a:lnTo>
            </a:path>
          </a:pathLst>
        </a:custGeom>
        <a:noFill/>
        <a:ln w="9525" cap="flat" cmpd="sng" algn="ctr">
          <a:solidFill>
            <a:schemeClr val="accent2">
              <a:hueOff val="4191245"/>
              <a:satOff val="6633"/>
              <a:lumOff val="-7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32376" y="802511"/>
        <a:ext cx="25777" cy="5155"/>
      </dsp:txXfrm>
    </dsp:sp>
    <dsp:sp modelId="{EEAC9E60-D447-4499-A35F-F4417AEE618B}">
      <dsp:nvSpPr>
        <dsp:cNvPr id="0" name=""/>
        <dsp:cNvSpPr/>
      </dsp:nvSpPr>
      <dsp:spPr>
        <a:xfrm>
          <a:off x="2763048" y="132627"/>
          <a:ext cx="2241539" cy="1344923"/>
        </a:xfrm>
        <a:prstGeom prst="rect">
          <a:avLst/>
        </a:prstGeom>
        <a:solidFill>
          <a:schemeClr val="accent2">
            <a:hueOff val="3492705"/>
            <a:satOff val="5527"/>
            <a:lumOff val="-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Aprovação 1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(</a:t>
          </a:r>
          <a:r>
            <a:rPr lang="pt-BR" sz="1600" kern="1200" dirty="0" err="1" smtClean="0"/>
            <a:t>ex</a:t>
          </a:r>
          <a:r>
            <a:rPr lang="pt-BR" sz="1600" kern="1200" dirty="0" smtClean="0"/>
            <a:t> GM)</a:t>
          </a:r>
          <a:endParaRPr lang="en-US" sz="1600" kern="1200" dirty="0"/>
        </a:p>
      </dsp:txBody>
      <dsp:txXfrm>
        <a:off x="2763048" y="132627"/>
        <a:ext cx="2241539" cy="1344923"/>
      </dsp:txXfrm>
    </dsp:sp>
    <dsp:sp modelId="{A9748A61-4B8B-451E-84B3-372D1A232B82}">
      <dsp:nvSpPr>
        <dsp:cNvPr id="0" name=""/>
        <dsp:cNvSpPr/>
      </dsp:nvSpPr>
      <dsp:spPr>
        <a:xfrm>
          <a:off x="1126724" y="1475751"/>
          <a:ext cx="5514187" cy="484954"/>
        </a:xfrm>
        <a:custGeom>
          <a:avLst/>
          <a:gdLst/>
          <a:ahLst/>
          <a:cxnLst/>
          <a:rect l="0" t="0" r="0" b="0"/>
          <a:pathLst>
            <a:path>
              <a:moveTo>
                <a:pt x="5514187" y="0"/>
              </a:moveTo>
              <a:lnTo>
                <a:pt x="5514187" y="259577"/>
              </a:lnTo>
              <a:lnTo>
                <a:pt x="0" y="259577"/>
              </a:lnTo>
              <a:lnTo>
                <a:pt x="0" y="484954"/>
              </a:lnTo>
            </a:path>
          </a:pathLst>
        </a:custGeom>
        <a:noFill/>
        <a:ln w="9525" cap="flat" cmpd="sng" algn="ctr">
          <a:solidFill>
            <a:schemeClr val="accent2">
              <a:hueOff val="8382491"/>
              <a:satOff val="13265"/>
              <a:lumOff val="-1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5362" y="1715650"/>
        <a:ext cx="276911" cy="5155"/>
      </dsp:txXfrm>
    </dsp:sp>
    <dsp:sp modelId="{DC23C21A-E1AB-4529-BC02-8613A42F57D2}">
      <dsp:nvSpPr>
        <dsp:cNvPr id="0" name=""/>
        <dsp:cNvSpPr/>
      </dsp:nvSpPr>
      <dsp:spPr>
        <a:xfrm>
          <a:off x="5520142" y="132627"/>
          <a:ext cx="2241539" cy="1344923"/>
        </a:xfrm>
        <a:prstGeom prst="rect">
          <a:avLst/>
        </a:prstGeom>
        <a:solidFill>
          <a:schemeClr val="accent2">
            <a:hueOff val="6985409"/>
            <a:satOff val="1105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Aprovação 2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(</a:t>
          </a:r>
          <a:r>
            <a:rPr lang="pt-BR" sz="1600" kern="1200" dirty="0" err="1" smtClean="0"/>
            <a:t>ex</a:t>
          </a:r>
          <a:r>
            <a:rPr lang="pt-BR" sz="1600" kern="1200" dirty="0" smtClean="0"/>
            <a:t> Líder </a:t>
          </a:r>
          <a:r>
            <a:rPr lang="pt-BR" sz="1600" kern="1200" dirty="0" err="1" smtClean="0"/>
            <a:t>Area</a:t>
          </a:r>
          <a:r>
            <a:rPr lang="pt-BR" sz="1600" kern="1200" dirty="0" smtClean="0"/>
            <a:t>)</a:t>
          </a:r>
          <a:endParaRPr lang="en-US" sz="1600" kern="1200" dirty="0"/>
        </a:p>
      </dsp:txBody>
      <dsp:txXfrm>
        <a:off x="5520142" y="132627"/>
        <a:ext cx="2241539" cy="1344923"/>
      </dsp:txXfrm>
    </dsp:sp>
    <dsp:sp modelId="{2C88E781-4576-45C3-89D1-B8E0C75755C3}">
      <dsp:nvSpPr>
        <dsp:cNvPr id="0" name=""/>
        <dsp:cNvSpPr/>
      </dsp:nvSpPr>
      <dsp:spPr>
        <a:xfrm>
          <a:off x="2245694" y="2619847"/>
          <a:ext cx="4849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954" y="45720"/>
              </a:lnTo>
            </a:path>
          </a:pathLst>
        </a:custGeom>
        <a:noFill/>
        <a:ln w="9525" cap="flat" cmpd="sng" algn="ctr">
          <a:solidFill>
            <a:schemeClr val="accent2">
              <a:hueOff val="12573736"/>
              <a:satOff val="19898"/>
              <a:lumOff val="-21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5282" y="2662989"/>
        <a:ext cx="25777" cy="5155"/>
      </dsp:txXfrm>
    </dsp:sp>
    <dsp:sp modelId="{A9D5CB83-6BF0-4689-913F-FDD3032389DF}">
      <dsp:nvSpPr>
        <dsp:cNvPr id="0" name=""/>
        <dsp:cNvSpPr/>
      </dsp:nvSpPr>
      <dsp:spPr>
        <a:xfrm>
          <a:off x="5954" y="1993105"/>
          <a:ext cx="2241539" cy="1344923"/>
        </a:xfrm>
        <a:prstGeom prst="rect">
          <a:avLst/>
        </a:prstGeom>
        <a:solidFill>
          <a:schemeClr val="accent2">
            <a:hueOff val="10478113"/>
            <a:satOff val="16582"/>
            <a:lumOff val="-17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Submissão para avaliação de Planning</a:t>
          </a:r>
          <a:endParaRPr lang="en-US" sz="1600" kern="1200" dirty="0"/>
        </a:p>
      </dsp:txBody>
      <dsp:txXfrm>
        <a:off x="5954" y="1993105"/>
        <a:ext cx="2241539" cy="1344923"/>
      </dsp:txXfrm>
    </dsp:sp>
    <dsp:sp modelId="{BF858B75-6712-4286-9540-EF747A531381}">
      <dsp:nvSpPr>
        <dsp:cNvPr id="0" name=""/>
        <dsp:cNvSpPr/>
      </dsp:nvSpPr>
      <dsp:spPr>
        <a:xfrm>
          <a:off x="5002788" y="2619847"/>
          <a:ext cx="4849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954" y="45720"/>
              </a:lnTo>
            </a:path>
          </a:pathLst>
        </a:custGeom>
        <a:noFill/>
        <a:ln w="9525" cap="flat" cmpd="sng" algn="ctr">
          <a:solidFill>
            <a:schemeClr val="accent2">
              <a:hueOff val="16764981"/>
              <a:satOff val="26530"/>
              <a:lumOff val="-28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32376" y="2662989"/>
        <a:ext cx="25777" cy="5155"/>
      </dsp:txXfrm>
    </dsp:sp>
    <dsp:sp modelId="{7107EDE9-9287-4B94-B065-9E2DCC9FBB0A}">
      <dsp:nvSpPr>
        <dsp:cNvPr id="0" name=""/>
        <dsp:cNvSpPr/>
      </dsp:nvSpPr>
      <dsp:spPr>
        <a:xfrm>
          <a:off x="2763048" y="1993105"/>
          <a:ext cx="2241539" cy="1344923"/>
        </a:xfrm>
        <a:prstGeom prst="rect">
          <a:avLst/>
        </a:prstGeom>
        <a:solidFill>
          <a:schemeClr val="accent2">
            <a:hueOff val="13970818"/>
            <a:satOff val="22109"/>
            <a:lumOff val="-23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Informação do Budget aprovado por área</a:t>
          </a:r>
          <a:endParaRPr lang="en-US" sz="1600" kern="1200" dirty="0"/>
        </a:p>
      </dsp:txBody>
      <dsp:txXfrm>
        <a:off x="2763048" y="1993105"/>
        <a:ext cx="2241539" cy="1344923"/>
      </dsp:txXfrm>
    </dsp:sp>
    <dsp:sp modelId="{33364AD5-CF7F-4CE0-8619-817591BABDAC}">
      <dsp:nvSpPr>
        <dsp:cNvPr id="0" name=""/>
        <dsp:cNvSpPr/>
      </dsp:nvSpPr>
      <dsp:spPr>
        <a:xfrm>
          <a:off x="1126724" y="3336229"/>
          <a:ext cx="5514187" cy="484954"/>
        </a:xfrm>
        <a:custGeom>
          <a:avLst/>
          <a:gdLst/>
          <a:ahLst/>
          <a:cxnLst/>
          <a:rect l="0" t="0" r="0" b="0"/>
          <a:pathLst>
            <a:path>
              <a:moveTo>
                <a:pt x="5514187" y="0"/>
              </a:moveTo>
              <a:lnTo>
                <a:pt x="5514187" y="259577"/>
              </a:lnTo>
              <a:lnTo>
                <a:pt x="0" y="259577"/>
              </a:lnTo>
              <a:lnTo>
                <a:pt x="0" y="484954"/>
              </a:lnTo>
            </a:path>
          </a:pathLst>
        </a:custGeom>
        <a:noFill/>
        <a:ln w="9525" cap="flat" cmpd="sng" algn="ctr">
          <a:solidFill>
            <a:schemeClr val="accent2">
              <a:hueOff val="20956227"/>
              <a:satOff val="33163"/>
              <a:lumOff val="-35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5362" y="3576128"/>
        <a:ext cx="276911" cy="5155"/>
      </dsp:txXfrm>
    </dsp:sp>
    <dsp:sp modelId="{92242EFD-2F92-4341-9FD8-1F8EE8C8AB19}">
      <dsp:nvSpPr>
        <dsp:cNvPr id="0" name=""/>
        <dsp:cNvSpPr/>
      </dsp:nvSpPr>
      <dsp:spPr>
        <a:xfrm>
          <a:off x="5520142" y="1993105"/>
          <a:ext cx="2241539" cy="1344923"/>
        </a:xfrm>
        <a:prstGeom prst="rect">
          <a:avLst/>
        </a:prstGeom>
        <a:solidFill>
          <a:schemeClr val="accent2">
            <a:hueOff val="17463521"/>
            <a:satOff val="27636"/>
            <a:lumOff val="-29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Divisão por centro de custos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/>
            <a:t>Resp</a:t>
          </a:r>
          <a:r>
            <a:rPr lang="pt-BR" sz="1600" kern="1200" dirty="0" smtClean="0"/>
            <a:t>: Líder da </a:t>
          </a:r>
          <a:r>
            <a:rPr lang="pt-BR" sz="1600" kern="1200" dirty="0" err="1" smtClean="0"/>
            <a:t>Area</a:t>
          </a:r>
          <a:endParaRPr lang="en-US" sz="1600" kern="1200" dirty="0"/>
        </a:p>
      </dsp:txBody>
      <dsp:txXfrm>
        <a:off x="5520142" y="1993105"/>
        <a:ext cx="2241539" cy="1344923"/>
      </dsp:txXfrm>
    </dsp:sp>
    <dsp:sp modelId="{D0325F35-5DD8-48C2-8DC6-FA36E0080328}">
      <dsp:nvSpPr>
        <dsp:cNvPr id="0" name=""/>
        <dsp:cNvSpPr/>
      </dsp:nvSpPr>
      <dsp:spPr>
        <a:xfrm>
          <a:off x="5954" y="3853583"/>
          <a:ext cx="2241539" cy="1344923"/>
        </a:xfrm>
        <a:prstGeom prst="rect">
          <a:avLst/>
        </a:prstGeom>
        <a:solidFill>
          <a:schemeClr val="accent2">
            <a:hueOff val="20956227"/>
            <a:satOff val="33163"/>
            <a:lumOff val="-35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Despesas listadas por mês (Tipo despesa, Produto, Distrito, </a:t>
          </a:r>
          <a:r>
            <a:rPr lang="pt-BR" sz="1600" kern="1200" dirty="0" err="1" smtClean="0"/>
            <a:t>Cultura,Area,Cliente</a:t>
          </a:r>
          <a:r>
            <a:rPr lang="pt-BR" sz="1600" kern="1200" dirty="0" smtClean="0"/>
            <a:t> ERC, viagem, etc..)</a:t>
          </a:r>
          <a:endParaRPr lang="en-US" sz="1600" kern="1200" dirty="0"/>
        </a:p>
      </dsp:txBody>
      <dsp:txXfrm>
        <a:off x="5954" y="3853583"/>
        <a:ext cx="2241539" cy="1344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F4B3-0765-4FCD-AE62-1C9373226EB7}">
      <dsp:nvSpPr>
        <dsp:cNvPr id="0" name=""/>
        <dsp:cNvSpPr/>
      </dsp:nvSpPr>
      <dsp:spPr>
        <a:xfrm>
          <a:off x="3296400" y="330"/>
          <a:ext cx="1909753" cy="12413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Budget Submetido no ciclo (M-1)</a:t>
          </a:r>
          <a:endParaRPr lang="en-US" sz="1500" kern="1200" dirty="0"/>
        </a:p>
      </dsp:txBody>
      <dsp:txXfrm>
        <a:off x="3356997" y="60927"/>
        <a:ext cx="1788559" cy="1120145"/>
      </dsp:txXfrm>
    </dsp:sp>
    <dsp:sp modelId="{387D53B8-2179-4BB1-8D4D-72F414CFD4FF}">
      <dsp:nvSpPr>
        <dsp:cNvPr id="0" name=""/>
        <dsp:cNvSpPr/>
      </dsp:nvSpPr>
      <dsp:spPr>
        <a:xfrm>
          <a:off x="1769555" y="621000"/>
          <a:ext cx="4963444" cy="4963444"/>
        </a:xfrm>
        <a:custGeom>
          <a:avLst/>
          <a:gdLst/>
          <a:ahLst/>
          <a:cxnLst/>
          <a:rect l="0" t="0" r="0" b="0"/>
          <a:pathLst>
            <a:path>
              <a:moveTo>
                <a:pt x="3692846" y="315591"/>
              </a:moveTo>
              <a:arcTo wR="2481722" hR="2481722" stAng="17952623" swAng="1212829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5DDC0-8A2D-48EA-B5D9-88009567FE06}">
      <dsp:nvSpPr>
        <dsp:cNvPr id="0" name=""/>
        <dsp:cNvSpPr/>
      </dsp:nvSpPr>
      <dsp:spPr>
        <a:xfrm>
          <a:off x="5656658" y="1715158"/>
          <a:ext cx="1909753" cy="1241339"/>
        </a:xfrm>
        <a:prstGeom prst="roundRect">
          <a:avLst/>
        </a:prstGeom>
        <a:solidFill>
          <a:schemeClr val="accent3">
            <a:hueOff val="-1437606"/>
            <a:satOff val="-19824"/>
            <a:lumOff val="3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Atualização do Forecast no detalhe</a:t>
          </a:r>
          <a:endParaRPr lang="en-US" sz="1500" kern="1200" dirty="0"/>
        </a:p>
      </dsp:txBody>
      <dsp:txXfrm>
        <a:off x="5717255" y="1775755"/>
        <a:ext cx="1788559" cy="1120145"/>
      </dsp:txXfrm>
    </dsp:sp>
    <dsp:sp modelId="{27033260-0C69-419C-8E4D-813DF6523FCC}">
      <dsp:nvSpPr>
        <dsp:cNvPr id="0" name=""/>
        <dsp:cNvSpPr/>
      </dsp:nvSpPr>
      <dsp:spPr>
        <a:xfrm>
          <a:off x="1769555" y="621000"/>
          <a:ext cx="4963444" cy="4963444"/>
        </a:xfrm>
        <a:custGeom>
          <a:avLst/>
          <a:gdLst/>
          <a:ahLst/>
          <a:cxnLst/>
          <a:rect l="0" t="0" r="0" b="0"/>
          <a:pathLst>
            <a:path>
              <a:moveTo>
                <a:pt x="4957512" y="2653208"/>
              </a:moveTo>
              <a:arcTo wR="2481722" hR="2481722" stAng="21837738" swAng="1360724"/>
            </a:path>
          </a:pathLst>
        </a:custGeom>
        <a:noFill/>
        <a:ln w="9525" cap="flat" cmpd="sng" algn="ctr">
          <a:solidFill>
            <a:schemeClr val="accent3">
              <a:hueOff val="-1437606"/>
              <a:satOff val="-19824"/>
              <a:lumOff val="3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2D10F-99D4-4F70-846B-D8330DBB42FB}">
      <dsp:nvSpPr>
        <dsp:cNvPr id="0" name=""/>
        <dsp:cNvSpPr/>
      </dsp:nvSpPr>
      <dsp:spPr>
        <a:xfrm>
          <a:off x="4755120" y="4489808"/>
          <a:ext cx="1909753" cy="1241339"/>
        </a:xfrm>
        <a:prstGeom prst="roundRect">
          <a:avLst/>
        </a:prstGeom>
        <a:solidFill>
          <a:schemeClr val="accent3">
            <a:hueOff val="-2875212"/>
            <a:satOff val="-39647"/>
            <a:lumOff val="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Check</a:t>
          </a:r>
          <a:r>
            <a:rPr lang="pt-BR" sz="1500" kern="1200" dirty="0" smtClean="0"/>
            <a:t> Total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Forecast </a:t>
          </a:r>
          <a:r>
            <a:rPr lang="pt-BR" sz="1500" kern="1200" dirty="0" err="1" smtClean="0"/>
            <a:t>vs</a:t>
          </a:r>
          <a:r>
            <a:rPr lang="pt-BR" sz="1500" kern="1200" dirty="0" smtClean="0"/>
            <a:t> Budget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Tolerância -10% e 0%</a:t>
          </a:r>
          <a:endParaRPr lang="en-US" sz="1500" kern="1200" dirty="0"/>
        </a:p>
      </dsp:txBody>
      <dsp:txXfrm>
        <a:off x="4815717" y="4550405"/>
        <a:ext cx="1788559" cy="1120145"/>
      </dsp:txXfrm>
    </dsp:sp>
    <dsp:sp modelId="{B7279ADB-39C4-4B05-B35D-27CF1D82DEB6}">
      <dsp:nvSpPr>
        <dsp:cNvPr id="0" name=""/>
        <dsp:cNvSpPr/>
      </dsp:nvSpPr>
      <dsp:spPr>
        <a:xfrm>
          <a:off x="1769555" y="621000"/>
          <a:ext cx="4963444" cy="4963444"/>
        </a:xfrm>
        <a:custGeom>
          <a:avLst/>
          <a:gdLst/>
          <a:ahLst/>
          <a:cxnLst/>
          <a:rect l="0" t="0" r="0" b="0"/>
          <a:pathLst>
            <a:path>
              <a:moveTo>
                <a:pt x="2786781" y="4944623"/>
              </a:moveTo>
              <a:arcTo wR="2481722" hR="2481722" stAng="4976352" swAng="847295"/>
            </a:path>
          </a:pathLst>
        </a:custGeom>
        <a:noFill/>
        <a:ln w="9525" cap="flat" cmpd="sng" algn="ctr">
          <a:solidFill>
            <a:schemeClr val="accent3">
              <a:hueOff val="-2875212"/>
              <a:satOff val="-39647"/>
              <a:lumOff val="6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DA5C3-465B-4F3C-90BA-34F64F11D7EF}">
      <dsp:nvSpPr>
        <dsp:cNvPr id="0" name=""/>
        <dsp:cNvSpPr/>
      </dsp:nvSpPr>
      <dsp:spPr>
        <a:xfrm>
          <a:off x="1837681" y="4489808"/>
          <a:ext cx="1909753" cy="1241339"/>
        </a:xfrm>
        <a:prstGeom prst="roundRect">
          <a:avLst/>
        </a:prstGeom>
        <a:solidFill>
          <a:schemeClr val="accent3">
            <a:hueOff val="-4312819"/>
            <a:satOff val="-59470"/>
            <a:lumOff val="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Aprovação do Líder Área</a:t>
          </a:r>
          <a:endParaRPr lang="en-US" sz="1500" kern="1200" dirty="0"/>
        </a:p>
      </dsp:txBody>
      <dsp:txXfrm>
        <a:off x="1898278" y="4550405"/>
        <a:ext cx="1788559" cy="1120145"/>
      </dsp:txXfrm>
    </dsp:sp>
    <dsp:sp modelId="{29BD0D52-B7DE-4E40-A357-530065E10A12}">
      <dsp:nvSpPr>
        <dsp:cNvPr id="0" name=""/>
        <dsp:cNvSpPr/>
      </dsp:nvSpPr>
      <dsp:spPr>
        <a:xfrm>
          <a:off x="1769555" y="621000"/>
          <a:ext cx="4963444" cy="4963444"/>
        </a:xfrm>
        <a:custGeom>
          <a:avLst/>
          <a:gdLst/>
          <a:ahLst/>
          <a:cxnLst/>
          <a:rect l="0" t="0" r="0" b="0"/>
          <a:pathLst>
            <a:path>
              <a:moveTo>
                <a:pt x="263476" y="3594524"/>
              </a:moveTo>
              <a:arcTo wR="2481722" hR="2481722" stAng="9201538" swAng="1360724"/>
            </a:path>
          </a:pathLst>
        </a:custGeom>
        <a:noFill/>
        <a:ln w="9525" cap="flat" cmpd="sng" algn="ctr">
          <a:solidFill>
            <a:schemeClr val="accent3">
              <a:hueOff val="-4312819"/>
              <a:satOff val="-59470"/>
              <a:lumOff val="10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BCC26-2C2D-48ED-9C00-279696012DA6}">
      <dsp:nvSpPr>
        <dsp:cNvPr id="0" name=""/>
        <dsp:cNvSpPr/>
      </dsp:nvSpPr>
      <dsp:spPr>
        <a:xfrm>
          <a:off x="936142" y="1715158"/>
          <a:ext cx="1909753" cy="1241339"/>
        </a:xfrm>
        <a:prstGeom prst="roundRect">
          <a:avLst/>
        </a:prstGeom>
        <a:solidFill>
          <a:schemeClr val="accent3">
            <a:hueOff val="-5750424"/>
            <a:satOff val="-79294"/>
            <a:lumOff val="13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Novo Forecast para o ciclo vigente</a:t>
          </a:r>
          <a:endParaRPr lang="en-US" sz="1500" kern="1200" dirty="0"/>
        </a:p>
      </dsp:txBody>
      <dsp:txXfrm>
        <a:off x="996739" y="1775755"/>
        <a:ext cx="1788559" cy="1120145"/>
      </dsp:txXfrm>
    </dsp:sp>
    <dsp:sp modelId="{EA7855FF-1861-404A-B7E4-131E0DF7976D}">
      <dsp:nvSpPr>
        <dsp:cNvPr id="0" name=""/>
        <dsp:cNvSpPr/>
      </dsp:nvSpPr>
      <dsp:spPr>
        <a:xfrm>
          <a:off x="1769555" y="621000"/>
          <a:ext cx="4963444" cy="4963444"/>
        </a:xfrm>
        <a:custGeom>
          <a:avLst/>
          <a:gdLst/>
          <a:ahLst/>
          <a:cxnLst/>
          <a:rect l="0" t="0" r="0" b="0"/>
          <a:pathLst>
            <a:path>
              <a:moveTo>
                <a:pt x="596739" y="867477"/>
              </a:moveTo>
              <a:arcTo wR="2481722" hR="2481722" stAng="13234549" swAng="1212829"/>
            </a:path>
          </a:pathLst>
        </a:custGeom>
        <a:noFill/>
        <a:ln w="9525" cap="flat" cmpd="sng" algn="ctr">
          <a:solidFill>
            <a:schemeClr val="accent3">
              <a:hueOff val="-5750424"/>
              <a:satOff val="-79294"/>
              <a:lumOff val="13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94706F0-67F1-4D71-9BAC-8AA62BC41C40}" type="datetime1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3038475" cy="463550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FFA6AA1-2BE2-4B4B-84E2-89478E618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7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>
              <a:ea typeface="ＭＳ Ｐゴシック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BA28B94-7189-4230-A117-9EB4E7DD0475}" type="slidenum">
              <a:rPr lang="en-US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Title Placeholder 1"/>
          <p:cNvSpPr>
            <a:spLocks noGrp="1"/>
          </p:cNvSpPr>
          <p:nvPr>
            <p:ph type="ctrTitle"/>
          </p:nvPr>
        </p:nvSpPr>
        <p:spPr>
          <a:xfrm>
            <a:off x="1860551" y="1296989"/>
            <a:ext cx="5475288" cy="566737"/>
          </a:xfrm>
        </p:spPr>
        <p:txBody>
          <a:bodyPr anchor="t"/>
          <a:lstStyle>
            <a:lvl1pPr>
              <a:defRPr sz="250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7" name="Text Placeholder 2"/>
          <p:cNvSpPr>
            <a:spLocks noGrp="1"/>
          </p:cNvSpPr>
          <p:nvPr>
            <p:ph type="subTitle" idx="1"/>
          </p:nvPr>
        </p:nvSpPr>
        <p:spPr>
          <a:xfrm>
            <a:off x="1860551" y="1855789"/>
            <a:ext cx="5475288" cy="930275"/>
          </a:xfrm>
        </p:spPr>
        <p:txBody>
          <a:bodyPr/>
          <a:lstStyle>
            <a:lvl1pPr marL="0" indent="0">
              <a:defRPr sz="12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8253E9-FD24-4CD6-AEF9-5A1E41F9C406}" type="datetime1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087CD4-272C-4ADE-AFFC-A3B983EFD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23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DD8FE-F803-426E-BE47-31CFBD4E0837}" type="datetime1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63756-324B-41E7-916B-3639835C1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9C1-94E9-4C00-B442-E17703F27463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0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76263" y="5762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6263" y="1692275"/>
            <a:ext cx="72532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90550" y="6299200"/>
            <a:ext cx="2019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cs typeface="+mn-cs"/>
              </a:defRPr>
            </a:lvl1pPr>
          </a:lstStyle>
          <a:p>
            <a:pPr>
              <a:defRPr/>
            </a:pPr>
            <a:fld id="{31523306-29C2-4D1B-90FC-650F89A0C5FA}" type="datetime1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448300" y="62896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343900" y="6289675"/>
            <a:ext cx="5810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cs typeface="+mn-cs"/>
              </a:defRPr>
            </a:lvl1pPr>
          </a:lstStyle>
          <a:p>
            <a:pPr>
              <a:defRPr/>
            </a:pPr>
            <a:fld id="{9550BAE7-8CB4-4082-B00D-3EA21B1A2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 descr="\\10.29.56.102\thomasglusac\Desktop\Dupont Backgrounds\DuPont PowerPoint_Rev6a 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3" r:id="rId2"/>
    <p:sldLayoutId id="2147484636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2400"/>
        </a:spcBef>
        <a:spcAft>
          <a:spcPct val="0"/>
        </a:spcAft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1pPr>
      <a:lvl2pPr marL="457200" indent="-457200" algn="l" defTabSz="457200" rtl="0" eaLnBrk="0" fontAlgn="base" hangingPunct="0">
        <a:spcBef>
          <a:spcPct val="20000"/>
        </a:spcBef>
        <a:spcAft>
          <a:spcPct val="0"/>
        </a:spcAft>
        <a:buSzPct val="12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2"/>
          <p:cNvSpPr>
            <a:spLocks noGrp="1"/>
          </p:cNvSpPr>
          <p:nvPr>
            <p:ph type="ctrTitle"/>
          </p:nvPr>
        </p:nvSpPr>
        <p:spPr>
          <a:xfrm>
            <a:off x="1860550" y="1296988"/>
            <a:ext cx="5475288" cy="566737"/>
          </a:xfrm>
        </p:spPr>
        <p:txBody>
          <a:bodyPr/>
          <a:lstStyle/>
          <a:p>
            <a:r>
              <a:rPr lang="pt-BR" sz="3200" dirty="0" smtClean="0">
                <a:ea typeface="ＭＳ Ｐゴシック" pitchFamily="34" charset="-128"/>
              </a:rPr>
              <a:t>PROJETO BUDGET 2014</a:t>
            </a:r>
            <a:br>
              <a:rPr lang="pt-BR" sz="3200" dirty="0" smtClean="0">
                <a:ea typeface="ＭＳ Ｐゴシック" pitchFamily="34" charset="-128"/>
              </a:rPr>
            </a:br>
            <a:r>
              <a:rPr lang="pt-BR" sz="3200" dirty="0">
                <a:ea typeface="ＭＳ Ｐゴシック" pitchFamily="34" charset="-128"/>
              </a:rPr>
              <a:t/>
            </a:r>
            <a:br>
              <a:rPr lang="pt-BR" sz="3200" dirty="0">
                <a:ea typeface="ＭＳ Ｐゴシック" pitchFamily="34" charset="-128"/>
              </a:rPr>
            </a:br>
            <a:r>
              <a:rPr lang="pt-BR" sz="3200" dirty="0" smtClean="0">
                <a:ea typeface="ＭＳ Ｐゴシック" pitchFamily="34" charset="-128"/>
              </a:rPr>
              <a:t>			</a:t>
            </a:r>
            <a:r>
              <a:rPr lang="pt-BR" sz="2000" dirty="0" smtClean="0">
                <a:ea typeface="ＭＳ Ｐゴシック" pitchFamily="34" charset="-128"/>
              </a:rPr>
              <a:t/>
            </a:r>
            <a:br>
              <a:rPr lang="pt-BR" sz="2000" dirty="0" smtClean="0">
                <a:ea typeface="ＭＳ Ｐゴシック" pitchFamily="34" charset="-128"/>
              </a:rPr>
            </a:br>
            <a:r>
              <a:rPr lang="pt-BR" sz="2000" dirty="0">
                <a:ea typeface="ＭＳ Ｐゴシック" pitchFamily="34" charset="-128"/>
              </a:rPr>
              <a:t>	</a:t>
            </a:r>
            <a:r>
              <a:rPr lang="pt-BR" sz="2000" dirty="0" smtClean="0">
                <a:ea typeface="ＭＳ Ｐゴシック" pitchFamily="34" charset="-128"/>
              </a:rPr>
              <a:t/>
            </a:r>
            <a:br>
              <a:rPr lang="pt-BR" sz="2000" dirty="0" smtClean="0">
                <a:ea typeface="ＭＳ Ｐゴシック" pitchFamily="34" charset="-128"/>
              </a:rPr>
            </a:b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65539" name="Subtitle 6"/>
          <p:cNvSpPr>
            <a:spLocks/>
          </p:cNvSpPr>
          <p:nvPr/>
        </p:nvSpPr>
        <p:spPr bwMode="auto">
          <a:xfrm>
            <a:off x="2743200" y="4210050"/>
            <a:ext cx="50863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1800"/>
              </a:spcBef>
            </a:pPr>
            <a:endParaRPr lang="pt-BR" sz="1200"/>
          </a:p>
        </p:txBody>
      </p:sp>
      <p:sp>
        <p:nvSpPr>
          <p:cNvPr id="2" name="TextBox 1"/>
          <p:cNvSpPr txBox="1"/>
          <p:nvPr/>
        </p:nvSpPr>
        <p:spPr>
          <a:xfrm>
            <a:off x="6810233" y="6523634"/>
            <a:ext cx="21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Atualizado em 13/11/2014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New – Deve preencher o formulário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Centro de Custo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Tipo de Despesa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Valor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Produto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Cultura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9F20-83BF-4571-AA76-71AB58D9BFFA}" type="datetime1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E790-2F5B-4F30-8843-B0CB2B7F7E55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300" y="128944"/>
            <a:ext cx="8229600" cy="39272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PRE PO – </a:t>
            </a:r>
            <a:r>
              <a:rPr lang="pt-BR" dirty="0" err="1" smtClean="0">
                <a:solidFill>
                  <a:schemeClr val="bg1"/>
                </a:solidFill>
              </a:rPr>
              <a:t>View</a:t>
            </a:r>
            <a:r>
              <a:rPr lang="pt-BR" dirty="0" smtClean="0">
                <a:solidFill>
                  <a:schemeClr val="bg1"/>
                </a:solidFill>
              </a:rPr>
              <a:t> por Centro de Custo </a:t>
            </a:r>
            <a:r>
              <a:rPr lang="pt-BR" dirty="0" err="1" smtClean="0">
                <a:solidFill>
                  <a:schemeClr val="bg1"/>
                </a:solidFill>
              </a:rPr>
              <a:t>Nivel</a:t>
            </a:r>
            <a:r>
              <a:rPr lang="pt-BR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72806"/>
            <a:ext cx="8934166" cy="264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355" y="627796"/>
            <a:ext cx="705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CENTROS DE CUSTOS DE SUA RESPONSABILIDADE</a:t>
            </a:r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2756849" y="1467135"/>
            <a:ext cx="227746" cy="232011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2756849" y="1840172"/>
            <a:ext cx="227746" cy="232011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2756849" y="2178725"/>
            <a:ext cx="227746" cy="232011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756849" y="2579428"/>
            <a:ext cx="227746" cy="232011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2756992" y="2936544"/>
            <a:ext cx="227746" cy="232011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8" y="4589463"/>
            <a:ext cx="88773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own Arrow 15"/>
          <p:cNvSpPr/>
          <p:nvPr/>
        </p:nvSpPr>
        <p:spPr>
          <a:xfrm>
            <a:off x="3486997" y="3841844"/>
            <a:ext cx="532262" cy="6414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9259" y="3732661"/>
            <a:ext cx="4905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 houver alteração do valor proposto x budget, deve editar no detalhe</a:t>
            </a:r>
          </a:p>
          <a:p>
            <a:r>
              <a:rPr lang="pt-BR" sz="1200" dirty="0" smtClean="0"/>
              <a:t>Valor proposto = Budget – Ok</a:t>
            </a:r>
          </a:p>
          <a:p>
            <a:r>
              <a:rPr lang="pt-BR" sz="1200" dirty="0" smtClean="0"/>
              <a:t>Em caso de alteração, o responsável é notificado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01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534F-D496-4F7C-B8C6-4E098945DCEB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300" y="128944"/>
            <a:ext cx="8229600" cy="39272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PRE PO – </a:t>
            </a:r>
            <a:r>
              <a:rPr lang="pt-BR" dirty="0" err="1" smtClean="0">
                <a:solidFill>
                  <a:schemeClr val="bg1"/>
                </a:solidFill>
              </a:rPr>
              <a:t>Nivel</a:t>
            </a:r>
            <a:r>
              <a:rPr lang="pt-BR" dirty="0" smtClean="0">
                <a:solidFill>
                  <a:schemeClr val="bg1"/>
                </a:solidFill>
              </a:rPr>
              <a:t> 1 – </a:t>
            </a:r>
            <a:r>
              <a:rPr lang="pt-BR" dirty="0" err="1" smtClean="0">
                <a:solidFill>
                  <a:schemeClr val="bg1"/>
                </a:solidFill>
              </a:rPr>
              <a:t>Lider</a:t>
            </a:r>
            <a:r>
              <a:rPr lang="pt-BR" dirty="0" smtClean="0">
                <a:solidFill>
                  <a:schemeClr val="bg1"/>
                </a:solidFill>
              </a:rPr>
              <a:t> Área e Planning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19259" y="2818262"/>
            <a:ext cx="532262" cy="6414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42" y="3644565"/>
            <a:ext cx="8412068" cy="227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6" y="628409"/>
            <a:ext cx="7443077" cy="208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1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23E0-B606-459A-A9CF-9DC281474640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14300" y="128944"/>
            <a:ext cx="8229600" cy="39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ＭＳ Ｐゴシック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BUDGET – DEFINIÇÃO BUDGET CENTRO DE CUSTO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46" y="2311988"/>
            <a:ext cx="2395893" cy="440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637746"/>
            <a:ext cx="8922651" cy="132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-Up Arrow 7"/>
          <p:cNvSpPr/>
          <p:nvPr/>
        </p:nvSpPr>
        <p:spPr>
          <a:xfrm>
            <a:off x="5448300" y="1301512"/>
            <a:ext cx="3588650" cy="1905714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95833" y="2552129"/>
            <a:ext cx="302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Check</a:t>
            </a:r>
            <a:r>
              <a:rPr lang="pt-BR" sz="1400" dirty="0" smtClean="0"/>
              <a:t> – aviso quando não “Bater”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54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986-0E0B-4E56-A7EA-9703A8275FD2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" y="742214"/>
            <a:ext cx="8755876" cy="211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14300" y="128944"/>
            <a:ext cx="8229600" cy="39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ＭＳ Ｐゴシック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FORECAST – POR CENTRO DE CUSTO - MENSAL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1801" y="1797297"/>
            <a:ext cx="337498" cy="914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" y="2891521"/>
            <a:ext cx="8877165" cy="84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3747255"/>
            <a:ext cx="13525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05E5-F523-439C-84A4-750CC565914E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14300" y="128944"/>
            <a:ext cx="8229600" cy="39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ＭＳ Ｐゴシック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FORECAST – VALORES NO COMPROMETIDO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7400" y="572364"/>
            <a:ext cx="683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COMPROMETIDO: DESPESAS DE MC E GASTOS COM ATS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6" y="1257988"/>
            <a:ext cx="8684682" cy="52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0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ACTUAL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63524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9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FORMULARIO PARA SUBMISSÃO DE PAGAMENTO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17A9-EF70-430C-9CC2-46AC76B21E15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85287"/>
              </p:ext>
            </p:extLst>
          </p:nvPr>
        </p:nvGraphicFramePr>
        <p:xfrm>
          <a:off x="437296" y="1563224"/>
          <a:ext cx="7906604" cy="44122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53302"/>
                <a:gridCol w="3953302"/>
              </a:tblGrid>
              <a:tr h="62869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kern="1200" dirty="0" smtClean="0"/>
                        <a:t>*Centro de Custo – Rateio (Vários)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800" b="0" kern="1200" dirty="0" smtClean="0"/>
                        <a:t>Valor Absoluto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28693">
                <a:tc>
                  <a:txBody>
                    <a:bodyPr/>
                    <a:lstStyle/>
                    <a:p>
                      <a:r>
                        <a:rPr lang="pt-BR" dirty="0" smtClean="0"/>
                        <a:t>*Tipo de Despesa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Conta</a:t>
                      </a:r>
                      <a:r>
                        <a:rPr lang="pt-BR" baseline="0" dirty="0" smtClean="0"/>
                        <a:t> Contábil</a:t>
                      </a:r>
                      <a:endParaRPr lang="en-US" dirty="0"/>
                    </a:p>
                  </a:txBody>
                  <a:tcPr/>
                </a:tc>
              </a:tr>
              <a:tr h="628693">
                <a:tc>
                  <a:txBody>
                    <a:bodyPr/>
                    <a:lstStyle/>
                    <a:p>
                      <a:r>
                        <a:rPr lang="pt-BR" dirty="0" smtClean="0"/>
                        <a:t>*Produto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Cultura</a:t>
                      </a:r>
                      <a:endParaRPr lang="en-US" dirty="0"/>
                    </a:p>
                  </a:txBody>
                  <a:tcPr/>
                </a:tc>
              </a:tr>
              <a:tr h="628693">
                <a:tc>
                  <a:txBody>
                    <a:bodyPr/>
                    <a:lstStyle/>
                    <a:p>
                      <a:r>
                        <a:rPr lang="pt-BR" dirty="0" smtClean="0"/>
                        <a:t>ERC/CCE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 Pagamento</a:t>
                      </a:r>
                      <a:endParaRPr lang="en-US" dirty="0"/>
                    </a:p>
                  </a:txBody>
                  <a:tcPr/>
                </a:tc>
              </a:tr>
              <a:tr h="628693">
                <a:tc>
                  <a:txBody>
                    <a:bodyPr/>
                    <a:lstStyle/>
                    <a:p>
                      <a:r>
                        <a:rPr lang="pt-BR" dirty="0" smtClean="0"/>
                        <a:t>*Distrito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total da Nota</a:t>
                      </a:r>
                      <a:endParaRPr lang="en-US" dirty="0"/>
                    </a:p>
                  </a:txBody>
                  <a:tcPr/>
                </a:tc>
              </a:tr>
              <a:tr h="628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*Ação – Budget (Lista)</a:t>
                      </a:r>
                      <a:r>
                        <a:rPr lang="pt-BR" baseline="0" dirty="0" smtClean="0"/>
                        <a:t> ou Nova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Fornecedor</a:t>
                      </a:r>
                      <a:r>
                        <a:rPr lang="pt-BR" baseline="0" dirty="0" smtClean="0"/>
                        <a:t> (Por CGC)</a:t>
                      </a:r>
                      <a:endParaRPr lang="en-US" dirty="0"/>
                    </a:p>
                  </a:txBody>
                  <a:tcPr/>
                </a:tc>
              </a:tr>
              <a:tr h="628693">
                <a:tc>
                  <a:txBody>
                    <a:bodyPr/>
                    <a:lstStyle/>
                    <a:p>
                      <a:r>
                        <a:rPr lang="pt-BR" baseline="0" dirty="0" err="1" smtClean="0"/>
                        <a:t>Nr</a:t>
                      </a:r>
                      <a:r>
                        <a:rPr lang="pt-BR" baseline="0" dirty="0" smtClean="0"/>
                        <a:t> da Nota Fiscal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Comentarios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ATENÇÃO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COVER SHEET - Se as notas forem enviadas depois do prazo para ser contabilizado dentro do mês, o sistema deveria mostrar um aviso para o usuário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As notas que não foram contabilizadas no mês corrente, deveriam aparecer no </a:t>
            </a:r>
            <a:r>
              <a:rPr lang="pt-BR" dirty="0" err="1" smtClean="0"/>
              <a:t>forecast</a:t>
            </a:r>
            <a:r>
              <a:rPr lang="pt-BR" dirty="0" smtClean="0"/>
              <a:t> de comprometido do mês subsequente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6E72-8772-418F-A548-942D0EAD9032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0"/>
            <a:ext cx="7359200" cy="40773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BUDGET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178334"/>
              </p:ext>
            </p:extLst>
          </p:nvPr>
        </p:nvGraphicFramePr>
        <p:xfrm>
          <a:off x="576263" y="887104"/>
          <a:ext cx="7767637" cy="533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57B-AF47-42C7-8FE9-B1C7B27C94F6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1A51-29EB-44CE-900F-D00820A8DECB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90550" y="0"/>
            <a:ext cx="7359200" cy="40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ＭＳ Ｐゴシック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BUDGET - TABELAS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F490-6D5B-48D5-A5D5-9BA6E40DCA8F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90550" y="0"/>
            <a:ext cx="7359200" cy="40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ＭＳ Ｐゴシック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FORECAST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42834450"/>
              </p:ext>
            </p:extLst>
          </p:nvPr>
        </p:nvGraphicFramePr>
        <p:xfrm>
          <a:off x="259307" y="709684"/>
          <a:ext cx="8502555" cy="5813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7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2882734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4000" dirty="0" smtClean="0"/>
              <a:t>TELAS DO SISTEMA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5C7A-89CD-409B-A63F-DD849BE0FAB8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28944"/>
            <a:ext cx="8229600" cy="39272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PRE PO – </a:t>
            </a:r>
            <a:r>
              <a:rPr lang="pt-BR" dirty="0" err="1" smtClean="0">
                <a:solidFill>
                  <a:schemeClr val="bg1"/>
                </a:solidFill>
              </a:rPr>
              <a:t>View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Nivel</a:t>
            </a:r>
            <a:r>
              <a:rPr lang="pt-BR" dirty="0" smtClean="0">
                <a:solidFill>
                  <a:schemeClr val="bg1"/>
                </a:solidFill>
              </a:rPr>
              <a:t> 3 – </a:t>
            </a:r>
            <a:r>
              <a:rPr lang="pt-BR" dirty="0" err="1">
                <a:solidFill>
                  <a:schemeClr val="bg1"/>
                </a:solidFill>
              </a:rPr>
              <a:t>L</a:t>
            </a:r>
            <a:r>
              <a:rPr lang="pt-BR" dirty="0" err="1" smtClean="0">
                <a:solidFill>
                  <a:schemeClr val="bg1"/>
                </a:solidFill>
              </a:rPr>
              <a:t>ast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4195-2F7A-43DC-A0EA-3617CD47FB5E}" type="datetime1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4B2F-645E-4A26-843A-5279D05691E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1" y="598512"/>
            <a:ext cx="65722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725839" y="3521122"/>
            <a:ext cx="532262" cy="6414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9039" y="3739487"/>
            <a:ext cx="214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DETALHE Brindes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370815"/>
            <a:ext cx="7972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2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pont Red">
  <a:themeElements>
    <a:clrScheme name="Custom 10">
      <a:dk1>
        <a:sysClr val="windowText" lastClr="000000"/>
      </a:dk1>
      <a:lt1>
        <a:sysClr val="window" lastClr="FFFFFF"/>
      </a:lt1>
      <a:dk2>
        <a:srgbClr val="86A315"/>
      </a:dk2>
      <a:lt2>
        <a:srgbClr val="EEECE1"/>
      </a:lt2>
      <a:accent1>
        <a:srgbClr val="4F81BD"/>
      </a:accent1>
      <a:accent2>
        <a:srgbClr val="C0504D"/>
      </a:accent2>
      <a:accent3>
        <a:srgbClr val="E31837"/>
      </a:accent3>
      <a:accent4>
        <a:srgbClr val="807F8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11643</TotalTime>
  <Words>423</Words>
  <Application>Microsoft Office PowerPoint</Application>
  <PresentationFormat>On-screen Show (4:3)</PresentationFormat>
  <Paragraphs>100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Dupont Red</vt:lpstr>
      <vt:lpstr>PROJETO BUDGET 2014        </vt:lpstr>
      <vt:lpstr>ACTUAL</vt:lpstr>
      <vt:lpstr>FORMULARIO PARA SUBMISSÃO DE PAGAMENTO</vt:lpstr>
      <vt:lpstr>PONTOS DE ATENÇÃO</vt:lpstr>
      <vt:lpstr>BUDGET</vt:lpstr>
      <vt:lpstr>PowerPoint Presentation</vt:lpstr>
      <vt:lpstr>PowerPoint Presentation</vt:lpstr>
      <vt:lpstr>TELAS DO SISTEMA</vt:lpstr>
      <vt:lpstr>PRE PO – View Nivel 3 – Last level</vt:lpstr>
      <vt:lpstr>New – Deve preencher o formulário</vt:lpstr>
      <vt:lpstr>PRE PO – View por Centro de Custo Nivel 2</vt:lpstr>
      <vt:lpstr>PRE PO – Nivel 1 – Lider Área e Planning</vt:lpstr>
      <vt:lpstr>PowerPoint Presentation</vt:lpstr>
      <vt:lpstr>PowerPoint Presentation</vt:lpstr>
      <vt:lpstr>PowerPoint Presentation</vt:lpstr>
    </vt:vector>
  </TitlesOfParts>
  <Company>Ogilvy &amp; Mather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DuPont Product/Presentation Title</dc:title>
  <dc:creator>Chris Geymont</dc:creator>
  <cp:lastModifiedBy>Nakaoka, Leticia K</cp:lastModifiedBy>
  <cp:revision>426</cp:revision>
  <cp:lastPrinted>2012-08-03T11:07:11Z</cp:lastPrinted>
  <dcterms:created xsi:type="dcterms:W3CDTF">2011-11-14T17:19:10Z</dcterms:created>
  <dcterms:modified xsi:type="dcterms:W3CDTF">2014-11-19T15:47:28Z</dcterms:modified>
</cp:coreProperties>
</file>