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60" r:id="rId6"/>
    <p:sldId id="257" r:id="rId7"/>
    <p:sldId id="258" r:id="rId8"/>
    <p:sldId id="259" r:id="rId9"/>
    <p:sldId id="264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bandtec-2-semestre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planner microsoft icon">
            <a:hlinkClick r:id="rId2"/>
            <a:extLst>
              <a:ext uri="{FF2B5EF4-FFF2-40B4-BE49-F238E27FC236}">
                <a16:creationId xmlns:a16="http://schemas.microsoft.com/office/drawing/2014/main" id="{DCC76534-000A-48BA-837B-DC626F79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8" y="2486842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hub icon">
            <a:hlinkClick r:id="rId4"/>
            <a:extLst>
              <a:ext uri="{FF2B5EF4-FFF2-40B4-BE49-F238E27FC236}">
                <a16:creationId xmlns:a16="http://schemas.microsoft.com/office/drawing/2014/main" id="{25C0851C-8033-40C9-A785-924357AF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15" y="2514599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github icon">
            <a:extLst>
              <a:ext uri="{FF2B5EF4-FFF2-40B4-BE49-F238E27FC236}">
                <a16:creationId xmlns:a16="http://schemas.microsoft.com/office/drawing/2014/main" id="{E3969A3E-31E6-414C-8342-A42A2399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0" y="4159211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m relacionada">
            <a:extLst>
              <a:ext uri="{FF2B5EF4-FFF2-40B4-BE49-F238E27FC236}">
                <a16:creationId xmlns:a16="http://schemas.microsoft.com/office/drawing/2014/main" id="{19AD249B-1329-44A6-87D4-062F13BDE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1947240" y="4182500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2AC5B454-3B54-4C51-867D-BAE5F9853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8918490" y="4159211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31DC45F7-35E2-472A-B458-D828E04F1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8961427" y="2698789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097F2B-6FC4-436D-AD25-DC09E4DE6218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62699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30BCA73-FA51-4798-90F2-D74578A8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71" y="0"/>
            <a:ext cx="8548657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7AEAE6-2FFC-452C-8E42-21D57B2F3F2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Diagrama de BD</a:t>
            </a:r>
          </a:p>
        </p:txBody>
      </p:sp>
      <p:pic>
        <p:nvPicPr>
          <p:cNvPr id="2050" name="Picture 2" descr="Resultado de imagem para azure png">
            <a:hlinkClick r:id="rId3"/>
            <a:extLst>
              <a:ext uri="{FF2B5EF4-FFF2-40B4-BE49-F238E27FC236}">
                <a16:creationId xmlns:a16="http://schemas.microsoft.com/office/drawing/2014/main" id="{BFB29840-6666-498D-BE86-98009BB2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35" y="6096000"/>
            <a:ext cx="1729228" cy="4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José Ribeiro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0" y="1032249"/>
            <a:ext cx="5931878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5931878" y="1032248"/>
            <a:ext cx="6260120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0" y="3974068"/>
            <a:ext cx="12191999" cy="285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038779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92765" y="4472822"/>
            <a:ext cx="11770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696794E-610E-43AF-B5DF-3601CFF2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776315" y="3571946"/>
            <a:ext cx="2558661" cy="32257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07FC8A7-01C5-4093-B36A-C5D6196E8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8853026" y="3571945"/>
            <a:ext cx="2480591" cy="310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2E34D70-BDD0-4C5E-96DE-E9B0C0A7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776315" y="73153"/>
            <a:ext cx="2558661" cy="32129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EA14C9-FE2F-4385-B5FE-DE957E25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4936978" y="73153"/>
            <a:ext cx="2496368" cy="3212902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5929F10-4F32-4DD1-B689-FB81DC17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8853027" y="73153"/>
            <a:ext cx="2480590" cy="3212902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3F092D5-34A1-4A13-B1B1-CF169633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4936978" y="3571946"/>
            <a:ext cx="2496368" cy="3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B1F9D55-9C31-4757-85CC-9CF61C8F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1334926" y="643466"/>
            <a:ext cx="3911798" cy="5571066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AEF17E1-95B5-468E-A73F-BA1CDACB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19927" y="643467"/>
            <a:ext cx="3962495" cy="557106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049D49-6AB5-418E-9854-060432B7B1A5}"/>
              </a:ext>
            </a:extLst>
          </p:cNvPr>
          <p:cNvCxnSpPr>
            <a:cxnSpLocks/>
          </p:cNvCxnSpPr>
          <p:nvPr/>
        </p:nvCxnSpPr>
        <p:spPr>
          <a:xfrm>
            <a:off x="6079958" y="480060"/>
            <a:ext cx="0" cy="589788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8490392-F357-4420-BBC4-EB8A90BE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 fontScale="90000"/>
          </a:bodyPr>
          <a:lstStyle/>
          <a:p>
            <a:r>
              <a:rPr lang="pt-BR" sz="37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7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#1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8"/>
            <a:ext cx="10515600" cy="1911487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ctr">
              <a:buNone/>
            </a:pPr>
            <a:r>
              <a:rPr lang="pt-BR" sz="3000" dirty="0">
                <a:latin typeface="Exo 2" panose="00000500000000000000" pitchFamily="50" charset="0"/>
              </a:rPr>
              <a:t>Enquanto </a:t>
            </a:r>
            <a:r>
              <a:rPr lang="pt-BR" sz="30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3000" dirty="0">
                <a:latin typeface="Exo 2" panose="00000500000000000000" pitchFamily="50" charset="0"/>
              </a:rPr>
              <a:t> do prédio, preciso me assegurar acerca da segurança dos funcionários e das informações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EE56E1-007A-45A7-82AA-52FA178D141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 </a:t>
            </a:r>
            <a:r>
              <a:rPr lang="pt-BR" sz="3600" b="1">
                <a:solidFill>
                  <a:srgbClr val="00B0F0"/>
                </a:solidFill>
                <a:latin typeface="Exo 2" panose="00000500000000000000" pitchFamily="50" charset="0"/>
              </a:rPr>
              <a:t>Stories #2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2B6FE0-7A8F-42A3-AEBA-8CCB7DD84248}"/>
              </a:ext>
            </a:extLst>
          </p:cNvPr>
          <p:cNvSpPr txBox="1">
            <a:spLocks/>
          </p:cNvSpPr>
          <p:nvPr/>
        </p:nvSpPr>
        <p:spPr>
          <a:xfrm>
            <a:off x="838200" y="3882886"/>
            <a:ext cx="10515600" cy="2491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500" dirty="0">
                <a:latin typeface="Exo 2" panose="00000500000000000000" pitchFamily="50" charset="0"/>
              </a:rPr>
              <a:t>Eu, enquanto </a:t>
            </a:r>
            <a:r>
              <a:rPr lang="pt-BR" sz="3500" dirty="0">
                <a:solidFill>
                  <a:srgbClr val="FF0066"/>
                </a:solidFill>
                <a:latin typeface="Exo 2" panose="00000500000000000000" pitchFamily="50" charset="0"/>
              </a:rPr>
              <a:t>dono de uma empresa de TI</a:t>
            </a:r>
            <a:r>
              <a:rPr lang="pt-BR" sz="3500" dirty="0">
                <a:latin typeface="Exo 2" panose="00000500000000000000" pitchFamily="50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82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3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80592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funcionário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 analista de dados </a:t>
            </a:r>
            <a:r>
              <a:rPr lang="pt-BR" sz="4300" dirty="0">
                <a:latin typeface="Exo 2" panose="00000500000000000000" pitchFamily="50" charset="0"/>
              </a:rPr>
              <a:t>, preciso de um sistema versátil e fácil de utilizar para economizar tempo ao fazer as buscas e visualizar as informações de forma mais rápida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F18D31-A005-498C-90D4-46C7EAD34FF8}"/>
              </a:ext>
            </a:extLst>
          </p:cNvPr>
          <p:cNvSpPr txBox="1">
            <a:spLocks/>
          </p:cNvSpPr>
          <p:nvPr/>
        </p:nvSpPr>
        <p:spPr>
          <a:xfrm>
            <a:off x="838200" y="3196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4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AE2166-70CB-4B72-8389-25B766E5B541}"/>
              </a:ext>
            </a:extLst>
          </p:cNvPr>
          <p:cNvSpPr txBox="1">
            <a:spLocks/>
          </p:cNvSpPr>
          <p:nvPr/>
        </p:nvSpPr>
        <p:spPr>
          <a:xfrm>
            <a:off x="838200" y="3803374"/>
            <a:ext cx="10515600" cy="24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Exo 2" panose="00000500000000000000" pitchFamily="50" charset="0"/>
              </a:rPr>
              <a:t>Eu, enquanto </a:t>
            </a:r>
            <a:r>
              <a:rPr lang="pt-BR" sz="32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 </a:t>
            </a:r>
            <a:r>
              <a:rPr lang="pt-BR" sz="3200" dirty="0">
                <a:latin typeface="Exo 2" panose="00000500000000000000" pitchFamily="50" charset="0"/>
              </a:rPr>
              <a:t>, preciso de um sistema que alerte quando os dispositivos estiverem com iminência de falhas para tomar decisões e manter o sistema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5236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5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0107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analista de dados </a:t>
            </a:r>
            <a:r>
              <a:rPr lang="pt-BR" sz="4300" dirty="0">
                <a:latin typeface="Exo 2" panose="00000500000000000000" pitchFamily="50" charset="0"/>
              </a:rPr>
              <a:t>da empresa, preciso de um sistema que apresente relatórios de uso dos equipamentos controlar  o funcionamento dos dispositivos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06333A-719E-4819-ADA7-AD62AF8EF78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6</a:t>
            </a:r>
            <a:br>
              <a:rPr lang="pt-BR" sz="3300" dirty="0"/>
            </a:br>
            <a:endParaRPr lang="pt-BR" sz="33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CB9016-7FA1-4B57-8CAE-D5B020B402F6}"/>
              </a:ext>
            </a:extLst>
          </p:cNvPr>
          <p:cNvSpPr txBox="1">
            <a:spLocks/>
          </p:cNvSpPr>
          <p:nvPr/>
        </p:nvSpPr>
        <p:spPr>
          <a:xfrm>
            <a:off x="838200" y="4068417"/>
            <a:ext cx="10515600" cy="17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4300" dirty="0">
                <a:latin typeface="Exo 2" panose="00000500000000000000" pitchFamily="50" charset="0"/>
              </a:rPr>
              <a:t>, preciso de um sistema com um backup da base de dados sempre atualizado para utilizar em casos de emergência</a:t>
            </a:r>
          </a:p>
        </p:txBody>
      </p:sp>
    </p:spTree>
    <p:extLst>
      <p:ext uri="{BB962C8B-B14F-4D97-AF65-F5344CB8AC3E}">
        <p14:creationId xmlns:p14="http://schemas.microsoft.com/office/powerpoint/2010/main" val="31702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4C64-B7C5-438B-A45A-1F55555A55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Requisitos</a:t>
            </a:r>
            <a:endParaRPr lang="pt-BR" dirty="0"/>
          </a:p>
        </p:txBody>
      </p:sp>
      <p:pic>
        <p:nvPicPr>
          <p:cNvPr id="1026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0D05C6FA-FDEA-4F58-A1AF-87CB413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24</TotalTime>
  <Words>284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 #1 </vt:lpstr>
      <vt:lpstr>User Stories #3 </vt:lpstr>
      <vt:lpstr>User Stories #5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7</cp:revision>
  <dcterms:created xsi:type="dcterms:W3CDTF">2019-09-10T14:25:50Z</dcterms:created>
  <dcterms:modified xsi:type="dcterms:W3CDTF">2019-09-10T19:02:30Z</dcterms:modified>
</cp:coreProperties>
</file>