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4F407-1F44-4EA4-8CF6-CBD470DD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64B42E-FDC3-40A9-A6CB-C9EDCF887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DCAA3-715D-474E-BE1E-80CB2FB1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D37D9-4749-4EBE-BE22-9C13544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7634E2-8FEA-4C86-85ED-5ECD73D0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9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B5B0C-C22A-4658-A8A9-D0111235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EA0566-E82D-427F-B949-0DBC7922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49794-15C0-4764-B080-C868DB4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EC0271-336A-4C41-8A88-0925D52B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B0BFC-6575-4E8B-8422-D0E1FC4B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15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37758B-F8E6-456A-B812-0F602555C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C6DD62-3604-410B-A363-BD00E955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36E14F-BAB3-400D-A7E6-9AA6DB7E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31F888-4A94-4B2C-94CD-4E029D15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3E619D-785C-4300-8842-59C9AB40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60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D4DA6-9640-4752-9A31-2488397C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1FD87-1B65-48A9-B1B1-8AB2CCCA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2E006-F1D9-4365-A766-29AC9303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7A703-A94E-4D12-BDB6-A7553831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E09EFD-0678-48B9-B37A-7B1B897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1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26D59-D16F-4057-9680-4783B537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C58ECF-152D-46CA-8EB6-8402FA57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BB988-968F-424B-B663-A4216DF5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522B3-05F2-497C-82DD-EE27EF7F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5411DC-A675-4612-B8EE-C7204D7C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66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DF112-B456-42ED-BEEF-18129797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D64DE-35CA-445F-AFC2-0FAB6E6E4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93342E-B6CC-4E35-8649-5C7544637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22861E-0D19-4C4E-B3B1-B902F3C2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375A5D-2BDC-42C3-B8C4-5AFD46F5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0D844A-BA45-4DC5-ADAD-AA4F0951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1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1CEEF-8D31-47C6-8A95-708B386A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7EB0B4-1E0A-4390-8139-578CF66D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542B63-8F52-4347-84D1-1B9ADD6E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075762-7F34-4259-90C6-F87BC1090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BF3A93-87F6-479F-8BB2-A2AF5B5CF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C61421-EA71-477A-9765-32947A84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5B8C82-97C5-4004-9913-DB80E0F3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85D45B-DEA9-420A-8A36-21785854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84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DC7C3-77F4-485E-9774-278049E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52CDE1-BF25-44DF-872E-74607347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209675-89B3-4B87-A7E5-18A9EF91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25C889-EA63-463B-B875-3D7137CB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1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164FA7-8E77-40ED-9047-90C29E9A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7EB343-0505-40D1-B9DC-EA70995C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42CCA9-514D-44E6-9800-C09EAD40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27579-D025-43A7-AADB-2678067E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65E27-C205-4839-B931-A351994D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51FD4-808C-4BC6-9323-DACB5C5DB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0CEE3E-EDF6-4F37-A7B1-7D1B3170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080E7F-CDEC-4D2A-8890-7CCF3644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667DB-9933-422B-BABD-EBBA1959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51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3C21A-3E4B-4FFF-82A6-8CE2ACC5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3E7E76-B42E-4ECD-8FAC-07A6FE99C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29D61C-4061-4F6E-AC2E-33A447E3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D3C9ED-9008-45B1-905F-495EF978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483505-3061-4C9F-B665-72747F52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204676-EE41-45AC-96E1-A825FFA3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29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2C8466-78C0-4B9C-B7C8-24E91DB9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03A448-4E8D-41E7-8DDB-2F3BF87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1A52F2-73C2-40C1-B5AD-8624983A3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141A-6333-42BE-9110-89046F64AE2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1341C-AC46-4719-9028-E36BA696F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A2BE7-256E-4679-8DD6-02C641BB3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6452D8A-E7B5-4743-A661-CA9E2D14CCE7}"/>
              </a:ext>
            </a:extLst>
          </p:cNvPr>
          <p:cNvSpPr txBox="1"/>
          <p:nvPr/>
        </p:nvSpPr>
        <p:spPr>
          <a:xfrm>
            <a:off x="717452" y="1541099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QUEM?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6E76FB-726F-41B6-911C-A85FB7ED3C63}"/>
              </a:ext>
            </a:extLst>
          </p:cNvPr>
          <p:cNvSpPr txBox="1"/>
          <p:nvPr/>
        </p:nvSpPr>
        <p:spPr>
          <a:xfrm>
            <a:off x="717452" y="1861838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Exo 2" panose="00000500000000000000" pitchFamily="50" charset="0"/>
              </a:rPr>
              <a:t>José Ribeiro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C4F4548-DCD1-4C2A-8DDD-B7977222E846}"/>
              </a:ext>
            </a:extLst>
          </p:cNvPr>
          <p:cNvSpPr/>
          <p:nvPr/>
        </p:nvSpPr>
        <p:spPr>
          <a:xfrm>
            <a:off x="328247" y="907339"/>
            <a:ext cx="5603631" cy="29084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FD914-784E-4250-B45E-16160D8C25A2}"/>
              </a:ext>
            </a:extLst>
          </p:cNvPr>
          <p:cNvSpPr/>
          <p:nvPr/>
        </p:nvSpPr>
        <p:spPr>
          <a:xfrm>
            <a:off x="6260121" y="907338"/>
            <a:ext cx="5603631" cy="29084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97DBA3-D3AB-4552-A947-37C3FB9D832A}"/>
              </a:ext>
            </a:extLst>
          </p:cNvPr>
          <p:cNvSpPr/>
          <p:nvPr/>
        </p:nvSpPr>
        <p:spPr>
          <a:xfrm>
            <a:off x="328247" y="3974068"/>
            <a:ext cx="11535505" cy="25920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775B62-80EB-4BF0-A13F-0C7F1BEC9B3E}"/>
              </a:ext>
            </a:extLst>
          </p:cNvPr>
          <p:cNvSpPr txBox="1"/>
          <p:nvPr/>
        </p:nvSpPr>
        <p:spPr>
          <a:xfrm>
            <a:off x="717452" y="4038779"/>
            <a:ext cx="34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DORES E NECESSIDADES?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937077-982E-4F4D-A7FF-2A03CB5B1F6D}"/>
              </a:ext>
            </a:extLst>
          </p:cNvPr>
          <p:cNvSpPr txBox="1"/>
          <p:nvPr/>
        </p:nvSpPr>
        <p:spPr>
          <a:xfrm>
            <a:off x="6539132" y="1434905"/>
            <a:ext cx="44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INFORMAÇÕES/ COMPORTAMENTO?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AFA596-7684-4B8C-9533-A2709FBC53F2}"/>
              </a:ext>
            </a:extLst>
          </p:cNvPr>
          <p:cNvSpPr txBox="1"/>
          <p:nvPr/>
        </p:nvSpPr>
        <p:spPr>
          <a:xfrm>
            <a:off x="6539132" y="1845319"/>
            <a:ext cx="53246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Responsável pela segurança da informação de uma empresa de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Lida com informações de alto sigilo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Antenado em 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1BC3AB-0293-4B8C-8F1A-A5D37A1918EA}"/>
              </a:ext>
            </a:extLst>
          </p:cNvPr>
          <p:cNvSpPr txBox="1"/>
          <p:nvPr/>
        </p:nvSpPr>
        <p:spPr>
          <a:xfrm>
            <a:off x="717452" y="4517607"/>
            <a:ext cx="1114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Já sofreu com as consequências do vazamento de dados em sua empresa devido a falhas de sistemas de segurança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Precisa de redundância em seu sistemas de segurança para evitar riscos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Quer focar em monitorar sua empresa e não em se preocupar se os sistemas estão funcionando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Necessita de praticidade e rapidez em seu dia a dia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E6AD43-D94E-42E1-BD89-89C703BFD58D}"/>
              </a:ext>
            </a:extLst>
          </p:cNvPr>
          <p:cNvSpPr txBox="1"/>
          <p:nvPr/>
        </p:nvSpPr>
        <p:spPr>
          <a:xfrm>
            <a:off x="254854" y="31243"/>
            <a:ext cx="3607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B0F0"/>
                </a:solidFill>
                <a:latin typeface="Exo 2" panose="00000500000000000000" pitchFamily="50" charset="0"/>
              </a:rPr>
              <a:t>Proto Persona</a:t>
            </a:r>
          </a:p>
        </p:txBody>
      </p:sp>
      <p:pic>
        <p:nvPicPr>
          <p:cNvPr id="3" name="Picture 4" descr="Resultado de imagem para photo of male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72" y="1414517"/>
            <a:ext cx="1916596" cy="189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81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Raissa Domingos</dc:creator>
  <cp:lastModifiedBy>Raissa Domingos</cp:lastModifiedBy>
  <cp:revision>25</cp:revision>
  <dcterms:created xsi:type="dcterms:W3CDTF">2019-08-30T21:58:50Z</dcterms:created>
  <dcterms:modified xsi:type="dcterms:W3CDTF">2019-09-06T19:53:33Z</dcterms:modified>
</cp:coreProperties>
</file>