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30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1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8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5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68B5-4CE7-416F-948F-D4F1A6F6C36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7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Obtenção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Análise e Relatórios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 de Custos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43845" y="2672964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Painel financeiro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43846" y="1835965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Cálculo de gastos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9011193" y="1842388"/>
            <a:ext cx="1449977" cy="8305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 de entrada e saída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43845" y="3509962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API’s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011193" y="2809761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Segurança de retorno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643845" y="4370128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643844" y="5201909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Usuário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15893" y="3548062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Sensor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11538" y="2719003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311538" y="4396987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Arduino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011193" y="359624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Visualização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Dinâmica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907777" y="4347118"/>
            <a:ext cx="165680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Propostas Personalizadas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907777" y="5143942"/>
            <a:ext cx="1656809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4691012" y="223967"/>
                <a:ext cx="23455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400" dirty="0" smtClean="0">
                    <a:solidFill>
                      <a:schemeClr val="accent4"/>
                    </a:solidFill>
                  </a:rPr>
                  <a:t>SIX MIND</a:t>
                </a:r>
                <a:endParaRPr lang="pt-BR" sz="4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06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Umidade do ar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Temperatura do solo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Temperatura do ar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43845" y="3509962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API’s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41665" y="1835965"/>
            <a:ext cx="1247503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11535" y="3527236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Sensor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11535" y="2659436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52551" y="434428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Arduino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329645" y="1846845"/>
            <a:ext cx="764175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51898" y="208437"/>
            <a:ext cx="4683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1">
                    <a:lumMod val="75000"/>
                  </a:schemeClr>
                </a:solidFill>
              </a:rPr>
              <a:t>Obtenção de Dados</a:t>
            </a:r>
            <a:endParaRPr lang="pt-B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340424" y="3142058"/>
            <a:ext cx="1449977" cy="66459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Umidade do solo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59905" y="19897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DHT11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4652551" y="2659436"/>
            <a:ext cx="1452155" cy="664594"/>
            <a:chOff x="4638397" y="5191937"/>
            <a:chExt cx="1452155" cy="664594"/>
          </a:xfrm>
        </p:grpSpPr>
        <p:sp>
          <p:nvSpPr>
            <p:cNvPr id="30" name="Retângulo 29"/>
            <p:cNvSpPr/>
            <p:nvPr/>
          </p:nvSpPr>
          <p:spPr>
            <a:xfrm>
              <a:off x="4638397" y="5191937"/>
              <a:ext cx="1452155" cy="6645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24522" y="5343894"/>
              <a:ext cx="1281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Higrômetro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tângulo 30"/>
          <p:cNvSpPr/>
          <p:nvPr/>
        </p:nvSpPr>
        <p:spPr>
          <a:xfrm>
            <a:off x="6311537" y="1842388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LM35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311535" y="436990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Módulo </a:t>
            </a:r>
            <a:r>
              <a:rPr lang="pt-BR" b="1" dirty="0" err="1" smtClean="0">
                <a:solidFill>
                  <a:schemeClr val="bg1"/>
                </a:solidFill>
              </a:rPr>
              <a:t>wi-fi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009013" y="1953410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Familiaridade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009013" y="2796487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Acurácia dos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943698" y="3584849"/>
            <a:ext cx="1663341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009013" y="4349829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Baixo custo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38" name="Agrupar 37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9" name="Agrupar 38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" name="Conector reto 45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aixaDeTexto 39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406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591866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Plotar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30970" y="3975365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ChartsJS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30970" y="2281750"/>
            <a:ext cx="145215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 integrado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32060" y="3105221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51898" y="208437"/>
            <a:ext cx="4456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6">
                    <a:lumMod val="75000"/>
                  </a:schemeClr>
                </a:solidFill>
              </a:rPr>
              <a:t>Análise e Relatório</a:t>
            </a:r>
            <a:endParaRPr lang="pt-BR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371596" y="2296311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Plotar Gráficos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023154" y="2168262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Visualização Dinâmica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023154" y="3011339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Comparativo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957840" y="3799701"/>
            <a:ext cx="1663341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metas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131026" y="2913063"/>
            <a:ext cx="1591866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Comparar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ambientes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370506" y="310048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Googlecharts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369415" y="3924281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Azure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975256" y="4632136"/>
            <a:ext cx="1628508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Percepção de padrão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1000209" y="1835966"/>
            <a:ext cx="1591866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Previs</a:t>
            </a:r>
            <a:r>
              <a:rPr lang="pt-BR" b="1" dirty="0" smtClean="0">
                <a:solidFill>
                  <a:schemeClr val="bg1"/>
                </a:solidFill>
              </a:rPr>
              <a:t>ão Climática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398026" y="4797652"/>
            <a:ext cx="1591866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API’s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45" name="Agrupar 44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46" name="Agrupar 4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51" name="Retângulo 50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3" name="Conector reto 52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6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09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Dados do Usuário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Extrato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Metas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03369" y="4366143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Categoria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03369" y="1835966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Previsão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52551" y="4344287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Despesas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652551" y="1846845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Safra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51898" y="208437"/>
            <a:ext cx="4510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2"/>
                </a:solidFill>
              </a:rPr>
              <a:t>Controle de Custos</a:t>
            </a:r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303368" y="2645046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009013" y="1953410"/>
            <a:ext cx="1532713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Planejamento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009013" y="2796487"/>
            <a:ext cx="1598026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Planos de contingência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943698" y="3584849"/>
            <a:ext cx="1663341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Lucratividade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752383" y="4344287"/>
            <a:ext cx="2016038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Dimensionamento de risco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661259" y="2665010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Região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661259" y="3509962"/>
            <a:ext cx="1441269" cy="6537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Receita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303369" y="349847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Calculadoras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43" name="Agrupar 42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48" name="Retângulo 4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0" name="Conector reto 49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626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194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12</cp:revision>
  <dcterms:created xsi:type="dcterms:W3CDTF">2020-08-24T12:30:13Z</dcterms:created>
  <dcterms:modified xsi:type="dcterms:W3CDTF">2020-08-24T21:44:27Z</dcterms:modified>
</cp:coreProperties>
</file>