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4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1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0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31E4-0DA0-44A1-AED6-DAEB15BE735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6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Kleber Matheus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3</a:t>
            </a:r>
            <a:r>
              <a:rPr lang="pt-BR" dirty="0"/>
              <a:t>3</a:t>
            </a:r>
            <a:r>
              <a:rPr lang="pt-BR" dirty="0" smtClean="0"/>
              <a:t> anos</a:t>
            </a:r>
          </a:p>
          <a:p>
            <a:r>
              <a:rPr lang="pt-BR" dirty="0" smtClean="0"/>
              <a:t>Casado</a:t>
            </a:r>
          </a:p>
          <a:p>
            <a:r>
              <a:rPr lang="pt-BR" dirty="0" smtClean="0"/>
              <a:t>Analista de Sistemas</a:t>
            </a:r>
          </a:p>
          <a:p>
            <a:r>
              <a:rPr lang="pt-BR" dirty="0" smtClean="0"/>
              <a:t>Profissional em DBA</a:t>
            </a:r>
          </a:p>
          <a:p>
            <a:endParaRPr lang="pt-BR" dirty="0" smtClean="0"/>
          </a:p>
        </p:txBody>
      </p:sp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Máquina com lentidão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CPU com gargalo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Esgotamento de memória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Sobrecarga de sistema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Alta temperatura da máquina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33415" y="300629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Processador melhor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Utilização da </a:t>
            </a:r>
            <a:r>
              <a:rPr lang="pt-BR" dirty="0" err="1" smtClean="0"/>
              <a:t>cloud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Subdivisão de tarefas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Condicionamento da área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Ambientação da área de trabalho</a:t>
            </a:r>
            <a:endParaRPr lang="pt-BR" dirty="0"/>
          </a:p>
        </p:txBody>
      </p:sp>
      <p:pic>
        <p:nvPicPr>
          <p:cNvPr id="1030" name="Picture 6" descr="Vai sobrar emprego para estes 6 profissionais de TI em 2018 | Ex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68" y="840228"/>
            <a:ext cx="2299844" cy="153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997893" y="6518997"/>
            <a:ext cx="2278472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</a:t>
            </a:r>
            <a:r>
              <a:rPr lang="pt-BR" dirty="0" err="1" smtClean="0"/>
              <a:t>SixMind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Maria Joanna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997893" y="6526775"/>
            <a:ext cx="2278472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Cliente</a:t>
            </a:r>
            <a:endParaRPr lang="pt-BR" dirty="0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Women We Love: 27 Influential Women in Food and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/>
          <a:stretch/>
        </p:blipFill>
        <p:spPr>
          <a:xfrm>
            <a:off x="1867989" y="682848"/>
            <a:ext cx="1894144" cy="1677306"/>
          </a:xfrm>
          <a:prstGeom prst="rect">
            <a:avLst/>
          </a:prstGeom>
        </p:spPr>
      </p:pic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Instabilidade de sistema e rede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Descompasso de áreas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Déficit de informações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Ausência de suporte técnico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Falta de ferramenta visual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5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3</a:t>
            </a:r>
            <a:r>
              <a:rPr lang="pt-BR" dirty="0" smtClean="0"/>
              <a:t>0 anos</a:t>
            </a:r>
          </a:p>
          <a:p>
            <a:r>
              <a:rPr lang="pt-BR" dirty="0" smtClean="0"/>
              <a:t>Casada</a:t>
            </a:r>
          </a:p>
          <a:p>
            <a:r>
              <a:rPr lang="pt-BR" dirty="0" smtClean="0"/>
              <a:t>Eng. Agrícola</a:t>
            </a:r>
          </a:p>
          <a:p>
            <a:r>
              <a:rPr lang="pt-BR" dirty="0" smtClean="0"/>
              <a:t>É ligada a tecnologia</a:t>
            </a:r>
          </a:p>
          <a:p>
            <a:r>
              <a:rPr lang="pt-BR" dirty="0" smtClean="0"/>
              <a:t>Governança de TI</a:t>
            </a:r>
          </a:p>
          <a:p>
            <a:r>
              <a:rPr lang="pt-BR" dirty="0" smtClean="0"/>
              <a:t>Objetiva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26006" y="300629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Padronização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Mapeamento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Manutenções preditivas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Atendimento 24x7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Ferramenta visual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0180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</cp:revision>
  <dcterms:created xsi:type="dcterms:W3CDTF">2020-08-25T16:38:22Z</dcterms:created>
  <dcterms:modified xsi:type="dcterms:W3CDTF">2020-08-25T17:59:26Z</dcterms:modified>
</cp:coreProperties>
</file>