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0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30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18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76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58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58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43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05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60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61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8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68B5-4CE7-416F-948F-D4F1A6F6C364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35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368B5-4CE7-416F-948F-D4F1A6F6C364}" type="datetimeFigureOut">
              <a:rPr lang="pt-BR" smtClean="0"/>
              <a:t>29/08/2020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F7A3A-55AF-4292-8D0B-4D7C4A6AD3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7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Produtor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Arrendatário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61506" y="5476240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Vendedores de  terras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1154" y="1835966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Obtenção de Dados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357844" y="2316163"/>
            <a:ext cx="1449977" cy="6645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Análise e Relatórios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940522" y="2828000"/>
            <a:ext cx="1449977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Controle de Custos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643845" y="2672964"/>
            <a:ext cx="1449977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Painel financeiro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643846" y="1835965"/>
            <a:ext cx="1449977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Cálculo de gastos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9011193" y="1842388"/>
            <a:ext cx="1449977" cy="83057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Controle de entrada e saída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643845" y="3509962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API’s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9011193" y="2809761"/>
            <a:ext cx="1449977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Segurança de retorno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643845" y="4370128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Dash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643844" y="5201909"/>
            <a:ext cx="1449977" cy="6645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Usuário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315893" y="3548062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Sensor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311538" y="2719003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Node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6311538" y="4396987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Arduino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9011193" y="3596243"/>
            <a:ext cx="1449977" cy="6645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Visualização</a:t>
            </a:r>
          </a:p>
          <a:p>
            <a:pPr algn="ctr"/>
            <a:r>
              <a:rPr lang="pt-BR" b="1" dirty="0" smtClean="0">
                <a:solidFill>
                  <a:schemeClr val="bg1"/>
                </a:solidFill>
              </a:rPr>
              <a:t>Dinâmica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907777" y="4347118"/>
            <a:ext cx="1656807" cy="6645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Propostas Personalizadas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907777" y="5143942"/>
            <a:ext cx="1656809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Disponibilidade de dados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1676321" y="3859292"/>
            <a:ext cx="180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Cliente e Usuário</a:t>
            </a:r>
            <a:endParaRPr lang="pt-BR" b="1" dirty="0"/>
          </a:p>
        </p:txBody>
      </p:sp>
      <p:grpSp>
        <p:nvGrpSpPr>
          <p:cNvPr id="41" name="Agrupar 40"/>
          <p:cNvGrpSpPr/>
          <p:nvPr/>
        </p:nvGrpSpPr>
        <p:grpSpPr>
          <a:xfrm>
            <a:off x="600891" y="223967"/>
            <a:ext cx="10907486" cy="6529530"/>
            <a:chOff x="600891" y="223967"/>
            <a:chExt cx="10907486" cy="6529530"/>
          </a:xfrm>
        </p:grpSpPr>
        <p:grpSp>
          <p:nvGrpSpPr>
            <p:cNvPr id="36" name="Agrupar 35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27" name="CaixaDeTexto 26"/>
              <p:cNvSpPr txBox="1"/>
              <p:nvPr/>
            </p:nvSpPr>
            <p:spPr>
              <a:xfrm>
                <a:off x="4691012" y="223967"/>
                <a:ext cx="234551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400" dirty="0" smtClean="0">
                    <a:solidFill>
                      <a:schemeClr val="accent4"/>
                    </a:solidFill>
                  </a:rPr>
                  <a:t>SIX MIND</a:t>
                </a:r>
                <a:endParaRPr lang="pt-BR" sz="44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Conector reto 30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aixaDeTexto 36"/>
            <p:cNvSpPr txBox="1"/>
            <p:nvPr/>
          </p:nvSpPr>
          <p:spPr>
            <a:xfrm>
              <a:off x="824607" y="1378547"/>
              <a:ext cx="3525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Necessidades/Tarefas Identificadas</a:t>
              </a:r>
              <a:endParaRPr lang="pt-BR" b="1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Ideia e Soluções</a:t>
              </a:r>
              <a:endParaRPr lang="pt-BR" b="1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 smtClean="0"/>
                <a:t>Benefícios para o negócio e para o time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0806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Produtor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Arrendatário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61506" y="5476240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Vendedores de  terras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1154" y="1835966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Umidade do ar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357844" y="2316163"/>
            <a:ext cx="1449977" cy="6645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Temperatura do solo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940522" y="2828000"/>
            <a:ext cx="1449977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Temperatura do ar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643845" y="3509962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API’s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641665" y="1835965"/>
            <a:ext cx="1247503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311535" y="3527236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Sensor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311535" y="2659436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Node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652551" y="4344287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Arduino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5329645" y="1846845"/>
            <a:ext cx="764175" cy="6537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751898" y="208437"/>
            <a:ext cx="46838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chemeClr val="accent1">
                    <a:lumMod val="75000"/>
                  </a:schemeClr>
                </a:solidFill>
              </a:rPr>
              <a:t>Obtenção de Dados</a:t>
            </a:r>
            <a:endParaRPr lang="pt-B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340424" y="3142058"/>
            <a:ext cx="1449977" cy="66459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Umidade do solo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959905" y="19897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DHT11</a:t>
            </a:r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20" name="Agrupar 19"/>
          <p:cNvGrpSpPr/>
          <p:nvPr/>
        </p:nvGrpSpPr>
        <p:grpSpPr>
          <a:xfrm>
            <a:off x="4652551" y="2659436"/>
            <a:ext cx="1452155" cy="664594"/>
            <a:chOff x="4638397" y="5191937"/>
            <a:chExt cx="1452155" cy="664594"/>
          </a:xfrm>
        </p:grpSpPr>
        <p:sp>
          <p:nvSpPr>
            <p:cNvPr id="30" name="Retângulo 29"/>
            <p:cNvSpPr/>
            <p:nvPr/>
          </p:nvSpPr>
          <p:spPr>
            <a:xfrm>
              <a:off x="4638397" y="5191937"/>
              <a:ext cx="1452155" cy="66459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724522" y="5343894"/>
              <a:ext cx="1281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Higrômetro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Retângulo 30"/>
          <p:cNvSpPr/>
          <p:nvPr/>
        </p:nvSpPr>
        <p:spPr>
          <a:xfrm>
            <a:off x="6311537" y="1842388"/>
            <a:ext cx="1449977" cy="6645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LM35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6311535" y="4369907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Módulo </a:t>
            </a:r>
            <a:r>
              <a:rPr lang="pt-BR" b="1" dirty="0" err="1" smtClean="0">
                <a:solidFill>
                  <a:schemeClr val="bg1"/>
                </a:solidFill>
              </a:rPr>
              <a:t>wi-fi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9009013" y="1953410"/>
            <a:ext cx="1532713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Familiaridade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9009013" y="2796487"/>
            <a:ext cx="1532713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Acurácia dos dados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8943698" y="3584849"/>
            <a:ext cx="1663341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Disponibilidade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9009013" y="4349829"/>
            <a:ext cx="1532713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Baixo custo</a:t>
            </a:r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38" name="Agrupar 37"/>
          <p:cNvGrpSpPr/>
          <p:nvPr/>
        </p:nvGrpSpPr>
        <p:grpSpPr>
          <a:xfrm>
            <a:off x="600891" y="223967"/>
            <a:ext cx="10907486" cy="6529530"/>
            <a:chOff x="600891" y="223967"/>
            <a:chExt cx="10907486" cy="6529530"/>
          </a:xfrm>
        </p:grpSpPr>
        <p:grpSp>
          <p:nvGrpSpPr>
            <p:cNvPr id="39" name="Agrupar 38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44" name="Retângulo 43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44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6" name="Conector reto 45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CaixaDeTexto 39"/>
            <p:cNvSpPr txBox="1"/>
            <p:nvPr/>
          </p:nvSpPr>
          <p:spPr>
            <a:xfrm>
              <a:off x="824607" y="1378547"/>
              <a:ext cx="3525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Necessidades/Tarefas Identificadas</a:t>
              </a:r>
              <a:endParaRPr lang="pt-BR" b="1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Ideia e Soluções</a:t>
              </a:r>
              <a:endParaRPr lang="pt-BR" b="1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 smtClean="0"/>
                <a:t>Benefícios para o negócio e para o time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0406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Produtor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Arrendatário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61506" y="5476240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Vendedores de  terras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357844" y="2316163"/>
            <a:ext cx="1591866" cy="6645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Plotar dados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630970" y="3975365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ChartsJS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630970" y="2281750"/>
            <a:ext cx="1452157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Dash integrado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632060" y="3105221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Node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751898" y="208437"/>
            <a:ext cx="44567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chemeClr val="accent6">
                    <a:lumMod val="75000"/>
                  </a:schemeClr>
                </a:solidFill>
              </a:rPr>
              <a:t>Análise e Relatório</a:t>
            </a:r>
            <a:endParaRPr lang="pt-BR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6371596" y="2296311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Plotar Gráficos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9023154" y="2168262"/>
            <a:ext cx="1532713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Visualização Dinâmica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9023154" y="3011339"/>
            <a:ext cx="1532713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Comparativo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8957840" y="3799701"/>
            <a:ext cx="1663341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Plano de metas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1131026" y="2913063"/>
            <a:ext cx="1591866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Comparar</a:t>
            </a:r>
          </a:p>
          <a:p>
            <a:pPr algn="ctr"/>
            <a:r>
              <a:rPr lang="pt-BR" b="1" dirty="0" smtClean="0">
                <a:solidFill>
                  <a:schemeClr val="bg1"/>
                </a:solidFill>
              </a:rPr>
              <a:t>ambientes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6370506" y="3100487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Googlecharts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6369415" y="3924281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Azure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8975256" y="4632136"/>
            <a:ext cx="1628508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Percepção de padrão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1000209" y="1835966"/>
            <a:ext cx="1591866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Previsão Climática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5398026" y="4797652"/>
            <a:ext cx="1591866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API’s</a:t>
            </a:r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45" name="Agrupar 44"/>
          <p:cNvGrpSpPr/>
          <p:nvPr/>
        </p:nvGrpSpPr>
        <p:grpSpPr>
          <a:xfrm>
            <a:off x="600891" y="223967"/>
            <a:ext cx="10907486" cy="6529530"/>
            <a:chOff x="600891" y="223967"/>
            <a:chExt cx="10907486" cy="6529530"/>
          </a:xfrm>
        </p:grpSpPr>
        <p:grpSp>
          <p:nvGrpSpPr>
            <p:cNvPr id="46" name="Agrupar 45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51" name="Retângulo 50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 51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3" name="Conector reto 52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CaixaDeTexto 46"/>
            <p:cNvSpPr txBox="1"/>
            <p:nvPr/>
          </p:nvSpPr>
          <p:spPr>
            <a:xfrm>
              <a:off x="824607" y="1378547"/>
              <a:ext cx="3525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Necessidades/Tarefas Identificadas</a:t>
              </a:r>
              <a:endParaRPr lang="pt-BR" b="1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Ideia e Soluções</a:t>
              </a:r>
              <a:endParaRPr lang="pt-BR" b="1" dirty="0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 smtClean="0"/>
                <a:t>Benefícios para o negócio e para o time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6009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71154" y="4429919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Produtor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48988" y="4876517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Arrendatário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61506" y="5476240"/>
            <a:ext cx="1449977" cy="6645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Vendedores de  terras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1154" y="1835966"/>
            <a:ext cx="1449977" cy="6645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Dados do Usuário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357844" y="2316163"/>
            <a:ext cx="1449977" cy="6645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Extrato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940522" y="2828000"/>
            <a:ext cx="1449977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Metas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303369" y="4366143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Categoria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303369" y="1835966"/>
            <a:ext cx="1449977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Previsão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652551" y="4344287"/>
            <a:ext cx="1449977" cy="66459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Despesas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4652551" y="1846845"/>
            <a:ext cx="1441269" cy="6537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Safra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3751898" y="208437"/>
            <a:ext cx="45105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chemeClr val="accent2"/>
                </a:solidFill>
              </a:rPr>
              <a:t>Controle de Custos</a:t>
            </a:r>
            <a:endParaRPr lang="pt-BR" sz="4400" dirty="0">
              <a:solidFill>
                <a:schemeClr val="accent2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6303368" y="2645046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Dash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9009013" y="1953410"/>
            <a:ext cx="1532713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Planejamento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9009013" y="2796487"/>
            <a:ext cx="1598026" cy="6645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Planos de contingência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8943698" y="3584849"/>
            <a:ext cx="1663341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Lucratividade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8752383" y="4344287"/>
            <a:ext cx="2016038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Dimensionamento de risco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4661259" y="2665010"/>
            <a:ext cx="1441269" cy="6537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Região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661259" y="3509962"/>
            <a:ext cx="1441269" cy="65371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Receita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6303369" y="3498477"/>
            <a:ext cx="1449977" cy="664595"/>
          </a:xfrm>
          <a:prstGeom prst="rect">
            <a:avLst/>
          </a:prstGeom>
          <a:solidFill>
            <a:srgbClr val="7B027E"/>
          </a:solidFill>
          <a:ln>
            <a:solidFill>
              <a:srgbClr val="7B0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Calculadoras</a:t>
            </a:r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42" name="Agrupar 41"/>
          <p:cNvGrpSpPr/>
          <p:nvPr/>
        </p:nvGrpSpPr>
        <p:grpSpPr>
          <a:xfrm>
            <a:off x="600891" y="223967"/>
            <a:ext cx="10907486" cy="6529530"/>
            <a:chOff x="600891" y="223967"/>
            <a:chExt cx="10907486" cy="6529530"/>
          </a:xfrm>
        </p:grpSpPr>
        <p:grpSp>
          <p:nvGrpSpPr>
            <p:cNvPr id="43" name="Agrupar 42"/>
            <p:cNvGrpSpPr/>
            <p:nvPr/>
          </p:nvGrpSpPr>
          <p:grpSpPr>
            <a:xfrm>
              <a:off x="600891" y="223967"/>
              <a:ext cx="10907486" cy="6529530"/>
              <a:chOff x="600891" y="223967"/>
              <a:chExt cx="10907486" cy="6529530"/>
            </a:xfrm>
          </p:grpSpPr>
          <p:sp>
            <p:nvSpPr>
              <p:cNvPr id="48" name="Retângulo 47"/>
              <p:cNvSpPr/>
              <p:nvPr/>
            </p:nvSpPr>
            <p:spPr>
              <a:xfrm>
                <a:off x="600891" y="223967"/>
                <a:ext cx="10907486" cy="83796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48"/>
              <p:cNvSpPr/>
              <p:nvPr/>
            </p:nvSpPr>
            <p:spPr>
              <a:xfrm>
                <a:off x="600891" y="1238103"/>
                <a:ext cx="10907486" cy="551539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0" name="Conector reto 49"/>
              <p:cNvCxnSpPr/>
              <p:nvPr/>
            </p:nvCxnSpPr>
            <p:spPr>
              <a:xfrm flipV="1">
                <a:off x="836023" y="3840480"/>
                <a:ext cx="3513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>
              <a:xfrm>
                <a:off x="4502331" y="1515291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>
              <a:xfrm>
                <a:off x="7894319" y="1443445"/>
                <a:ext cx="0" cy="47940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CaixaDeTexto 43"/>
            <p:cNvSpPr txBox="1"/>
            <p:nvPr/>
          </p:nvSpPr>
          <p:spPr>
            <a:xfrm>
              <a:off x="824607" y="1378547"/>
              <a:ext cx="3525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Necessidades/Tarefas Identificadas</a:t>
              </a:r>
              <a:endParaRPr lang="pt-BR" b="1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153297" y="1330625"/>
              <a:ext cx="1712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Ideia e Soluções</a:t>
              </a:r>
              <a:endParaRPr lang="pt-BR" b="1" dirty="0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8527026" y="1218470"/>
              <a:ext cx="233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 smtClean="0"/>
                <a:t>Benefícios para o negócio e para o time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876268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194</Words>
  <Application>Microsoft Office PowerPoint</Application>
  <PresentationFormat>Widescreen</PresentationFormat>
  <Paragraphs>93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 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13</cp:revision>
  <dcterms:created xsi:type="dcterms:W3CDTF">2020-08-24T12:30:13Z</dcterms:created>
  <dcterms:modified xsi:type="dcterms:W3CDTF">2020-08-29T20:50:11Z</dcterms:modified>
</cp:coreProperties>
</file>