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E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" v="1931" dt="2020-09-10T18:55:25.578"/>
    <p1510:client id="{87133DBC-CD14-45E9-AB68-317BA9E35047}" v="768" dt="2020-09-10T18:41:15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54708-D76F-49B4-9187-7A06FFF9F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28CE0-2CD4-4C21-8462-931716F59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F44C78-F0C7-4AF3-818C-CDD2F529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EB5-ECC3-4481-A1E0-0ED9671BDF2F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105262-D35E-4E0D-9A9F-8B734C4D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744174-0108-47B8-8AD8-D2ADB337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DE1F-1DE5-4265-BC30-7858AEF29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77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423CA-F65F-4DE1-9955-73C45B1C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9A515D-9000-4F94-BD67-808E11110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E7E422-4DDF-45FA-8FF1-2937CBD8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EB5-ECC3-4481-A1E0-0ED9671BDF2F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E11A2-6661-4184-93C1-9CB6F645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97C300-4B7D-4C73-920E-635B97FE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DE1F-1DE5-4265-BC30-7858AEF29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67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2B6FF8-A4C3-438E-B15D-195727DB2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385079-9551-4810-8670-141931174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8AC9C5-F495-430F-B455-00B80B3C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EB5-ECC3-4481-A1E0-0ED9671BDF2F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5E8FFC-BCFF-4896-9C1D-55D0B0FB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785098-1C4C-4F86-80B7-06EC1E87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DE1F-1DE5-4265-BC30-7858AEF29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80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7CD60-2749-40FE-AD92-004E49B4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C4719B-A184-4078-9153-4A0F619EC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F40D39-0D52-44D5-9988-C41B4FB9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EB5-ECC3-4481-A1E0-0ED9671BDF2F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8D56C0-9DE5-43C1-B9FB-8FAD8BD4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690DFF-8C6B-409D-B716-D75F7898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DE1F-1DE5-4265-BC30-7858AEF29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79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2FA71-3919-412C-88E2-49F8DB0A1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DBC291-04F7-4BF9-B3DC-6E90317C6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AD7913-F6F2-4B41-9E68-6F93BBDF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EB5-ECC3-4481-A1E0-0ED9671BDF2F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8E5FF7-07E2-43E2-9A6C-5E7971B2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36EA5A-E44F-4157-8898-A87409A0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DE1F-1DE5-4265-BC30-7858AEF29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57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BA45F-2ED2-4201-9B36-FEE1B248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CA9D99-FA8E-47C9-AA81-045827884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853DBB-FD89-463A-9EC0-E3BEA240D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090852-F958-4F2A-AA33-3CC582FB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EB5-ECC3-4481-A1E0-0ED9671BDF2F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F91CC0-ED27-4594-B527-1BF0BE46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4E6714-FCAB-43D0-89B1-3BB45E0C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DE1F-1DE5-4265-BC30-7858AEF29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39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60082-B862-4AE1-8C88-277F522A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479EFF-044F-4F00-B35D-75BE0C485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CE02C8-CC1C-46DB-9745-7C75B8768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92A117D-53F3-4B81-8523-E97C55E55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270D721-77F7-4514-8045-BBD557048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3EA4B68-6372-4B32-9CBB-2C7CC7B7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EB5-ECC3-4481-A1E0-0ED9671BDF2F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0A04A11-5B9E-4B19-95A1-321748D7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4F5D96-0C7B-455D-AD96-C9E50856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DE1F-1DE5-4265-BC30-7858AEF29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75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38B46-68A1-42C2-939F-77745AB6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70EC77-5F1B-4C5E-B910-6252B578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EB5-ECC3-4481-A1E0-0ED9671BDF2F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96061-DE10-4560-A1DC-E609D0AF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28A531-B3C0-4B4F-B50A-73B203BE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DE1F-1DE5-4265-BC30-7858AEF29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11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04E0A25-91B1-4DF1-AB03-077E6D7D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EB5-ECC3-4481-A1E0-0ED9671BDF2F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DC9C6C-99EF-4B39-B824-4914BDC7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68FE79-57D1-4030-B7F2-96927E16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DE1F-1DE5-4265-BC30-7858AEF29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14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AABED-C765-4CBD-9C8B-32855E99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3FF12B-DBAA-4A04-81A0-EA15573E8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621996-8E75-4C36-88D1-EAD34389F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C9B135-6AA2-4BDF-848B-57600235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EB5-ECC3-4481-A1E0-0ED9671BDF2F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7E24AE-EB68-4080-BDE0-90E0D374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18C3DF-2938-4C34-BFAC-056EBF33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DE1F-1DE5-4265-BC30-7858AEF29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54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DD875-C6B2-4B49-9626-F1F85FAC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2A4AE31-FEBE-48D2-9BFF-0F9A5C454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3EE7ED-DA6D-4AFF-A84D-5A5204F0A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D79D80-5A89-4AD2-8C84-834D3D0C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EB5-ECC3-4481-A1E0-0ED9671BDF2F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89DE79-8EC9-4FBB-B594-B68E7D5E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F91A91-B373-4365-8812-D9AC3A4D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DE1F-1DE5-4265-BC30-7858AEF29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33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371725-D748-44B8-9295-CC2443B6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0B6CBA-DD70-4ADE-B028-661CD2586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50E0F7-5523-49F3-8A2E-9EF7E5224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D1EB5-ECC3-4481-A1E0-0ED9671BDF2F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A4F836-34A9-4D72-B67D-7590ACE91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1E3BCD-24E6-4CE8-B976-75AB81B76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DE1F-1DE5-4265-BC30-7858AEF29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22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8C657611-0066-479C-BA52-2F2694BCF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8" t="14102" r="16309" b="17643"/>
          <a:stretch/>
        </p:blipFill>
        <p:spPr>
          <a:xfrm>
            <a:off x="1203166" y="3872472"/>
            <a:ext cx="692969" cy="690953"/>
          </a:xfrm>
          <a:prstGeom prst="rect">
            <a:avLst/>
          </a:prstGeom>
        </p:spPr>
      </p:pic>
      <p:pic>
        <p:nvPicPr>
          <p:cNvPr id="26" name="Picture 2" descr="Computador Pc Unidade Central - Gráfico vetorial grátis no Pixabay">
            <a:extLst>
              <a:ext uri="{FF2B5EF4-FFF2-40B4-BE49-F238E27FC236}">
                <a16:creationId xmlns:a16="http://schemas.microsoft.com/office/drawing/2014/main" id="{FED349FC-F517-4F00-BBB4-2DCF3201E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126" y="259425"/>
            <a:ext cx="5904666" cy="353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B7DFE0E5-EFB2-4702-A446-55E3106C0AC4}"/>
              </a:ext>
            </a:extLst>
          </p:cNvPr>
          <p:cNvGrpSpPr/>
          <p:nvPr/>
        </p:nvGrpSpPr>
        <p:grpSpPr>
          <a:xfrm>
            <a:off x="6906116" y="792301"/>
            <a:ext cx="2733083" cy="1711534"/>
            <a:chOff x="6995763" y="1608089"/>
            <a:chExt cx="2733083" cy="1711534"/>
          </a:xfrm>
        </p:grpSpPr>
        <p:pic>
          <p:nvPicPr>
            <p:cNvPr id="28" name="Picture 2" descr="Computador Pc Unidade Central - Gráfico vetorial grátis no Pixabay">
              <a:extLst>
                <a:ext uri="{FF2B5EF4-FFF2-40B4-BE49-F238E27FC236}">
                  <a16:creationId xmlns:a16="http://schemas.microsoft.com/office/drawing/2014/main" id="{EB501116-DD56-4DE2-AC17-22D0643754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5763" y="1608089"/>
              <a:ext cx="1336902" cy="799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Computador Pc Unidade Central - Gráfico vetorial grátis no Pixabay">
              <a:extLst>
                <a:ext uri="{FF2B5EF4-FFF2-40B4-BE49-F238E27FC236}">
                  <a16:creationId xmlns:a16="http://schemas.microsoft.com/office/drawing/2014/main" id="{62C10BC1-A66A-4854-A93B-0E754B3FA0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4567" y="1619284"/>
              <a:ext cx="1336902" cy="799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Computador Pc Unidade Central - Gráfico vetorial grátis no Pixabay">
              <a:extLst>
                <a:ext uri="{FF2B5EF4-FFF2-40B4-BE49-F238E27FC236}">
                  <a16:creationId xmlns:a16="http://schemas.microsoft.com/office/drawing/2014/main" id="{52A2F848-A9DB-4498-A7BF-5A1F1568C3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5763" y="2489129"/>
              <a:ext cx="1336902" cy="799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Computador Pc Unidade Central - Gráfico vetorial grátis no Pixabay">
              <a:extLst>
                <a:ext uri="{FF2B5EF4-FFF2-40B4-BE49-F238E27FC236}">
                  <a16:creationId xmlns:a16="http://schemas.microsoft.com/office/drawing/2014/main" id="{CF3C59C4-65B6-42A0-9B3E-3696547937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1944" y="2520353"/>
              <a:ext cx="1336902" cy="799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Joinha Social (@JoinhaSocial) | Twitter">
              <a:extLst>
                <a:ext uri="{FF2B5EF4-FFF2-40B4-BE49-F238E27FC236}">
                  <a16:creationId xmlns:a16="http://schemas.microsoft.com/office/drawing/2014/main" id="{99D231C0-5B13-4D53-8E6C-166AB73B3F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3266" y="1663268"/>
              <a:ext cx="420056" cy="420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Polegar, Polegar Para Baixo, O Polegar O Sinal png transparente grátis">
              <a:extLst>
                <a:ext uri="{FF2B5EF4-FFF2-40B4-BE49-F238E27FC236}">
                  <a16:creationId xmlns:a16="http://schemas.microsoft.com/office/drawing/2014/main" id="{A406D1BC-A2F7-42A0-9FB6-9990374DF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6161" y="1699804"/>
              <a:ext cx="544262" cy="411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8" descr="Joinha Social (@JoinhaSocial) | Twitter">
              <a:extLst>
                <a:ext uri="{FF2B5EF4-FFF2-40B4-BE49-F238E27FC236}">
                  <a16:creationId xmlns:a16="http://schemas.microsoft.com/office/drawing/2014/main" id="{45279B16-DF42-4AAA-9E3B-CDC75584AB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3266" y="2576318"/>
              <a:ext cx="420056" cy="420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 descr="Joinha Social (@JoinhaSocial) | Twitter">
              <a:extLst>
                <a:ext uri="{FF2B5EF4-FFF2-40B4-BE49-F238E27FC236}">
                  <a16:creationId xmlns:a16="http://schemas.microsoft.com/office/drawing/2014/main" id="{E5EDBADF-D368-4A21-8D6B-65AF49857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0367" y="2614484"/>
              <a:ext cx="420056" cy="420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grafico - Agência Galatéia">
              <a:extLst>
                <a:ext uri="{FF2B5EF4-FFF2-40B4-BE49-F238E27FC236}">
                  <a16:creationId xmlns:a16="http://schemas.microsoft.com/office/drawing/2014/main" id="{D5ABAC93-0FAD-430A-A815-3D0812E7EB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7442" y="1745180"/>
              <a:ext cx="385824" cy="349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Elemento Do Gráfico De Barras, Business Chart, Histograma, ícones Do Vetor  Arquivo PNG e PSD para download gratuito">
              <a:extLst>
                <a:ext uri="{FF2B5EF4-FFF2-40B4-BE49-F238E27FC236}">
                  <a16:creationId xmlns:a16="http://schemas.microsoft.com/office/drawing/2014/main" id="{98E4EC7C-A825-4BBA-8870-AC3A77293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9568" y="2602496"/>
              <a:ext cx="441572" cy="441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Gráfico de Pizza">
              <a:extLst>
                <a:ext uri="{FF2B5EF4-FFF2-40B4-BE49-F238E27FC236}">
                  <a16:creationId xmlns:a16="http://schemas.microsoft.com/office/drawing/2014/main" id="{753160D1-9C94-49E5-86B4-0108D1958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3316" y="2714881"/>
              <a:ext cx="447523" cy="319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Computador Pc Unidade Central - Gráfico vetorial grátis no Pixabay">
            <a:extLst>
              <a:ext uri="{FF2B5EF4-FFF2-40B4-BE49-F238E27FC236}">
                <a16:creationId xmlns:a16="http://schemas.microsoft.com/office/drawing/2014/main" id="{D362FE13-8F82-4B7F-AB94-AF8776162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78" y="421702"/>
            <a:ext cx="2704170" cy="161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 que é e como usar o MySQL? | Artigos | TechTudo">
            <a:extLst>
              <a:ext uri="{FF2B5EF4-FFF2-40B4-BE49-F238E27FC236}">
                <a16:creationId xmlns:a16="http://schemas.microsoft.com/office/drawing/2014/main" id="{D78C4BB8-C6BA-4C35-A9B4-AA0A46D59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14" y="509170"/>
            <a:ext cx="813816" cy="45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9" descr="Uma imagem contendo relógio&#10;&#10;Descrição gerada automaticamente">
            <a:extLst>
              <a:ext uri="{FF2B5EF4-FFF2-40B4-BE49-F238E27FC236}">
                <a16:creationId xmlns:a16="http://schemas.microsoft.com/office/drawing/2014/main" id="{198F0FAE-4AAA-439F-9CE7-7029546B67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0992" y="2821039"/>
            <a:ext cx="1014761" cy="103334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D207E22-E324-453D-8FAF-56AE86849AAC}"/>
              </a:ext>
            </a:extLst>
          </p:cNvPr>
          <p:cNvSpPr txBox="1"/>
          <p:nvPr/>
        </p:nvSpPr>
        <p:spPr>
          <a:xfrm>
            <a:off x="1651979" y="3273271"/>
            <a:ext cx="138450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400" dirty="0" err="1">
                <a:latin typeface="Arial"/>
                <a:cs typeface="Arial"/>
              </a:rPr>
              <a:t>Psutil</a:t>
            </a:r>
            <a:endParaRPr lang="pt-BR" sz="1400" dirty="0">
              <a:latin typeface="Arial"/>
              <a:cs typeface="Arial"/>
            </a:endParaRPr>
          </a:p>
        </p:txBody>
      </p:sp>
      <p:pic>
        <p:nvPicPr>
          <p:cNvPr id="18" name="Imagem 9" descr="Uma imagem contendo relógio&#10;&#10;Descrição gerada automaticamente">
            <a:extLst>
              <a:ext uri="{FF2B5EF4-FFF2-40B4-BE49-F238E27FC236}">
                <a16:creationId xmlns:a16="http://schemas.microsoft.com/office/drawing/2014/main" id="{077CC28E-B1CA-452F-ABB1-DE7675DDD2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0643" y="941904"/>
            <a:ext cx="556071" cy="564614"/>
          </a:xfrm>
          <a:prstGeom prst="rect">
            <a:avLst/>
          </a:prstGeom>
        </p:spPr>
      </p:pic>
      <p:pic>
        <p:nvPicPr>
          <p:cNvPr id="20" name="Imagem 9" descr="Uma imagem contendo relógio&#10;&#10;Descrição gerada automaticamente">
            <a:extLst>
              <a:ext uri="{FF2B5EF4-FFF2-40B4-BE49-F238E27FC236}">
                <a16:creationId xmlns:a16="http://schemas.microsoft.com/office/drawing/2014/main" id="{6D0CAF56-7638-433E-9880-1A362911C2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84045" y="5153721"/>
            <a:ext cx="1014761" cy="1033347"/>
          </a:xfrm>
          <a:prstGeom prst="rect">
            <a:avLst/>
          </a:prstGeom>
        </p:spPr>
      </p:pic>
      <p:pic>
        <p:nvPicPr>
          <p:cNvPr id="13" name="Imagem 13">
            <a:extLst>
              <a:ext uri="{FF2B5EF4-FFF2-40B4-BE49-F238E27FC236}">
                <a16:creationId xmlns:a16="http://schemas.microsoft.com/office/drawing/2014/main" id="{70A1FB29-BDB8-46F1-9F3A-94EFF99A70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7284" y="4759384"/>
            <a:ext cx="1897566" cy="189756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0E905D67-9A02-40CE-8F34-A2EB76440883}"/>
              </a:ext>
            </a:extLst>
          </p:cNvPr>
          <p:cNvSpPr txBox="1"/>
          <p:nvPr/>
        </p:nvSpPr>
        <p:spPr>
          <a:xfrm>
            <a:off x="6293701" y="386470"/>
            <a:ext cx="400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Monitoramento dos computadores</a:t>
            </a:r>
          </a:p>
        </p:txBody>
      </p:sp>
      <p:pic>
        <p:nvPicPr>
          <p:cNvPr id="42" name="Picture 12" descr="grafico - Agência Galatéia">
            <a:extLst>
              <a:ext uri="{FF2B5EF4-FFF2-40B4-BE49-F238E27FC236}">
                <a16:creationId xmlns:a16="http://schemas.microsoft.com/office/drawing/2014/main" id="{F07C295A-8F49-4B7D-95D2-A8C9AECFA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95" y="954792"/>
            <a:ext cx="385824" cy="3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E96600AC-E395-42F7-95F9-336A5CBF3D59}"/>
              </a:ext>
            </a:extLst>
          </p:cNvPr>
          <p:cNvSpPr txBox="1"/>
          <p:nvPr/>
        </p:nvSpPr>
        <p:spPr>
          <a:xfrm>
            <a:off x="3135060" y="4804207"/>
            <a:ext cx="228993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400" dirty="0" err="1">
                <a:latin typeface="Arial"/>
                <a:cs typeface="Arial"/>
              </a:rPr>
              <a:t>Mysql.Connector</a:t>
            </a:r>
            <a:endParaRPr lang="pt-BR" sz="1400" dirty="0">
              <a:latin typeface="Arial"/>
              <a:cs typeface="Arial"/>
            </a:endParaRP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04081FB2-6D33-4EF4-BBC4-9CD89BFA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8" t="14102" r="16309" b="17643"/>
          <a:stretch/>
        </p:blipFill>
        <p:spPr>
          <a:xfrm>
            <a:off x="1203166" y="2061602"/>
            <a:ext cx="692969" cy="690953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F5150C8B-6AF2-4791-9EE8-8C832C68503B}"/>
              </a:ext>
            </a:extLst>
          </p:cNvPr>
          <p:cNvSpPr txBox="1"/>
          <p:nvPr/>
        </p:nvSpPr>
        <p:spPr>
          <a:xfrm>
            <a:off x="80682" y="4559183"/>
            <a:ext cx="270417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400" dirty="0">
                <a:latin typeface="Arial"/>
                <a:cs typeface="Arial"/>
              </a:rPr>
              <a:t>Dados da máquina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D65A77A3-A831-4537-ABCC-D5D9566A6C92}"/>
              </a:ext>
            </a:extLst>
          </p:cNvPr>
          <p:cNvSpPr txBox="1"/>
          <p:nvPr/>
        </p:nvSpPr>
        <p:spPr>
          <a:xfrm>
            <a:off x="45408" y="64552"/>
            <a:ext cx="320874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400" dirty="0">
                <a:latin typeface="Arial"/>
                <a:cs typeface="Arial"/>
              </a:rPr>
              <a:t>Instalados na máquina</a:t>
            </a:r>
          </a:p>
        </p:txBody>
      </p:sp>
      <p:pic>
        <p:nvPicPr>
          <p:cNvPr id="39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8605D636-D838-471A-A1F3-23B9F2009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8" t="14102" r="16309" b="17643"/>
          <a:stretch/>
        </p:blipFill>
        <p:spPr>
          <a:xfrm rot="16200000">
            <a:off x="2637519" y="5360613"/>
            <a:ext cx="692969" cy="690953"/>
          </a:xfrm>
          <a:prstGeom prst="rect">
            <a:avLst/>
          </a:prstGeom>
        </p:spPr>
      </p:pic>
      <p:pic>
        <p:nvPicPr>
          <p:cNvPr id="50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B641777D-E45C-49AA-B1D2-A3EC3341D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8" t="14102" r="16309" b="17643"/>
          <a:stretch/>
        </p:blipFill>
        <p:spPr>
          <a:xfrm rot="10800000">
            <a:off x="7888258" y="4189432"/>
            <a:ext cx="692969" cy="690953"/>
          </a:xfrm>
          <a:prstGeom prst="rect">
            <a:avLst/>
          </a:prstGeom>
        </p:spPr>
      </p:pic>
      <p:pic>
        <p:nvPicPr>
          <p:cNvPr id="47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D0B72EDA-C1D4-4E00-A57F-8023E3746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8" t="14102" r="16309" b="17643"/>
          <a:stretch/>
        </p:blipFill>
        <p:spPr>
          <a:xfrm rot="16200000">
            <a:off x="5658624" y="5360613"/>
            <a:ext cx="692969" cy="690953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38560F36-4E8A-4988-A82F-1C66BB1F26CC}"/>
              </a:ext>
            </a:extLst>
          </p:cNvPr>
          <p:cNvSpPr txBox="1"/>
          <p:nvPr/>
        </p:nvSpPr>
        <p:spPr>
          <a:xfrm>
            <a:off x="2771924" y="935737"/>
            <a:ext cx="206525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400" dirty="0">
                <a:latin typeface="Arial"/>
                <a:cs typeface="Arial"/>
              </a:rPr>
              <a:t>Nossa API</a:t>
            </a:r>
          </a:p>
        </p:txBody>
      </p:sp>
      <p:pic>
        <p:nvPicPr>
          <p:cNvPr id="4" name="Picture 2" descr="Universo Técnico: MySQL Introdução">
            <a:extLst>
              <a:ext uri="{FF2B5EF4-FFF2-40B4-BE49-F238E27FC236}">
                <a16:creationId xmlns:a16="http://schemas.microsoft.com/office/drawing/2014/main" id="{35010041-DAF3-44FA-A4B9-C7519842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47" y="4954061"/>
            <a:ext cx="3254852" cy="10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50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F298CC78-22CF-43E2-97ED-67D9085F5A75}"/>
              </a:ext>
            </a:extLst>
          </p:cNvPr>
          <p:cNvSpPr/>
          <p:nvPr/>
        </p:nvSpPr>
        <p:spPr>
          <a:xfrm>
            <a:off x="-1119" y="3362"/>
            <a:ext cx="9457764" cy="1819835"/>
          </a:xfrm>
          <a:prstGeom prst="rect">
            <a:avLst/>
          </a:prstGeom>
          <a:solidFill>
            <a:srgbClr val="B5E1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0525CA-0262-4BC7-9AC7-E5F34DFCA29B}"/>
              </a:ext>
            </a:extLst>
          </p:cNvPr>
          <p:cNvSpPr txBox="1"/>
          <p:nvPr/>
        </p:nvSpPr>
        <p:spPr>
          <a:xfrm>
            <a:off x="1156447" y="3590365"/>
            <a:ext cx="987910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v"/>
            </a:pPr>
            <a:r>
              <a:rPr lang="pt-BR" sz="2400" dirty="0">
                <a:latin typeface="Arial"/>
                <a:cs typeface="Calibri"/>
              </a:rPr>
              <a:t>Python 3.8 32bits</a:t>
            </a:r>
            <a:endParaRPr lang="pt-BR" sz="2400" dirty="0">
              <a:latin typeface="Arial"/>
              <a:cs typeface="Arial"/>
            </a:endParaRPr>
          </a:p>
          <a:p>
            <a:pPr marL="742950" lvl="1" indent="-285750" algn="just">
              <a:buFont typeface="Wingdings"/>
              <a:buChar char="v"/>
            </a:pPr>
            <a:r>
              <a:rPr lang="pt-BR" sz="2400" dirty="0">
                <a:latin typeface="Arial"/>
                <a:cs typeface="Calibri"/>
              </a:rPr>
              <a:t>Gerenciador de pacotes(</a:t>
            </a:r>
            <a:r>
              <a:rPr lang="pt-BR" sz="2400" dirty="0" err="1">
                <a:latin typeface="Arial"/>
                <a:cs typeface="Calibri"/>
              </a:rPr>
              <a:t>pip</a:t>
            </a:r>
            <a:r>
              <a:rPr lang="pt-BR" sz="2400" dirty="0">
                <a:latin typeface="Arial"/>
                <a:cs typeface="Calibri"/>
              </a:rPr>
              <a:t>)</a:t>
            </a:r>
          </a:p>
          <a:p>
            <a:pPr marL="742950" lvl="1" indent="-285750" algn="just">
              <a:buFont typeface="Wingdings"/>
              <a:buChar char="v"/>
            </a:pPr>
            <a:r>
              <a:rPr lang="pt-BR" sz="2400" dirty="0">
                <a:latin typeface="Arial"/>
                <a:cs typeface="Calibri"/>
              </a:rPr>
              <a:t>Pacote </a:t>
            </a:r>
            <a:r>
              <a:rPr lang="pt-BR" sz="2400" dirty="0" err="1">
                <a:latin typeface="Arial"/>
                <a:cs typeface="Calibri"/>
              </a:rPr>
              <a:t>psutil</a:t>
            </a:r>
            <a:endParaRPr lang="pt-BR" sz="2400" dirty="0">
              <a:latin typeface="Arial"/>
              <a:cs typeface="Calibri"/>
            </a:endParaRPr>
          </a:p>
          <a:p>
            <a:pPr marL="742950" lvl="1" indent="-285750" algn="just">
              <a:buFont typeface="Wingdings"/>
              <a:buChar char="v"/>
            </a:pPr>
            <a:r>
              <a:rPr lang="pt-BR" sz="2400" dirty="0">
                <a:latin typeface="Arial"/>
                <a:cs typeface="Calibri"/>
              </a:rPr>
              <a:t>Pacote </a:t>
            </a:r>
            <a:r>
              <a:rPr lang="pt-BR" sz="2400" dirty="0" err="1">
                <a:latin typeface="Arial"/>
                <a:cs typeface="Calibri"/>
              </a:rPr>
              <a:t>mysql.connector</a:t>
            </a:r>
            <a:endParaRPr lang="pt-BR" sz="2400" dirty="0">
              <a:latin typeface="Arial"/>
              <a:cs typeface="Calibri"/>
            </a:endParaRPr>
          </a:p>
          <a:p>
            <a:pPr marL="285750" indent="-285750" algn="just">
              <a:buFont typeface="Wingdings"/>
              <a:buChar char="v"/>
            </a:pPr>
            <a:r>
              <a:rPr lang="pt-BR" sz="2400" dirty="0" err="1">
                <a:latin typeface="Arial"/>
                <a:cs typeface="Calibri"/>
              </a:rPr>
              <a:t>Mysql</a:t>
            </a:r>
            <a:endParaRPr lang="pt-BR" sz="2400" dirty="0">
              <a:latin typeface="Arial"/>
              <a:cs typeface="Calibri"/>
            </a:endParaRPr>
          </a:p>
          <a:p>
            <a:pPr marL="285750" indent="-285750" algn="just">
              <a:buFont typeface="Wingdings"/>
              <a:buChar char="v"/>
            </a:pPr>
            <a:r>
              <a:rPr lang="pt-BR" sz="2400" dirty="0">
                <a:latin typeface="Arial"/>
                <a:cs typeface="Arial"/>
              </a:rPr>
              <a:t>Baixar nossa API em https://github.com/</a:t>
            </a:r>
            <a:r>
              <a:rPr lang="pt-BR" sz="2400" dirty="0" err="1">
                <a:latin typeface="Arial"/>
                <a:cs typeface="Arial"/>
              </a:rPr>
              <a:t>BandTec</a:t>
            </a:r>
            <a:r>
              <a:rPr lang="pt-BR" sz="2400" dirty="0">
                <a:latin typeface="Arial"/>
                <a:cs typeface="Arial"/>
              </a:rPr>
              <a:t>/grupo-05-ccoa-20201/</a:t>
            </a:r>
            <a:r>
              <a:rPr lang="pt-BR" sz="2400" dirty="0" err="1">
                <a:latin typeface="Arial"/>
                <a:cs typeface="Arial"/>
              </a:rPr>
              <a:t>tree</a:t>
            </a:r>
            <a:r>
              <a:rPr lang="pt-BR" sz="2400" dirty="0">
                <a:latin typeface="Arial"/>
                <a:cs typeface="Arial"/>
              </a:rPr>
              <a:t>/master/Projeto%20Marise%20(Python)</a:t>
            </a:r>
          </a:p>
          <a:p>
            <a:pPr marL="285750" indent="-285750" algn="just">
              <a:buFont typeface="Wingdings"/>
              <a:buChar char="v"/>
            </a:pPr>
            <a:endParaRPr lang="pt-BR" sz="2400" dirty="0">
              <a:latin typeface="Arial"/>
              <a:cs typeface="Calibri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3B4F402-3C1E-4A50-B655-910F98EB0E3D}"/>
              </a:ext>
            </a:extLst>
          </p:cNvPr>
          <p:cNvSpPr txBox="1"/>
          <p:nvPr/>
        </p:nvSpPr>
        <p:spPr>
          <a:xfrm>
            <a:off x="156882" y="2487705"/>
            <a:ext cx="270734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3200" b="1">
                <a:latin typeface="Arial"/>
                <a:cs typeface="Calibri"/>
              </a:rPr>
              <a:t>REQUISITOS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D3B1B4-154F-44C6-9007-A8A66C933054}"/>
              </a:ext>
            </a:extLst>
          </p:cNvPr>
          <p:cNvSpPr txBox="1"/>
          <p:nvPr/>
        </p:nvSpPr>
        <p:spPr>
          <a:xfrm>
            <a:off x="770965" y="632011"/>
            <a:ext cx="79516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800" b="1">
                <a:latin typeface="Arial"/>
                <a:cs typeface="Calibri"/>
              </a:rPr>
              <a:t>MANUAL DE UTILIZAÇÃO</a:t>
            </a:r>
            <a:endParaRPr lang="pt-BR"/>
          </a:p>
        </p:txBody>
      </p:sp>
      <p:pic>
        <p:nvPicPr>
          <p:cNvPr id="12" name="Imagem 12" descr="Uma imagem contendo lego, brinquedo, pessoas, mesa&#10;&#10;Descrição gerada automaticamente">
            <a:extLst>
              <a:ext uri="{FF2B5EF4-FFF2-40B4-BE49-F238E27FC236}">
                <a16:creationId xmlns:a16="http://schemas.microsoft.com/office/drawing/2014/main" id="{C8F5759E-3D73-4B18-81EF-F37B73BEF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736" y="1605"/>
            <a:ext cx="2743200" cy="181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8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04D807-162A-4652-BD36-AB2DB3BC93EE}"/>
              </a:ext>
            </a:extLst>
          </p:cNvPr>
          <p:cNvSpPr txBox="1"/>
          <p:nvPr/>
        </p:nvSpPr>
        <p:spPr>
          <a:xfrm>
            <a:off x="2928284" y="3901077"/>
            <a:ext cx="6619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1°Criar </a:t>
            </a:r>
            <a:r>
              <a:rPr lang="pt-BR" dirty="0" err="1"/>
              <a:t>Database</a:t>
            </a:r>
            <a:r>
              <a:rPr lang="pt-BR" dirty="0"/>
              <a:t> e </a:t>
            </a:r>
            <a:r>
              <a:rPr lang="pt-BR" dirty="0" err="1"/>
              <a:t>Schemas</a:t>
            </a:r>
            <a:r>
              <a:rPr lang="pt-BR" dirty="0"/>
              <a:t> no </a:t>
            </a:r>
            <a:r>
              <a:rPr lang="pt-BR" dirty="0" err="1"/>
              <a:t>mysql</a:t>
            </a:r>
            <a:endParaRPr lang="pt-BR" dirty="0"/>
          </a:p>
          <a:p>
            <a:r>
              <a:rPr lang="pt-BR" dirty="0"/>
              <a:t>	Abra o arquivo “</a:t>
            </a:r>
            <a:r>
              <a:rPr lang="pt-BR" dirty="0" err="1"/>
              <a:t>BDMaquinas.sql</a:t>
            </a:r>
            <a:r>
              <a:rPr lang="pt-BR" dirty="0"/>
              <a:t>” e execute no </a:t>
            </a:r>
            <a:r>
              <a:rPr lang="pt-BR" dirty="0" err="1"/>
              <a:t>mysql</a:t>
            </a:r>
            <a:endParaRPr lang="pt-BR" dirty="0"/>
          </a:p>
          <a:p>
            <a:r>
              <a:rPr lang="pt-BR" dirty="0"/>
              <a:t>2°No arquivo Main.py configurar o usuário e a senha que está usando </a:t>
            </a:r>
            <a:r>
              <a:rPr lang="pt-BR" dirty="0" err="1"/>
              <a:t>Mysql</a:t>
            </a:r>
            <a:r>
              <a:rPr lang="pt-BR" dirty="0"/>
              <a:t>. (Obs.: Não recomendamos que utilize o root)</a:t>
            </a:r>
          </a:p>
          <a:p>
            <a:endParaRPr lang="pt-BR" dirty="0"/>
          </a:p>
          <a:p>
            <a:r>
              <a:rPr lang="pt-BR" dirty="0"/>
              <a:t>Altera dentro das aspas os 2 primeiros campos em verde para o usuário e a senha do </a:t>
            </a:r>
            <a:r>
              <a:rPr lang="pt-BR" dirty="0" err="1"/>
              <a:t>Mysql</a:t>
            </a:r>
            <a:r>
              <a:rPr lang="pt-BR" dirty="0"/>
              <a:t> respectivamente</a:t>
            </a:r>
          </a:p>
          <a:p>
            <a:r>
              <a:rPr lang="pt-BR" dirty="0"/>
              <a:t>3°Salve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56612A5-B81F-47D3-9071-52533DD3D324}"/>
              </a:ext>
            </a:extLst>
          </p:cNvPr>
          <p:cNvSpPr/>
          <p:nvPr/>
        </p:nvSpPr>
        <p:spPr>
          <a:xfrm>
            <a:off x="-1119" y="3362"/>
            <a:ext cx="9457764" cy="1819835"/>
          </a:xfrm>
          <a:prstGeom prst="rect">
            <a:avLst/>
          </a:prstGeom>
          <a:solidFill>
            <a:srgbClr val="B5E1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AE1F37-2289-47C2-B7E3-2CF91EE79F8E}"/>
              </a:ext>
            </a:extLst>
          </p:cNvPr>
          <p:cNvSpPr txBox="1"/>
          <p:nvPr/>
        </p:nvSpPr>
        <p:spPr>
          <a:xfrm>
            <a:off x="770965" y="632011"/>
            <a:ext cx="79516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800" b="1">
                <a:latin typeface="Arial"/>
                <a:cs typeface="Calibri"/>
              </a:rPr>
              <a:t>MANUAL DE UTILIZAÇÃO</a:t>
            </a:r>
            <a:endParaRPr lang="pt-BR"/>
          </a:p>
        </p:txBody>
      </p:sp>
      <p:pic>
        <p:nvPicPr>
          <p:cNvPr id="7" name="Imagem 12" descr="Uma imagem contendo lego, brinquedo, pessoas, mesa&#10;&#10;Descrição gerada automaticamente">
            <a:extLst>
              <a:ext uri="{FF2B5EF4-FFF2-40B4-BE49-F238E27FC236}">
                <a16:creationId xmlns:a16="http://schemas.microsoft.com/office/drawing/2014/main" id="{45B200F4-FA21-47B5-B317-27E8AB5AF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736" y="1605"/>
            <a:ext cx="2743200" cy="181837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003F325-378E-43B9-8526-1091721F0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859" y="5135642"/>
            <a:ext cx="5058481" cy="190527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4D2F7F93-918F-44BA-B887-2590EEB26302}"/>
              </a:ext>
            </a:extLst>
          </p:cNvPr>
          <p:cNvSpPr txBox="1"/>
          <p:nvPr/>
        </p:nvSpPr>
        <p:spPr>
          <a:xfrm>
            <a:off x="156882" y="2487705"/>
            <a:ext cx="393550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3200" b="1">
                <a:latin typeface="Arial"/>
                <a:cs typeface="Calibri"/>
              </a:rPr>
              <a:t>BANCO DE DADOS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72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A558FBD6-6609-4D68-80A3-E9902D7526D5}"/>
              </a:ext>
            </a:extLst>
          </p:cNvPr>
          <p:cNvSpPr txBox="1"/>
          <p:nvPr/>
        </p:nvSpPr>
        <p:spPr>
          <a:xfrm>
            <a:off x="103094" y="2245658"/>
            <a:ext cx="68490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3200" b="1">
                <a:latin typeface="Arial"/>
                <a:cs typeface="Calibri"/>
              </a:rPr>
              <a:t>INSERINDO VALORES NO BANCO</a:t>
            </a:r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D04D807-162A-4652-BD36-AB2DB3BC93EE}"/>
              </a:ext>
            </a:extLst>
          </p:cNvPr>
          <p:cNvSpPr txBox="1"/>
          <p:nvPr/>
        </p:nvSpPr>
        <p:spPr>
          <a:xfrm>
            <a:off x="770965" y="2860236"/>
            <a:ext cx="5680635" cy="38164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dirty="0">
                <a:latin typeface="Arial"/>
                <a:cs typeface="Arial"/>
              </a:rPr>
              <a:t>1° </a:t>
            </a:r>
            <a:r>
              <a:rPr lang="pt-BR" sz="1600" dirty="0" err="1">
                <a:latin typeface="Arial"/>
                <a:cs typeface="Arial"/>
              </a:rPr>
              <a:t>PowerSheel</a:t>
            </a:r>
            <a:r>
              <a:rPr lang="pt-BR" sz="1600" dirty="0">
                <a:latin typeface="Arial"/>
                <a:cs typeface="Arial"/>
              </a:rPr>
              <a:t> no modo </a:t>
            </a:r>
            <a:r>
              <a:rPr lang="pt-BR" sz="1600" dirty="0" err="1">
                <a:latin typeface="Arial"/>
                <a:cs typeface="Arial"/>
              </a:rPr>
              <a:t>admininstrador</a:t>
            </a:r>
            <a:r>
              <a:rPr lang="pt-BR" sz="1600" dirty="0">
                <a:latin typeface="Arial"/>
                <a:cs typeface="Arial"/>
              </a:rPr>
              <a:t> 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/>
                <a:cs typeface="Arial"/>
              </a:rPr>
              <a:t>	Digitar: “Set-</a:t>
            </a:r>
            <a:r>
              <a:rPr lang="pt-BR" sz="1600" dirty="0" err="1">
                <a:latin typeface="Arial"/>
                <a:cs typeface="Arial"/>
              </a:rPr>
              <a:t>ExecutionPolicy</a:t>
            </a:r>
            <a:r>
              <a:rPr lang="pt-BR" sz="1600" dirty="0">
                <a:latin typeface="Arial"/>
                <a:cs typeface="Arial"/>
              </a:rPr>
              <a:t> </a:t>
            </a:r>
            <a:r>
              <a:rPr lang="pt-BR" sz="1600" dirty="0" err="1">
                <a:latin typeface="Arial"/>
                <a:cs typeface="Arial"/>
              </a:rPr>
              <a:t>Unrestricted</a:t>
            </a:r>
            <a:r>
              <a:rPr lang="pt-BR" sz="1600" dirty="0">
                <a:latin typeface="Arial"/>
                <a:cs typeface="Arial"/>
              </a:rPr>
              <a:t>”</a:t>
            </a:r>
          </a:p>
          <a:p>
            <a:r>
              <a:rPr lang="pt-BR" sz="1600" dirty="0">
                <a:latin typeface="Arial"/>
                <a:cs typeface="Arial"/>
              </a:rPr>
              <a:t>	Digitar :”S” para sim</a:t>
            </a:r>
          </a:p>
          <a:p>
            <a:r>
              <a:rPr lang="pt-BR" sz="1600" dirty="0">
                <a:latin typeface="Arial"/>
                <a:cs typeface="Arial"/>
              </a:rPr>
              <a:t>2° Dentro da pasta  </a:t>
            </a:r>
            <a:r>
              <a:rPr lang="pt-BR" sz="1600" dirty="0" err="1">
                <a:latin typeface="Arial"/>
                <a:cs typeface="Arial"/>
              </a:rPr>
              <a:t>aquisição_de_dados</a:t>
            </a:r>
            <a:r>
              <a:rPr lang="pt-BR" sz="1600" dirty="0">
                <a:latin typeface="Arial"/>
                <a:cs typeface="Arial"/>
              </a:rPr>
              <a:t> abrir o CMD com o path da pasta. Igual ilustrado a baixo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/>
              <a:cs typeface="Arial"/>
            </a:endParaRPr>
          </a:p>
          <a:p>
            <a:endParaRPr lang="pt-BR" sz="1600" dirty="0">
              <a:latin typeface="Arial"/>
              <a:cs typeface="Arial"/>
            </a:endParaRPr>
          </a:p>
          <a:p>
            <a:endParaRPr lang="pt-BR" sz="1600" dirty="0">
              <a:latin typeface="Arial"/>
              <a:cs typeface="Arial"/>
            </a:endParaRPr>
          </a:p>
          <a:p>
            <a:r>
              <a:rPr lang="pt-BR" sz="1600" dirty="0">
                <a:latin typeface="Arial"/>
                <a:cs typeface="Arial"/>
              </a:rPr>
              <a:t>3°Criar um ambiente virtual</a:t>
            </a:r>
          </a:p>
          <a:p>
            <a:r>
              <a:rPr lang="pt-BR" sz="1600" dirty="0">
                <a:latin typeface="Arial"/>
                <a:cs typeface="Arial"/>
              </a:rPr>
              <a:t>	Digite: “</a:t>
            </a:r>
            <a:r>
              <a:rPr lang="pt-BR" sz="1600" dirty="0" err="1">
                <a:latin typeface="Arial"/>
                <a:cs typeface="Arial"/>
              </a:rPr>
              <a:t>python</a:t>
            </a:r>
            <a:r>
              <a:rPr lang="pt-BR" sz="1600" dirty="0">
                <a:latin typeface="Arial"/>
                <a:cs typeface="Arial"/>
              </a:rPr>
              <a:t> –m </a:t>
            </a:r>
            <a:r>
              <a:rPr lang="pt-BR" sz="1600" dirty="0" err="1">
                <a:latin typeface="Arial"/>
                <a:cs typeface="Arial"/>
              </a:rPr>
              <a:t>venv</a:t>
            </a:r>
            <a:r>
              <a:rPr lang="pt-BR" sz="1600" dirty="0">
                <a:latin typeface="Arial"/>
                <a:cs typeface="Arial"/>
              </a:rPr>
              <a:t> </a:t>
            </a:r>
            <a:r>
              <a:rPr lang="pt-BR" sz="1600" dirty="0" err="1">
                <a:latin typeface="Arial"/>
                <a:cs typeface="Arial"/>
              </a:rPr>
              <a:t>NomeDoAmbiente</a:t>
            </a:r>
            <a:r>
              <a:rPr lang="pt-BR" sz="1600" dirty="0">
                <a:latin typeface="Arial"/>
                <a:cs typeface="Arial"/>
              </a:rPr>
              <a:t>”</a:t>
            </a:r>
          </a:p>
          <a:p>
            <a:r>
              <a:rPr lang="pt-BR" sz="1600" dirty="0">
                <a:latin typeface="Arial"/>
                <a:cs typeface="Arial"/>
              </a:rPr>
              <a:t>4°Utilizar o ambiente</a:t>
            </a:r>
          </a:p>
          <a:p>
            <a:r>
              <a:rPr lang="pt-BR" sz="1600" dirty="0">
                <a:latin typeface="Arial"/>
                <a:cs typeface="Arial"/>
              </a:rPr>
              <a:t>	Digite :”.\</a:t>
            </a:r>
            <a:r>
              <a:rPr lang="pt-BR" sz="1600" dirty="0" err="1">
                <a:latin typeface="Arial"/>
                <a:cs typeface="Arial"/>
              </a:rPr>
              <a:t>NomeDoAmbiente</a:t>
            </a:r>
            <a:r>
              <a:rPr lang="pt-BR" sz="1600" dirty="0">
                <a:latin typeface="Arial"/>
                <a:cs typeface="Arial"/>
              </a:rPr>
              <a:t>\Scripts\activate.bat”</a:t>
            </a:r>
          </a:p>
          <a:p>
            <a:endParaRPr lang="pt-BR" sz="1600" dirty="0">
              <a:latin typeface="Arial"/>
              <a:cs typeface="Arial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C8AD03C-31EC-4C33-9F68-7D39CD4F6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52" y="4269625"/>
            <a:ext cx="5686846" cy="79686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57F79AD-BA43-4C97-BA4F-6D37D633F9B9}"/>
              </a:ext>
            </a:extLst>
          </p:cNvPr>
          <p:cNvSpPr/>
          <p:nvPr/>
        </p:nvSpPr>
        <p:spPr>
          <a:xfrm>
            <a:off x="-1119" y="3362"/>
            <a:ext cx="9457764" cy="1819835"/>
          </a:xfrm>
          <a:prstGeom prst="rect">
            <a:avLst/>
          </a:prstGeom>
          <a:solidFill>
            <a:srgbClr val="B5E1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274301F-2239-4382-8AD4-45ABD9886F50}"/>
              </a:ext>
            </a:extLst>
          </p:cNvPr>
          <p:cNvSpPr txBox="1"/>
          <p:nvPr/>
        </p:nvSpPr>
        <p:spPr>
          <a:xfrm>
            <a:off x="770965" y="632011"/>
            <a:ext cx="79516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800" b="1">
                <a:latin typeface="Arial"/>
                <a:cs typeface="Calibri"/>
              </a:rPr>
              <a:t>MANUAL DE UTILIZAÇÃO</a:t>
            </a:r>
            <a:endParaRPr lang="pt-BR"/>
          </a:p>
        </p:txBody>
      </p:sp>
      <p:pic>
        <p:nvPicPr>
          <p:cNvPr id="12" name="Imagem 12" descr="Uma imagem contendo lego, brinquedo, pessoas, mesa&#10;&#10;Descrição gerada automaticamente">
            <a:extLst>
              <a:ext uri="{FF2B5EF4-FFF2-40B4-BE49-F238E27FC236}">
                <a16:creationId xmlns:a16="http://schemas.microsoft.com/office/drawing/2014/main" id="{9EBCB7D0-1923-43DC-A2A1-7C51F24AA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736" y="1605"/>
            <a:ext cx="2743200" cy="181837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3CDF992-2350-4262-8A77-92D9F0EE5AD3}"/>
              </a:ext>
            </a:extLst>
          </p:cNvPr>
          <p:cNvSpPr txBox="1"/>
          <p:nvPr/>
        </p:nvSpPr>
        <p:spPr>
          <a:xfrm>
            <a:off x="7100047" y="3191435"/>
            <a:ext cx="493955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5°Instalar os pacotes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latin typeface="Arial"/>
                <a:cs typeface="Arial"/>
              </a:rPr>
              <a:t>	Digite:”</a:t>
            </a:r>
            <a:r>
              <a:rPr lang="pt-BR" dirty="0" err="1">
                <a:latin typeface="Arial"/>
                <a:cs typeface="Arial"/>
              </a:rPr>
              <a:t>pip</a:t>
            </a:r>
            <a:r>
              <a:rPr lang="pt-BR" dirty="0">
                <a:latin typeface="Arial"/>
                <a:cs typeface="Arial"/>
              </a:rPr>
              <a:t> </a:t>
            </a:r>
            <a:r>
              <a:rPr lang="pt-BR" dirty="0" err="1">
                <a:latin typeface="Arial"/>
                <a:cs typeface="Arial"/>
              </a:rPr>
              <a:t>install</a:t>
            </a:r>
            <a:r>
              <a:rPr lang="pt-BR" dirty="0">
                <a:latin typeface="Arial"/>
                <a:cs typeface="Arial"/>
              </a:rPr>
              <a:t> </a:t>
            </a:r>
            <a:r>
              <a:rPr lang="pt-BR" dirty="0" err="1">
                <a:latin typeface="Arial"/>
                <a:cs typeface="Arial"/>
              </a:rPr>
              <a:t>psutil</a:t>
            </a:r>
            <a:r>
              <a:rPr lang="pt-BR" dirty="0">
                <a:latin typeface="Arial"/>
                <a:cs typeface="Arial"/>
              </a:rPr>
              <a:t>”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latin typeface="Arial"/>
                <a:cs typeface="Arial"/>
              </a:rPr>
              <a:t>	Digite:”</a:t>
            </a:r>
            <a:r>
              <a:rPr lang="pt-BR" dirty="0" err="1">
                <a:latin typeface="Arial"/>
                <a:cs typeface="Arial"/>
              </a:rPr>
              <a:t>pip</a:t>
            </a:r>
            <a:r>
              <a:rPr lang="pt-BR" dirty="0">
                <a:latin typeface="Arial"/>
                <a:cs typeface="Arial"/>
              </a:rPr>
              <a:t> </a:t>
            </a:r>
            <a:r>
              <a:rPr lang="pt-BR" dirty="0" err="1">
                <a:latin typeface="Arial"/>
                <a:cs typeface="Arial"/>
              </a:rPr>
              <a:t>install</a:t>
            </a:r>
            <a:r>
              <a:rPr lang="pt-BR" dirty="0">
                <a:latin typeface="Arial"/>
                <a:cs typeface="Arial"/>
              </a:rPr>
              <a:t> </a:t>
            </a:r>
            <a:r>
              <a:rPr lang="pt-BR" dirty="0" err="1">
                <a:latin typeface="Arial"/>
                <a:cs typeface="Arial"/>
              </a:rPr>
              <a:t>mysql.connector</a:t>
            </a:r>
            <a:r>
              <a:rPr lang="pt-BR" dirty="0">
                <a:latin typeface="Arial"/>
                <a:cs typeface="Arial"/>
              </a:rPr>
              <a:t>”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latin typeface="Arial"/>
                <a:cs typeface="Arial"/>
              </a:rPr>
              <a:t>6°Inserindo dados no banco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latin typeface="Arial"/>
                <a:cs typeface="Arial"/>
              </a:rPr>
              <a:t>	Digite:”</a:t>
            </a:r>
            <a:r>
              <a:rPr lang="pt-BR" dirty="0" err="1">
                <a:latin typeface="Arial"/>
                <a:cs typeface="Arial"/>
              </a:rPr>
              <a:t>python</a:t>
            </a:r>
            <a:r>
              <a:rPr lang="pt-BR" dirty="0">
                <a:latin typeface="Arial"/>
                <a:cs typeface="Arial"/>
              </a:rPr>
              <a:t> main.py”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latin typeface="Arial"/>
                <a:cs typeface="Arial"/>
              </a:rPr>
              <a:t>7°Dados sendo inseridos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latin typeface="Arial"/>
                <a:cs typeface="Arial"/>
              </a:rPr>
              <a:t>8°Para desativar: </a:t>
            </a:r>
            <a:r>
              <a:rPr lang="pt-BR" dirty="0" err="1">
                <a:latin typeface="Arial"/>
                <a:cs typeface="Arial"/>
              </a:rPr>
              <a:t>crtl+C</a:t>
            </a:r>
            <a:endParaRPr lang="pt-BR" dirty="0">
              <a:ea typeface="+mn-lt"/>
              <a:cs typeface="+mn-lt"/>
            </a:endParaRPr>
          </a:p>
          <a:p>
            <a:r>
              <a:rPr lang="pt-BR" dirty="0">
                <a:latin typeface="Arial"/>
                <a:cs typeface="Arial"/>
              </a:rPr>
              <a:t>9°Desativar o ambiente virtual 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latin typeface="Arial"/>
                <a:cs typeface="Arial"/>
              </a:rPr>
              <a:t>	Digite:” .\</a:t>
            </a:r>
            <a:r>
              <a:rPr lang="pt-BR" dirty="0" err="1">
                <a:latin typeface="Arial"/>
                <a:cs typeface="Arial"/>
              </a:rPr>
              <a:t>NomeDoAmbiente</a:t>
            </a:r>
            <a:r>
              <a:rPr lang="pt-BR" dirty="0">
                <a:latin typeface="Arial"/>
                <a:cs typeface="Arial"/>
              </a:rPr>
              <a:t>\Scripts\deactivate.bat”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7263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286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Tomaru Thiago</dc:creator>
  <cp:lastModifiedBy>Tomaru Thiago</cp:lastModifiedBy>
  <cp:revision>3</cp:revision>
  <dcterms:created xsi:type="dcterms:W3CDTF">2020-09-10T17:44:21Z</dcterms:created>
  <dcterms:modified xsi:type="dcterms:W3CDTF">2020-09-10T19:34:10Z</dcterms:modified>
</cp:coreProperties>
</file>