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4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3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0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89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7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31E4-0DA0-44A1-AED6-DAEB15BE7357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9DB8-690E-4A14-9C69-009FDC4FE6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Kleber Matheus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3</a:t>
            </a:r>
            <a:r>
              <a:rPr lang="pt-BR" dirty="0"/>
              <a:t>3</a:t>
            </a:r>
            <a:r>
              <a:rPr lang="pt-BR" dirty="0" smtClean="0"/>
              <a:t> anos</a:t>
            </a:r>
          </a:p>
          <a:p>
            <a:r>
              <a:rPr lang="pt-BR" dirty="0" smtClean="0"/>
              <a:t>Casado</a:t>
            </a:r>
          </a:p>
          <a:p>
            <a:r>
              <a:rPr lang="pt-BR" dirty="0" smtClean="0"/>
              <a:t>Analista de Sistemas</a:t>
            </a:r>
          </a:p>
          <a:p>
            <a:r>
              <a:rPr lang="pt-BR" dirty="0" smtClean="0"/>
              <a:t>Profissional em DBA</a:t>
            </a:r>
          </a:p>
          <a:p>
            <a:endParaRPr lang="pt-BR" dirty="0" smtClean="0"/>
          </a:p>
        </p:txBody>
      </p:sp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Máquina com lentidão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CPU com gargalo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Esgotamento de memória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Sobrecarga de sistema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Alta temperatura da máquina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33415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Processador melhor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Utilização da </a:t>
            </a:r>
            <a:r>
              <a:rPr lang="pt-BR" dirty="0" err="1" smtClean="0"/>
              <a:t>cloud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Subdivisão de tarefas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Condicionamento da área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Ambientação da área de trabalho</a:t>
            </a:r>
            <a:endParaRPr lang="pt-BR" dirty="0"/>
          </a:p>
        </p:txBody>
      </p:sp>
      <p:pic>
        <p:nvPicPr>
          <p:cNvPr id="1030" name="Picture 6" descr="Vai sobrar emprego para estes 6 profissionais de TI em 2018 | Ex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68" y="840228"/>
            <a:ext cx="2299844" cy="153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395238" y="6518997"/>
            <a:ext cx="3401524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</a:t>
            </a:r>
            <a:r>
              <a:rPr lang="pt-BR" dirty="0" err="1" smtClean="0"/>
              <a:t>SixMind</a:t>
            </a:r>
            <a:r>
              <a:rPr lang="pt-BR" dirty="0" smtClean="0"/>
              <a:t> (Operação)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9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Alessandro Guerra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3</a:t>
            </a:r>
            <a:r>
              <a:rPr lang="pt-BR" dirty="0"/>
              <a:t>4</a:t>
            </a:r>
            <a:r>
              <a:rPr lang="pt-BR" dirty="0" smtClean="0"/>
              <a:t> </a:t>
            </a:r>
            <a:r>
              <a:rPr lang="pt-BR" dirty="0" smtClean="0"/>
              <a:t>anos</a:t>
            </a:r>
          </a:p>
          <a:p>
            <a:r>
              <a:rPr lang="pt-BR" dirty="0" smtClean="0"/>
              <a:t>Casado</a:t>
            </a:r>
          </a:p>
          <a:p>
            <a:r>
              <a:rPr lang="pt-BR" dirty="0" smtClean="0"/>
              <a:t>Gerente de Processos</a:t>
            </a:r>
            <a:endParaRPr lang="pt-BR" dirty="0" smtClean="0"/>
          </a:p>
          <a:p>
            <a:r>
              <a:rPr lang="pt-BR" dirty="0" smtClean="0"/>
              <a:t>MBA em Gestão de Tecnologia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Baixo desempenho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Recorrência de problemas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Falhas de processo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Configurações gráficas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Baixo volume de comunicação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33415" y="3006298"/>
            <a:ext cx="3454128" cy="19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Saber parâmetros dos problemas mais reincidentes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Tempo médio das manutenções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Periodicidade de falhas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Visualização gráfica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Comunicação por alertas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20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467084" y="6518997"/>
            <a:ext cx="3257833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</a:t>
            </a:r>
            <a:r>
              <a:rPr lang="pt-BR" dirty="0" err="1" smtClean="0"/>
              <a:t>SixMind</a:t>
            </a:r>
            <a:r>
              <a:rPr lang="pt-BR" dirty="0" smtClean="0"/>
              <a:t> (Gerente)</a:t>
            </a:r>
            <a:endParaRPr lang="pt-BR" dirty="0"/>
          </a:p>
        </p:txBody>
      </p:sp>
      <p:pic>
        <p:nvPicPr>
          <p:cNvPr id="6" name="Imagem 5" descr="&lt;strong&gt;Gerente&lt;/strong&gt; General División El Teniente, Andrés Music | Flick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39" y="569879"/>
            <a:ext cx="1256866" cy="1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09452" y="378823"/>
            <a:ext cx="370985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9451" y="2639331"/>
            <a:ext cx="6322423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345578" y="378822"/>
            <a:ext cx="7084422" cy="2168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09451" y="37882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Maria Joanna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45578" y="37882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9451" y="2636967"/>
            <a:ext cx="82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DORES</a:t>
            </a:r>
            <a:endParaRPr lang="pt-BR" dirty="0"/>
          </a:p>
        </p:txBody>
      </p:sp>
      <p:sp>
        <p:nvSpPr>
          <p:cNvPr id="11" name="AutoShape 2" descr="Sérgio Reis - Home | Facebook"/>
          <p:cNvSpPr>
            <a:spLocks noChangeAspect="1" noChangeArrowheads="1"/>
          </p:cNvSpPr>
          <p:nvPr/>
        </p:nvSpPr>
        <p:spPr bwMode="auto">
          <a:xfrm>
            <a:off x="4956764" y="6526775"/>
            <a:ext cx="2278472" cy="4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Área de TI do Cliente</a:t>
            </a:r>
            <a:endParaRPr lang="pt-BR" dirty="0"/>
          </a:p>
        </p:txBody>
      </p:sp>
      <p:sp>
        <p:nvSpPr>
          <p:cNvPr id="12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Women We Love: 27 Influential Women in Food and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/>
          <a:stretch/>
        </p:blipFill>
        <p:spPr>
          <a:xfrm>
            <a:off x="1867989" y="682848"/>
            <a:ext cx="1894144" cy="1677306"/>
          </a:xfrm>
          <a:prstGeom prst="rect">
            <a:avLst/>
          </a:prstGeom>
        </p:spPr>
      </p:pic>
      <p:sp>
        <p:nvSpPr>
          <p:cNvPr id="14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10992" y="306588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Instabilidade de sistema e rede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Descompasso de áreas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Déficit de informações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Ausência de suporte técnico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Falta de ferramenta visual 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Acesso pouco prático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5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4410065" y="687281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3</a:t>
            </a:r>
            <a:r>
              <a:rPr lang="pt-BR" dirty="0" smtClean="0"/>
              <a:t>0 anos</a:t>
            </a:r>
          </a:p>
          <a:p>
            <a:r>
              <a:rPr lang="pt-BR" dirty="0" smtClean="0"/>
              <a:t>Casada</a:t>
            </a:r>
          </a:p>
          <a:p>
            <a:r>
              <a:rPr lang="pt-BR" dirty="0" smtClean="0"/>
              <a:t>Eng. Agrícola</a:t>
            </a:r>
          </a:p>
          <a:p>
            <a:r>
              <a:rPr lang="pt-BR" dirty="0" smtClean="0"/>
              <a:t>É ligada a tecnologia</a:t>
            </a:r>
          </a:p>
          <a:p>
            <a:r>
              <a:rPr lang="pt-BR" dirty="0" smtClean="0"/>
              <a:t>Governança de TI</a:t>
            </a:r>
          </a:p>
          <a:p>
            <a:r>
              <a:rPr lang="pt-BR" dirty="0" smtClean="0"/>
              <a:t>Objetiva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923314" y="2639331"/>
            <a:ext cx="4506686" cy="3839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23314" y="2636967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NECESSIDADES</a:t>
            </a:r>
            <a:endParaRPr lang="pt-BR" dirty="0"/>
          </a:p>
        </p:txBody>
      </p:sp>
      <p:sp>
        <p:nvSpPr>
          <p:cNvPr id="18" name="AutoShape 4" descr="Sérgio Reis - Home | Facebook"/>
          <p:cNvSpPr>
            <a:spLocks noChangeAspect="1" noChangeArrowheads="1"/>
          </p:cNvSpPr>
          <p:nvPr/>
        </p:nvSpPr>
        <p:spPr bwMode="auto">
          <a:xfrm>
            <a:off x="7026006" y="3006299"/>
            <a:ext cx="3454128" cy="16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Padronização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Mapeamento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Manutenções preditivas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Atendimento 24x7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Ferramenta </a:t>
            </a:r>
            <a:r>
              <a:rPr lang="pt-BR" dirty="0" smtClean="0"/>
              <a:t>visual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 smtClean="0"/>
              <a:t>Plataforma em nuvem</a:t>
            </a:r>
            <a:endParaRPr lang="pt-B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0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167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</cp:revision>
  <dcterms:created xsi:type="dcterms:W3CDTF">2020-08-25T16:38:22Z</dcterms:created>
  <dcterms:modified xsi:type="dcterms:W3CDTF">2020-09-01T16:57:43Z</dcterms:modified>
</cp:coreProperties>
</file>