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D96CD-A0C8-43A5-AEEC-3E3DBC2FA43A}" v="30" dt="2020-08-31T20:29:02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AE761-103C-4836-AF09-61CAE547A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11C960-8262-47E5-8E21-A0D26121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16826-B253-4F0F-ACCF-43DE6307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594DF-91ED-4B84-808B-01FDD58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5A1C7F-B4D6-4762-B2B8-5A6657FB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18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3D8AC-5784-4F80-96D0-6403C3E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62C489-A1E8-4E90-B2BE-121884E2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7F243-8594-4BC8-98F1-19093695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140950-B497-46FA-A8C6-2A5CFF91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F499E-81EF-40DF-A081-9D4A71D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D7E901-1EF9-4C4C-955F-D1A3CBDFB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8F283A-04CE-4479-B176-964BCD3D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6A444-471F-41B0-993D-CC5B6E7F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B40DF-3D38-4913-8F8E-C610699A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162702-42D6-41D2-BAF9-432A0F81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7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6A384-B3F2-40A4-9BB1-0B37BDB8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F8736-389D-4050-A775-67EF2206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E1CE6-1225-4EFC-B684-BDEB328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66787-ED6C-4CFA-BBF2-81DE7E12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FCD36-3AF3-4B7B-9F1A-87317230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EEDC-AB44-4698-A894-FCE96AA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88A13-CD78-4551-9289-6B5CCF8F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D9C4B-994F-4455-8783-87C408F3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74C34-BB73-4B15-B07E-DB86066E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FB416-EFD2-4DBA-8BA8-9262A82D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53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B3CC-1B3A-4C3E-9FFD-17E425C4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83136-827D-4925-B803-FC6243AB5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BC7A2B-3502-4CD2-9E92-21575CC8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87B402-4995-4CD8-BC15-A1228500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D27D8-2C58-4B0A-A5FB-0B977CE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349BD-C40D-4125-BA69-CB3B7467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32CD9-28A0-4A42-B5DE-06218192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A6C7F-343D-448D-AE2F-0B5D70B3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1C3EDE-92D7-4896-8EC5-0D5C756C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76CE05-E8F6-4B91-8EC8-6CEE788C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F5FB6F-4C27-4A72-97CD-D3651BAC5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548CD4-0BA3-43D6-BC72-F40D6E12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F1BD54-E657-4A9A-99A7-209E98F6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88D9F-9404-47AA-8048-45223E9E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0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CE29E-018F-4C75-9012-F86639E2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E37420-233E-4111-AC78-23D02C24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5F588E-B2C4-4BBD-82FF-5D77A5B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23993E-578F-48E0-A10A-F902BC56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7CC1B9-38FF-4E6C-A8CE-F0B71124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8DA710-BFD0-4941-A175-82DF34CB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A0C24F-2E6B-4545-9851-B17159E7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4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D98C7-C342-4992-A273-BAA64D9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94A91-6FAD-4308-8E1B-83F85247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58FB0C-C6BB-4974-82E4-CC5E5E41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E4007-D9C1-4D1C-80FE-18351A0D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02A4CF-26AE-4B87-9362-8C53EB3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E4404B-E99A-467D-A6FC-ED5C11D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6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A41F-5327-4C2A-971C-0AACBCFC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78DF3B-28D9-4E4C-82A9-A67B74CA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83AF4E-7A35-4366-B9D0-CA764C7D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319F0-6936-4467-AB00-6A53CDA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9D93A-A860-42AE-9B29-35109045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3096A3-0E02-45F1-A3F5-04DD6DFE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7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FCA6DD-6764-4E35-95F3-4CBEFD45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72AEF-6DAE-44DB-9725-81D8D8B8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752F-C52D-41C5-802D-6B4CED112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01A8-2AC6-4575-83BF-B2066DEA3A2F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3B8C12-8BA0-4979-9D25-94C1320F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513FE-D426-4D57-AB06-E6C0CE69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C604-722F-4FA3-A5F1-8A13D79C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97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7C3BBB0-8D59-43D2-9BE1-766FAE9C0BA6}"/>
              </a:ext>
            </a:extLst>
          </p:cNvPr>
          <p:cNvGrpSpPr/>
          <p:nvPr/>
        </p:nvGrpSpPr>
        <p:grpSpPr>
          <a:xfrm>
            <a:off x="293914" y="196964"/>
            <a:ext cx="2367643" cy="2791165"/>
            <a:chOff x="293914" y="196964"/>
            <a:chExt cx="2367643" cy="279116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C1CDD6C3-10F8-4311-8617-85087E6F115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usuário quero informações </a:t>
              </a:r>
              <a:r>
                <a:rPr lang="pt-BR" dirty="0" smtClean="0"/>
                <a:t>gráficas para </a:t>
              </a:r>
              <a:r>
                <a:rPr lang="pt-BR" dirty="0"/>
                <a:t>tomadas decisões</a:t>
              </a:r>
            </a:p>
          </p:txBody>
        </p:sp>
        <p:pic>
          <p:nvPicPr>
            <p:cNvPr id="102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69FE7E5F-7C9C-4677-9614-96E3546E9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AA2A7F4-B188-4F28-A24E-F215FE929A62}"/>
              </a:ext>
            </a:extLst>
          </p:cNvPr>
          <p:cNvGrpSpPr/>
          <p:nvPr/>
        </p:nvGrpSpPr>
        <p:grpSpPr>
          <a:xfrm>
            <a:off x="3450771" y="196964"/>
            <a:ext cx="2367643" cy="2791165"/>
            <a:chOff x="3450771" y="196964"/>
            <a:chExt cx="2367643" cy="2791165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73EBBAE-BB70-474D-8378-F349A1A3F0B8}"/>
                </a:ext>
              </a:extLst>
            </p:cNvPr>
            <p:cNvSpPr/>
            <p:nvPr/>
          </p:nvSpPr>
          <p:spPr>
            <a:xfrm>
              <a:off x="3450771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gerenciador quero poder analisar a entrada e saída de dinheiro para cumprir balança</a:t>
              </a:r>
            </a:p>
          </p:txBody>
        </p:sp>
        <p:pic>
          <p:nvPicPr>
            <p:cNvPr id="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C1036054-3121-4DCA-8F37-D592E34A4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49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6607626" y="196964"/>
            <a:ext cx="2367643" cy="2791165"/>
            <a:chOff x="293914" y="196964"/>
            <a:chExt cx="2367643" cy="279116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analistas quero sensores para captação de dados</a:t>
              </a:r>
            </a:p>
          </p:txBody>
        </p:sp>
        <p:pic>
          <p:nvPicPr>
            <p:cNvPr id="15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8A17352-206D-4E48-AD96-CD92161EAB7B}"/>
              </a:ext>
            </a:extLst>
          </p:cNvPr>
          <p:cNvGrpSpPr/>
          <p:nvPr/>
        </p:nvGrpSpPr>
        <p:grpSpPr>
          <a:xfrm>
            <a:off x="9530443" y="196964"/>
            <a:ext cx="2367643" cy="2791165"/>
            <a:chOff x="293914" y="196964"/>
            <a:chExt cx="2367643" cy="279116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52C974D9-95B5-4170-9471-73BA3A504DBB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cliente quero manutenções periódicas para manter a qualidade e segurança do produto</a:t>
              </a:r>
            </a:p>
          </p:txBody>
        </p:sp>
        <p:pic>
          <p:nvPicPr>
            <p:cNvPr id="1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55C06DE4-9E45-498E-958D-CBEA1828A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304B19B-E344-4376-B370-D536B34FEC57}"/>
              </a:ext>
            </a:extLst>
          </p:cNvPr>
          <p:cNvGrpSpPr/>
          <p:nvPr/>
        </p:nvGrpSpPr>
        <p:grpSpPr>
          <a:xfrm>
            <a:off x="3418110" y="3417977"/>
            <a:ext cx="2367643" cy="2791165"/>
            <a:chOff x="293914" y="196964"/>
            <a:chExt cx="2367643" cy="279116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B4106D0-95DE-4CEC-8B66-F03C8B376B98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cliente quero receber notificação para tomadas decisões mais rápida</a:t>
              </a:r>
            </a:p>
          </p:txBody>
        </p:sp>
        <p:pic>
          <p:nvPicPr>
            <p:cNvPr id="21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D500D48B-9AF1-4885-9D5A-4E2253235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8FD9F2-FC24-4ED4-9332-63BB8746D39D}"/>
              </a:ext>
            </a:extLst>
          </p:cNvPr>
          <p:cNvGrpSpPr/>
          <p:nvPr/>
        </p:nvGrpSpPr>
        <p:grpSpPr>
          <a:xfrm>
            <a:off x="6607626" y="3417977"/>
            <a:ext cx="2367643" cy="2791165"/>
            <a:chOff x="293914" y="196964"/>
            <a:chExt cx="2367643" cy="2791165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EF3CCDBC-65AB-4078-95D5-3CD686F3C320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proprietário quero ter ciência das métricas do meu plantio para auxiliar nos planejamentos</a:t>
              </a:r>
            </a:p>
          </p:txBody>
        </p:sp>
        <p:pic>
          <p:nvPicPr>
            <p:cNvPr id="24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9C92BAE7-478C-4220-AD02-8B6ED1FDA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D99080A-30BB-4349-A5B3-8D0B497928F9}"/>
              </a:ext>
            </a:extLst>
          </p:cNvPr>
          <p:cNvGrpSpPr/>
          <p:nvPr/>
        </p:nvGrpSpPr>
        <p:grpSpPr>
          <a:xfrm>
            <a:off x="9530443" y="3418590"/>
            <a:ext cx="2367643" cy="2791165"/>
            <a:chOff x="293914" y="196964"/>
            <a:chExt cx="2367643" cy="2791165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D641DE7-1D83-497B-AE17-2AFE14BC43CF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usuário quero interfaces de fácil compreendimento para visualização de dados</a:t>
              </a:r>
            </a:p>
          </p:txBody>
        </p:sp>
        <p:pic>
          <p:nvPicPr>
            <p:cNvPr id="27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1B047F77-E6A1-40CA-A7F7-8E01CF94F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7C3BBB0-8D59-43D2-9BE1-766FAE9C0BA6}"/>
              </a:ext>
            </a:extLst>
          </p:cNvPr>
          <p:cNvGrpSpPr/>
          <p:nvPr/>
        </p:nvGrpSpPr>
        <p:grpSpPr>
          <a:xfrm>
            <a:off x="361944" y="3417977"/>
            <a:ext cx="2367643" cy="2791165"/>
            <a:chOff x="293914" y="196964"/>
            <a:chExt cx="2367643" cy="2791165"/>
          </a:xfrm>
        </p:grpSpPr>
        <p:sp>
          <p:nvSpPr>
            <p:cNvPr id="29" name="Retângulo: Cantos Arredondados 3">
              <a:extLst>
                <a:ext uri="{FF2B5EF4-FFF2-40B4-BE49-F238E27FC236}">
                  <a16:creationId xmlns:a16="http://schemas.microsoft.com/office/drawing/2014/main" id="{C1CDD6C3-10F8-4311-8617-85087E6F115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usuário </a:t>
              </a:r>
              <a:r>
                <a:rPr lang="pt-BR" dirty="0" smtClean="0"/>
                <a:t>quero acessos aos dados para prever possíveis avanços ou recuos </a:t>
              </a:r>
              <a:endParaRPr lang="pt-BR" dirty="0"/>
            </a:p>
          </p:txBody>
        </p:sp>
        <p:pic>
          <p:nvPicPr>
            <p:cNvPr id="30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69FE7E5F-7C9C-4677-9614-96E3546E9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334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350517" y="295105"/>
            <a:ext cx="2367643" cy="2791165"/>
            <a:chOff x="293914" y="196964"/>
            <a:chExt cx="2367643" cy="2791165"/>
          </a:xfrm>
        </p:grpSpPr>
        <p:sp>
          <p:nvSpPr>
            <p:cNvPr id="5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analistas quero </a:t>
              </a:r>
              <a:r>
                <a:rPr lang="pt-BR" dirty="0" smtClean="0"/>
                <a:t>um sistema</a:t>
              </a:r>
              <a:r>
                <a:rPr lang="pt-BR" dirty="0" smtClean="0"/>
                <a:t> </a:t>
              </a:r>
              <a:r>
                <a:rPr lang="pt-BR" dirty="0"/>
                <a:t>para captação de </a:t>
              </a:r>
              <a:r>
                <a:rPr lang="pt-BR" dirty="0" smtClean="0"/>
                <a:t>dados</a:t>
              </a:r>
            </a:p>
            <a:p>
              <a:pPr algn="ctr"/>
              <a:r>
                <a:rPr lang="pt-BR" dirty="0" smtClean="0"/>
                <a:t>máquina </a:t>
              </a:r>
              <a:endParaRPr lang="pt-BR" dirty="0"/>
            </a:p>
          </p:txBody>
        </p:sp>
        <p:pic>
          <p:nvPicPr>
            <p:cNvPr id="6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3515538" y="295105"/>
            <a:ext cx="2367643" cy="2791165"/>
            <a:chOff x="293914" y="196964"/>
            <a:chExt cx="2367643" cy="2791165"/>
          </a:xfrm>
        </p:grpSpPr>
        <p:sp>
          <p:nvSpPr>
            <p:cNvPr id="8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</a:t>
              </a:r>
              <a:r>
                <a:rPr lang="pt-BR" dirty="0" smtClean="0"/>
                <a:t>gerente </a:t>
              </a:r>
              <a:r>
                <a:rPr lang="pt-BR" dirty="0"/>
                <a:t>quero </a:t>
              </a:r>
              <a:r>
                <a:rPr lang="pt-BR" dirty="0" smtClean="0"/>
                <a:t>configurações gráficas </a:t>
              </a:r>
              <a:r>
                <a:rPr lang="pt-BR" dirty="0" smtClean="0"/>
                <a:t>para</a:t>
              </a:r>
            </a:p>
            <a:p>
              <a:pPr algn="ctr"/>
              <a:r>
                <a:rPr lang="pt-BR" dirty="0" smtClean="0"/>
                <a:t>ter melhor ciência e administração </a:t>
              </a:r>
              <a:r>
                <a:rPr lang="pt-BR" dirty="0" smtClean="0"/>
                <a:t> </a:t>
              </a:r>
              <a:endParaRPr lang="pt-BR" dirty="0"/>
            </a:p>
          </p:txBody>
        </p:sp>
        <p:pic>
          <p:nvPicPr>
            <p:cNvPr id="9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6680557" y="295105"/>
            <a:ext cx="2367643" cy="2791165"/>
            <a:chOff x="293914" y="196964"/>
            <a:chExt cx="2367643" cy="2791165"/>
          </a:xfrm>
        </p:grpSpPr>
        <p:sp>
          <p:nvSpPr>
            <p:cNvPr id="11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analistas quero </a:t>
              </a:r>
              <a:r>
                <a:rPr lang="pt-BR" dirty="0" smtClean="0"/>
                <a:t>uma plataforma responsiva</a:t>
              </a:r>
              <a:r>
                <a:rPr lang="pt-BR" dirty="0" smtClean="0"/>
                <a:t> </a:t>
              </a:r>
              <a:r>
                <a:rPr lang="pt-BR" dirty="0"/>
                <a:t>para </a:t>
              </a:r>
              <a:r>
                <a:rPr lang="pt-BR" dirty="0" smtClean="0"/>
                <a:t>utilizar em vários dispositivos </a:t>
              </a:r>
              <a:endParaRPr lang="pt-BR" dirty="0"/>
            </a:p>
          </p:txBody>
        </p:sp>
        <p:pic>
          <p:nvPicPr>
            <p:cNvPr id="12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9667597" y="295105"/>
            <a:ext cx="2367643" cy="2791165"/>
            <a:chOff x="293914" y="196964"/>
            <a:chExt cx="2367643" cy="2791165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</a:t>
              </a:r>
              <a:r>
                <a:rPr lang="pt-BR" dirty="0" smtClean="0"/>
                <a:t>analista quero saber o status dos sensores </a:t>
              </a:r>
              <a:r>
                <a:rPr lang="pt-BR" dirty="0"/>
                <a:t>para </a:t>
              </a:r>
              <a:r>
                <a:rPr lang="pt-BR" dirty="0" smtClean="0"/>
                <a:t>facilitar a manutenção</a:t>
              </a:r>
              <a:endParaRPr lang="pt-BR" dirty="0"/>
            </a:p>
          </p:txBody>
        </p:sp>
        <p:pic>
          <p:nvPicPr>
            <p:cNvPr id="15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321662" y="3448560"/>
            <a:ext cx="2367643" cy="2791165"/>
            <a:chOff x="293914" y="196964"/>
            <a:chExt cx="2367643" cy="2791165"/>
          </a:xfrm>
        </p:grpSpPr>
        <p:sp>
          <p:nvSpPr>
            <p:cNvPr id="17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</a:t>
              </a:r>
              <a:r>
                <a:rPr lang="pt-BR" dirty="0" smtClean="0"/>
                <a:t>analista quero saber o status da memória para </a:t>
              </a:r>
              <a:r>
                <a:rPr lang="pt-BR" dirty="0" smtClean="0"/>
                <a:t>não ter picos ou perdas de dados</a:t>
              </a:r>
              <a:endParaRPr lang="pt-BR" dirty="0"/>
            </a:p>
          </p:txBody>
        </p:sp>
        <p:pic>
          <p:nvPicPr>
            <p:cNvPr id="18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3515538" y="3448560"/>
            <a:ext cx="2367643" cy="2791165"/>
            <a:chOff x="293914" y="196964"/>
            <a:chExt cx="2367643" cy="2791165"/>
          </a:xfrm>
        </p:grpSpPr>
        <p:sp>
          <p:nvSpPr>
            <p:cNvPr id="20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</a:t>
              </a:r>
              <a:r>
                <a:rPr lang="pt-BR" dirty="0" smtClean="0"/>
                <a:t>analista quero saber o status da memória virtual para não haver sobrecarga</a:t>
              </a:r>
              <a:endParaRPr lang="pt-BR" dirty="0"/>
            </a:p>
          </p:txBody>
        </p:sp>
        <p:pic>
          <p:nvPicPr>
            <p:cNvPr id="21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6680557" y="3448560"/>
            <a:ext cx="2367643" cy="2791165"/>
            <a:chOff x="293914" y="196964"/>
            <a:chExt cx="2367643" cy="2791165"/>
          </a:xfrm>
        </p:grpSpPr>
        <p:sp>
          <p:nvSpPr>
            <p:cNvPr id="23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</a:t>
              </a:r>
              <a:r>
                <a:rPr lang="pt-BR" dirty="0" smtClean="0"/>
                <a:t>analista quero saber a situação do uso da nuvem para não haver gastos desnecessários</a:t>
              </a:r>
              <a:endParaRPr lang="pt-BR" dirty="0"/>
            </a:p>
          </p:txBody>
        </p:sp>
        <p:pic>
          <p:nvPicPr>
            <p:cNvPr id="24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4C93D86-376C-4D77-8848-52798F2264BD}"/>
              </a:ext>
            </a:extLst>
          </p:cNvPr>
          <p:cNvGrpSpPr/>
          <p:nvPr/>
        </p:nvGrpSpPr>
        <p:grpSpPr>
          <a:xfrm>
            <a:off x="9667597" y="3448560"/>
            <a:ext cx="2367643" cy="2791165"/>
            <a:chOff x="293914" y="196964"/>
            <a:chExt cx="2367643" cy="2791165"/>
          </a:xfrm>
        </p:grpSpPr>
        <p:sp>
          <p:nvSpPr>
            <p:cNvPr id="26" name="Retângulo: Cantos Arredondados 13">
              <a:extLst>
                <a:ext uri="{FF2B5EF4-FFF2-40B4-BE49-F238E27FC236}">
                  <a16:creationId xmlns:a16="http://schemas.microsoft.com/office/drawing/2014/main" id="{BA87640D-12B5-4A1A-88C7-C53269C56734}"/>
                </a:ext>
              </a:extLst>
            </p:cNvPr>
            <p:cNvSpPr/>
            <p:nvPr/>
          </p:nvSpPr>
          <p:spPr>
            <a:xfrm>
              <a:off x="293914" y="559254"/>
              <a:ext cx="2367643" cy="24288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Eu enquanto </a:t>
              </a:r>
              <a:r>
                <a:rPr lang="pt-BR" dirty="0" smtClean="0"/>
                <a:t>cliente quero ter 99% disponibilidade para não ocorrer falhas de processo</a:t>
              </a:r>
              <a:endParaRPr lang="pt-BR" dirty="0"/>
            </a:p>
          </p:txBody>
        </p:sp>
        <p:pic>
          <p:nvPicPr>
            <p:cNvPr id="27" name="Picture 4" descr="Usuário Pessoa Pessoas - Gráfico vetorial grátis no Pixabay">
              <a:extLst>
                <a:ext uri="{FF2B5EF4-FFF2-40B4-BE49-F238E27FC236}">
                  <a16:creationId xmlns:a16="http://schemas.microsoft.com/office/drawing/2014/main" id="{7F7A0B22-8101-4250-9466-6D307C3D7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92" y="196964"/>
              <a:ext cx="772885" cy="724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2909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Tomaru Thiago</dc:creator>
  <cp:lastModifiedBy>Aluno</cp:lastModifiedBy>
  <cp:revision>4</cp:revision>
  <dcterms:created xsi:type="dcterms:W3CDTF">2020-08-31T20:08:04Z</dcterms:created>
  <dcterms:modified xsi:type="dcterms:W3CDTF">2020-09-01T19:07:59Z</dcterms:modified>
</cp:coreProperties>
</file>