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Nuclear_explosion" TargetMode="External"/><Relationship Id="rId4" Type="http://schemas.openxmlformats.org/officeDocument/2006/relationships/hyperlink" Target="http://boombob.ru/picture.php?id=3685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21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Relationship Id="rId5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14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Hack the Planet: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Peter Unrein, Hung Giang, Tongyu Yang and Adrian Berg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875" y="1120800"/>
            <a:ext cx="4360974" cy="15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749" y="2765200"/>
            <a:ext cx="4844124" cy="22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7875"/>
            <a:ext cx="4105950" cy="29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750" y="47750"/>
            <a:ext cx="4844125" cy="27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215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 of the Game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0" y="572700"/>
            <a:ext cx="545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Board class is a JPanel which handles the logic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All the sprites are held in private ArrayLists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Uses a Timer (javax.swing.Timer) set to hand ActionEvents to Board class which implements ActionListener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Each ActionEvent causes updates/redraws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Update events and Collisions are handled in Utility classes in order to cut down on the size of the Board class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Drawing is handled with paintComponent/drawObjects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300" y="120400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687" y="2436377"/>
            <a:ext cx="3618324" cy="254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4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Explosions and Crashes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206150" y="523925"/>
            <a:ext cx="5538600" cy="17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F3F3F3"/>
                </a:solidFill>
              </a:rPr>
              <a:t>Collisions depend on Rectangles drawn by the image of each sprite.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F3F3F3"/>
                </a:solidFill>
              </a:rPr>
              <a:t>CollisionUtility takes ArrayLists of Bullets, Blocks, Enemy Tanks, and the player Tank and checks intersections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775"/>
            <a:ext cx="2695068" cy="22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200" y="2057400"/>
            <a:ext cx="3860799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2533875"/>
            <a:ext cx="4877400" cy="228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F3F3F3"/>
                </a:solidFill>
              </a:rPr>
              <a:t>When a collision is detected, the objects have their health and vis modified according to the rules of the game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F3F3F3"/>
                </a:solidFill>
              </a:rPr>
              <a:t>Sprites with vis = false are removed when the board updates and necessary animations are added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Sound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Used sound from the original game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Sound Utility Class used to load, open and loop clips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Already Familiar with Java Sound API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537" y="2230000"/>
            <a:ext cx="25241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TankAI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5429700" cy="17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AI difficulties: easy, normal, hard - actively seek out the player.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AI types: basic, power, fast, armor - has different kind of “power up” for enemy.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548" y="1152474"/>
            <a:ext cx="2649275" cy="1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52175" y="3027125"/>
            <a:ext cx="8326800" cy="1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Spawning AI: Board will spawn AI until a certain number of AI for a level is reached (goal).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Some AI will carry power up for the player tank.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learned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Plan (How to break down a relatively large project)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How to split up work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Communication is very important!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Collaborate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Write small parts each time and update often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Challenges (Version 2.0)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516725"/>
            <a:ext cx="8520600" cy="455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Short term goals: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2-player mode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Load / Save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New Game Modes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Online Play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Smooth out transitions between levels (show current score)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Non-Coding gameplay balances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Far term goals: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Get game on app market (acquire capital)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Use excess capital to defend against Bandai Namco Entertainment lawsuits (use capital)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Purchase or steal an island (retire young)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credits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Nuts and Bolts, http://fabfest.london/brief/materials/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Explosion,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https://en.wikipedia.org/wiki/Nuclear_explosion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Tank Crash,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http://boombob.ru/picture.php?id=36851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will find you, http://www.quickmeme.com/meme/3vgbf1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3737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Project Description / Background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7550" y="1262950"/>
            <a:ext cx="3845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Released in 1985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Namco game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Destroy tanks, protect base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Special blocks</a:t>
            </a:r>
          </a:p>
          <a:p>
            <a:pPr indent="-228600" lvl="1" marL="9144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Brick, tree, steel, river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Special tanks (4 types of enemies)</a:t>
            </a:r>
          </a:p>
          <a:p>
            <a:pPr indent="-228600" lvl="1" marL="9144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Basic, fast, power, armor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Upgrades with powerUps</a:t>
            </a:r>
          </a:p>
          <a:p>
            <a:pPr indent="-228600" lvl="1" marL="9144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Timer, grenade, shield, star, tank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We added some own features by ourselves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200" y="505673"/>
            <a:ext cx="4907549" cy="42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Scrum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Frequent meeting/ contact very useful</a:t>
            </a:r>
          </a:p>
          <a:p>
            <a:pPr indent="-228600" lvl="1" marL="9144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Used class time to meet</a:t>
            </a:r>
          </a:p>
          <a:p>
            <a:pPr indent="-228600" lvl="1" marL="9144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Used slack to communicate </a:t>
            </a: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Kept a task board on Yodiz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Perhaps overly formal and structured for this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EFEFEF"/>
              </a:buClr>
            </a:pPr>
            <a:r>
              <a:rPr lang="en">
                <a:solidFill>
                  <a:srgbClr val="EFEFEF"/>
                </a:solidFill>
              </a:rPr>
              <a:t>Difficult to manage rigorously with a student schedule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202" y="63989"/>
            <a:ext cx="1609850" cy="1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884" y="228800"/>
            <a:ext cx="2505899" cy="10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9874" y="1350774"/>
            <a:ext cx="2505899" cy="1542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9873" y="3013060"/>
            <a:ext cx="2459724" cy="193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49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 Backlog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512" y="858024"/>
            <a:ext cx="5640976" cy="42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and Implementation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Two Major Packages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GameMain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SpriteClasses</a:t>
            </a:r>
          </a:p>
          <a:p>
            <a:pPr indent="-228600" lvl="1" marL="91440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PowerUps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Structure of the Game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GameMain (GameView)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Menu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Board</a:t>
            </a:r>
          </a:p>
          <a:p>
            <a:pPr indent="-228600" lvl="0" marL="457200">
              <a:spcBef>
                <a:spcPts val="0"/>
              </a:spcBef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ScoreBoard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12488" l="6817" r="5555" t="44464"/>
          <a:stretch/>
        </p:blipFill>
        <p:spPr>
          <a:xfrm>
            <a:off x="565587" y="2580425"/>
            <a:ext cx="8012822" cy="20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3145650" cy="275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374" y="1124124"/>
            <a:ext cx="3230325" cy="281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6573" y="2064874"/>
            <a:ext cx="3204826" cy="28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 map for each stage works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35 stages in total (2D Arrays)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75" y="1685562"/>
            <a:ext cx="3054299" cy="3188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>
            <a:off x="3648262" y="3279862"/>
            <a:ext cx="1511700" cy="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975" y="1685550"/>
            <a:ext cx="3584549" cy="31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0950" y="141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Everything is a Sprite!!!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959150" y="762875"/>
            <a:ext cx="3823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Information which all Sprites contain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X&amp;Y position (int representing pixel position on the board)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 boolean representing whether or not the object should be visible on the board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An ImageIcon of the desired sprite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The bounds of the sprite drawn represented as a Rectangle 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23118" l="0" r="0" t="0"/>
          <a:stretch/>
        </p:blipFill>
        <p:spPr>
          <a:xfrm>
            <a:off x="60950" y="686900"/>
            <a:ext cx="3974501" cy="395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874" y="3286475"/>
            <a:ext cx="2123774" cy="17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