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493776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EE760-F7E3-4C57-B3BD-E3EC43211D57}" v="120" dt="2019-02-23T07:11:51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0" d="100"/>
          <a:sy n="30" d="100"/>
        </p:scale>
        <p:origin x="50" y="-3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 jha" userId="a754c436acd92511" providerId="LiveId" clId="{102EE760-F7E3-4C57-B3BD-E3EC43211D57}"/>
    <pc:docChg chg="undo redo custSel modSld">
      <pc:chgData name="hri jha" userId="a754c436acd92511" providerId="LiveId" clId="{102EE760-F7E3-4C57-B3BD-E3EC43211D57}" dt="2019-02-23T07:11:51.233" v="9948" actId="164"/>
      <pc:docMkLst>
        <pc:docMk/>
      </pc:docMkLst>
      <pc:sldChg chg="addSp delSp modSp">
        <pc:chgData name="hri jha" userId="a754c436acd92511" providerId="LiveId" clId="{102EE760-F7E3-4C57-B3BD-E3EC43211D57}" dt="2019-02-23T07:11:51.233" v="9948" actId="164"/>
        <pc:sldMkLst>
          <pc:docMk/>
          <pc:sldMk cId="3368103055" sldId="256"/>
        </pc:sldMkLst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" creationId="{8F841476-C0F6-4E4F-B193-E0EA98EC8A3E}"/>
          </ac:spMkLst>
        </pc:spChg>
        <pc:spChg chg="add mod or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3" creationId="{DB5FA39E-B733-4F52-8320-1ACF3978B0A1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4" creationId="{9DEF2F93-B0B5-4001-B238-71B072FC2DA1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5" creationId="{213816EB-478A-4176-B65B-443D1A091372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7" creationId="{FC578708-CE4C-4853-9B72-6CB223F3E3B3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8" creationId="{29128485-16DB-4036-A963-727F21F11F5B}"/>
          </ac:spMkLst>
        </pc:spChg>
        <pc:spChg chg="add del mod">
          <ac:chgData name="hri jha" userId="a754c436acd92511" providerId="LiveId" clId="{102EE760-F7E3-4C57-B3BD-E3EC43211D57}" dt="2019-02-22T07:08:06.610" v="9642" actId="478"/>
          <ac:spMkLst>
            <pc:docMk/>
            <pc:sldMk cId="3368103055" sldId="256"/>
            <ac:spMk id="11" creationId="{963A1557-5BE3-4B78-B56A-574044E3D5D5}"/>
          </ac:spMkLst>
        </pc:spChg>
        <pc:spChg chg="mod">
          <ac:chgData name="hri jha" userId="a754c436acd92511" providerId="LiveId" clId="{102EE760-F7E3-4C57-B3BD-E3EC43211D57}" dt="2019-02-21T23:05:53.068" v="65" actId="255"/>
          <ac:spMkLst>
            <pc:docMk/>
            <pc:sldMk cId="3368103055" sldId="256"/>
            <ac:spMk id="31" creationId="{492E9490-0436-4A66-B104-190C84D86B4B}"/>
          </ac:spMkLst>
        </pc:spChg>
        <pc:spChg chg="mod">
          <ac:chgData name="hri jha" userId="a754c436acd92511" providerId="LiveId" clId="{102EE760-F7E3-4C57-B3BD-E3EC43211D57}" dt="2019-02-21T23:05:55.030" v="68" actId="255"/>
          <ac:spMkLst>
            <pc:docMk/>
            <pc:sldMk cId="3368103055" sldId="256"/>
            <ac:spMk id="32" creationId="{E40B63C4-2615-42B7-B038-E989B6767F7C}"/>
          </ac:spMkLst>
        </pc:spChg>
        <pc:spChg chg="mod">
          <ac:chgData name="hri jha" userId="a754c436acd92511" providerId="LiveId" clId="{102EE760-F7E3-4C57-B3BD-E3EC43211D57}" dt="2019-02-22T05:38:25.086" v="976" actId="1036"/>
          <ac:spMkLst>
            <pc:docMk/>
            <pc:sldMk cId="3368103055" sldId="256"/>
            <ac:spMk id="41" creationId="{38C28D61-7097-4649-9C3A-54ACE28D3B1A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69" creationId="{17B34C20-817B-4E47-AA84-90B58E43A3A9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20" creationId="{BE47F168-F930-4437-820B-FD1E5536576C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21" creationId="{A2ABE8B9-1C4E-482E-8B84-43221D76A9D8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23" creationId="{2F7627D0-7B21-40E2-A605-0159937F85D1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26" creationId="{EFE4B5E0-BE08-401A-BC6F-DBFE646CD0AE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27" creationId="{777F1833-87E0-4D0B-8726-924BF261B5C4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28" creationId="{5327490D-F55F-4A5F-BC78-1368046DD77C}"/>
          </ac:spMkLst>
        </pc:spChg>
        <pc:spChg chg="mod">
          <ac:chgData name="hri jha" userId="a754c436acd92511" providerId="LiveId" clId="{102EE760-F7E3-4C57-B3BD-E3EC43211D57}" dt="2019-02-22T15:02:32.953" v="9944" actId="14100"/>
          <ac:spMkLst>
            <pc:docMk/>
            <pc:sldMk cId="3368103055" sldId="256"/>
            <ac:spMk id="133" creationId="{E74FB73C-756A-4F20-828C-C94DE77512C4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36" creationId="{75A48F2F-99DE-4D63-85FD-515EA919CB1D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37" creationId="{BA66B903-0291-425D-8270-55B36A73650F}"/>
          </ac:spMkLst>
        </pc:spChg>
        <pc:spChg chg="add del mod">
          <ac:chgData name="hri jha" userId="a754c436acd92511" providerId="LiveId" clId="{102EE760-F7E3-4C57-B3BD-E3EC43211D57}" dt="2019-02-22T06:04:32.128" v="2835" actId="478"/>
          <ac:spMkLst>
            <pc:docMk/>
            <pc:sldMk cId="3368103055" sldId="256"/>
            <ac:spMk id="138" creationId="{B51A2E94-A54A-4E11-B9CB-E31AA20EC16A}"/>
          </ac:spMkLst>
        </pc:spChg>
        <pc:spChg chg="add del mod">
          <ac:chgData name="hri jha" userId="a754c436acd92511" providerId="LiveId" clId="{102EE760-F7E3-4C57-B3BD-E3EC43211D57}" dt="2019-02-22T06:04:27.007" v="2834" actId="478"/>
          <ac:spMkLst>
            <pc:docMk/>
            <pc:sldMk cId="3368103055" sldId="256"/>
            <ac:spMk id="141" creationId="{19C6D4A5-7B0C-4A04-81C2-B2454BD604E7}"/>
          </ac:spMkLst>
        </pc:spChg>
        <pc:spChg chg="add del mod">
          <ac:chgData name="hri jha" userId="a754c436acd92511" providerId="LiveId" clId="{102EE760-F7E3-4C57-B3BD-E3EC43211D57}" dt="2019-02-22T06:04:23.824" v="2833" actId="478"/>
          <ac:spMkLst>
            <pc:docMk/>
            <pc:sldMk cId="3368103055" sldId="256"/>
            <ac:spMk id="142" creationId="{6D86E8C0-FAC9-42D5-9FC2-34844693D7B8}"/>
          </ac:spMkLst>
        </pc:spChg>
        <pc:spChg chg="add del mod">
          <ac:chgData name="hri jha" userId="a754c436acd92511" providerId="LiveId" clId="{102EE760-F7E3-4C57-B3BD-E3EC43211D57}" dt="2019-02-22T06:04:19.768" v="2832" actId="478"/>
          <ac:spMkLst>
            <pc:docMk/>
            <pc:sldMk cId="3368103055" sldId="256"/>
            <ac:spMk id="143" creationId="{B92BA25F-AB4D-4C86-8C61-1E9C0E36A218}"/>
          </ac:spMkLst>
        </pc:spChg>
        <pc:spChg chg="add del mod">
          <ac:chgData name="hri jha" userId="a754c436acd92511" providerId="LiveId" clId="{102EE760-F7E3-4C57-B3BD-E3EC43211D57}" dt="2019-02-22T06:04:17.465" v="2831" actId="478"/>
          <ac:spMkLst>
            <pc:docMk/>
            <pc:sldMk cId="3368103055" sldId="256"/>
            <ac:spMk id="144" creationId="{9202FC71-E2AD-47C2-A1CA-54F2445A2CD5}"/>
          </ac:spMkLst>
        </pc:spChg>
        <pc:spChg chg="add del mod">
          <ac:chgData name="hri jha" userId="a754c436acd92511" providerId="LiveId" clId="{102EE760-F7E3-4C57-B3BD-E3EC43211D57}" dt="2019-02-22T06:04:13.068" v="2830" actId="478"/>
          <ac:spMkLst>
            <pc:docMk/>
            <pc:sldMk cId="3368103055" sldId="256"/>
            <ac:spMk id="145" creationId="{20191760-8873-4DFC-83DA-626A23D3FBAB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46" creationId="{60D11BBB-6968-4FE5-8247-4ED350D8EC1B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47" creationId="{FBD2C517-EC8A-49C7-8452-150E5CE89A97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48" creationId="{EBACDEC2-3707-46E7-A295-E66538A54F36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49" creationId="{F7FF1DF4-8907-49EA-9767-BF83E5C3C746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50" creationId="{6AF8B12E-02D9-4C93-9083-C4D772EB9C6F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51" creationId="{35CD8F31-3682-4F92-8B30-B1E124594791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52" creationId="{800B7B6F-3AD1-434B-A641-45018E2E094B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53" creationId="{863BA958-5F18-427E-8018-AB31E8A7A1C8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54" creationId="{3B41129C-6EE0-4642-9D15-05AD63EF2086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55" creationId="{2D5BD4C3-F500-4914-A5AB-9140E6B3087A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56" creationId="{EDF79300-697B-44AE-A5BC-F806D79C539E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57" creationId="{0FD22EE3-D9D3-49EB-8003-DA325E154A39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58" creationId="{DA0DE15B-2E54-4333-ADA4-D7776150552A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59" creationId="{1C4642D7-A007-44D0-B545-7EAFD9B2645E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60" creationId="{8033D073-F2DC-4748-9753-5F3DE5B45A7F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61" creationId="{509EFF3B-0BD2-449B-9677-9EA09C69E644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62" creationId="{C45D8555-BAF4-4D23-B63B-365134924F8C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63" creationId="{88049ED8-7BB8-4BEF-8FEF-FC32816F7633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64" creationId="{CA7C8C0D-8BA2-4B38-B2D8-5B768574DE4C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65" creationId="{3854CDBA-6094-478E-9611-8E72C4452110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66" creationId="{68BF9707-E93F-4303-ABE3-7E3710741F07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67" creationId="{5F734445-7702-4EDA-8F31-AC58F82CF3B8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68" creationId="{2924C24F-D382-4C9D-9335-A8A723EAE4D8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69" creationId="{D9F5181E-4BA9-4458-B1EB-3D6792E11313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71" creationId="{06BF599B-1511-42BD-8187-FC2E8790A21C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72" creationId="{3D735459-B96C-4CBA-AAF1-F2CE2170EEED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73" creationId="{2EC4D904-2A9F-41D5-A0AB-2B85BDFFBF5A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74" creationId="{81DA3D96-27B6-4395-9769-2A52D0CE465F}"/>
          </ac:spMkLst>
        </pc:spChg>
        <pc:spChg chg="add del">
          <ac:chgData name="hri jha" userId="a754c436acd92511" providerId="LiveId" clId="{102EE760-F7E3-4C57-B3BD-E3EC43211D57}" dt="2019-02-22T06:27:15.967" v="6802" actId="478"/>
          <ac:spMkLst>
            <pc:docMk/>
            <pc:sldMk cId="3368103055" sldId="256"/>
            <ac:spMk id="175" creationId="{FABF0C47-F061-452D-9F78-EE02B7657E58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76" creationId="{8861A1AE-D745-43E7-A36B-C9628ED730FF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77" creationId="{823BCD76-67DC-4DA6-AC58-7C6B0BF7EAC7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78" creationId="{4FD912D9-A0C7-4C5F-B3B5-7A892CEF46C3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79" creationId="{C972DEC8-0E46-4C0D-9937-15CFA92D4249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81" creationId="{B98EC7DB-5477-4E70-B11A-7C2FCE394754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83" creationId="{BA47EF62-543B-4EDA-8BC3-1E8DF32C22CB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85" creationId="{3BB972E2-5AC8-4536-B43F-5BE0639135A6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86" creationId="{4EA22729-2163-4BE1-8030-16DA36E835FA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87" creationId="{8D229D96-72F6-4218-A9C1-DECBE7B61E2F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88" creationId="{C15C3478-A04B-4EC1-8C46-1E7DBDADDCB5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89" creationId="{5A0F4C51-1D84-4ACD-BE51-A7FF22CC3D8C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90" creationId="{691C1346-162B-4DB9-B7F5-5FA55FD66C2A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91" creationId="{7A3374CA-2F43-4DA4-858A-7FEB47915543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92" creationId="{B2AE0F2B-75EE-48D6-8EC2-2FFFEBE266B4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93" creationId="{918F506E-52DF-4518-A33F-C4407379DD5D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94" creationId="{94D110F6-72BD-4747-8970-05D4C113F9AA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95" creationId="{C3CCBE1D-A176-4B77-B997-10B18AFC2580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96" creationId="{3696A145-0DB1-4968-82F9-7B97FF134218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97" creationId="{4C982B2B-EAB1-4D1C-B01D-1617AB8C1191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98" creationId="{C63B72F4-1954-43B7-B839-A69CE854A0C1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99" creationId="{0D8A1A14-D9E7-45E9-8F9D-B8FA8F8FD64D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00" creationId="{1072D2ED-4788-4CAF-8639-9B3E6B5136F3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01" creationId="{27CD8389-3D0D-49C9-8805-70EDA15C708B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02" creationId="{D7DF0762-8B8F-4D18-95D9-728F34439C52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03" creationId="{94F49C75-3B99-403B-B179-6D396F0D4A93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04" creationId="{A75117EB-92CE-4966-B343-C32FCB775203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05" creationId="{DD28C46A-A217-4984-A740-A64B28FC0CE5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06" creationId="{F5D9E3B3-E4B9-4196-9F03-D110C2106665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07" creationId="{B23A7373-A838-42BF-A055-3204027D2756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08" creationId="{B0BEDD7B-2833-4C98-8AC4-8814A6D29620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09" creationId="{AEFBA673-C860-45A0-ADB7-0F03DD3AD71D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10" creationId="{82C5BA84-4EA6-48FE-9B55-12DB940C5976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11" creationId="{ADBB7ED8-66F2-4024-85EB-4D18D59C5C1D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12" creationId="{E3961DE5-E11F-43DF-8B7F-E2C728067136}"/>
          </ac:spMkLst>
        </pc:spChg>
        <pc:spChg chg="mod">
          <ac:chgData name="hri jha" userId="a754c436acd92511" providerId="LiveId" clId="{102EE760-F7E3-4C57-B3BD-E3EC43211D57}" dt="2019-02-23T05:45:54.685" v="9946" actId="164"/>
          <ac:spMkLst>
            <pc:docMk/>
            <pc:sldMk cId="3368103055" sldId="256"/>
            <ac:spMk id="213" creationId="{F7F519DA-2FD2-40AF-8FDB-3A4B1A9A59BC}"/>
          </ac:spMkLst>
        </pc:spChg>
        <pc:spChg chg="mod">
          <ac:chgData name="hri jha" userId="a754c436acd92511" providerId="LiveId" clId="{102EE760-F7E3-4C57-B3BD-E3EC43211D57}" dt="2019-02-23T05:45:54.685" v="9946" actId="164"/>
          <ac:spMkLst>
            <pc:docMk/>
            <pc:sldMk cId="3368103055" sldId="256"/>
            <ac:spMk id="214" creationId="{676EEF36-BDBF-455A-990D-134178D67100}"/>
          </ac:spMkLst>
        </pc:spChg>
        <pc:spChg chg="mod">
          <ac:chgData name="hri jha" userId="a754c436acd92511" providerId="LiveId" clId="{102EE760-F7E3-4C57-B3BD-E3EC43211D57}" dt="2019-02-23T05:45:54.685" v="9946" actId="164"/>
          <ac:spMkLst>
            <pc:docMk/>
            <pc:sldMk cId="3368103055" sldId="256"/>
            <ac:spMk id="215" creationId="{DEC1320D-2B8C-405D-BBA5-B307F9008A5D}"/>
          </ac:spMkLst>
        </pc:spChg>
        <pc:spChg chg="mod">
          <ac:chgData name="hri jha" userId="a754c436acd92511" providerId="LiveId" clId="{102EE760-F7E3-4C57-B3BD-E3EC43211D57}" dt="2019-02-23T05:45:54.685" v="9946" actId="164"/>
          <ac:spMkLst>
            <pc:docMk/>
            <pc:sldMk cId="3368103055" sldId="256"/>
            <ac:spMk id="216" creationId="{596D6FB2-D5A1-43EA-BC8C-CBCF53DFD1C8}"/>
          </ac:spMkLst>
        </pc:spChg>
        <pc:spChg chg="mod">
          <ac:chgData name="hri jha" userId="a754c436acd92511" providerId="LiveId" clId="{102EE760-F7E3-4C57-B3BD-E3EC43211D57}" dt="2019-02-23T05:45:54.685" v="9946" actId="164"/>
          <ac:spMkLst>
            <pc:docMk/>
            <pc:sldMk cId="3368103055" sldId="256"/>
            <ac:spMk id="217" creationId="{085713ED-1672-4DEF-A615-954CC7A94F18}"/>
          </ac:spMkLst>
        </pc:spChg>
        <pc:spChg chg="mod">
          <ac:chgData name="hri jha" userId="a754c436acd92511" providerId="LiveId" clId="{102EE760-F7E3-4C57-B3BD-E3EC43211D57}" dt="2019-02-23T05:45:54.685" v="9946" actId="164"/>
          <ac:spMkLst>
            <pc:docMk/>
            <pc:sldMk cId="3368103055" sldId="256"/>
            <ac:spMk id="218" creationId="{7D473519-9B85-4D75-9422-A2E21F477C77}"/>
          </ac:spMkLst>
        </pc:spChg>
        <pc:spChg chg="mod">
          <ac:chgData name="hri jha" userId="a754c436acd92511" providerId="LiveId" clId="{102EE760-F7E3-4C57-B3BD-E3EC43211D57}" dt="2019-02-22T04:06:24.499" v="882" actId="164"/>
          <ac:spMkLst>
            <pc:docMk/>
            <pc:sldMk cId="3368103055" sldId="256"/>
            <ac:spMk id="219" creationId="{D5A0A4AD-DC6C-443D-A1F3-87DD65D31D57}"/>
          </ac:spMkLst>
        </pc:spChg>
        <pc:spChg chg="mod">
          <ac:chgData name="hri jha" userId="a754c436acd92511" providerId="LiveId" clId="{102EE760-F7E3-4C57-B3BD-E3EC43211D57}" dt="2019-02-22T04:06:24.499" v="882" actId="164"/>
          <ac:spMkLst>
            <pc:docMk/>
            <pc:sldMk cId="3368103055" sldId="256"/>
            <ac:spMk id="220" creationId="{6F27F4D4-AA16-4A68-8004-03F3B6DC0929}"/>
          </ac:spMkLst>
        </pc:spChg>
        <pc:spChg chg="mod">
          <ac:chgData name="hri jha" userId="a754c436acd92511" providerId="LiveId" clId="{102EE760-F7E3-4C57-B3BD-E3EC43211D57}" dt="2019-02-22T04:06:24.499" v="882" actId="164"/>
          <ac:spMkLst>
            <pc:docMk/>
            <pc:sldMk cId="3368103055" sldId="256"/>
            <ac:spMk id="221" creationId="{E67CE199-90A0-44B0-8B3E-08AD12973C3A}"/>
          </ac:spMkLst>
        </pc:spChg>
        <pc:spChg chg="mod">
          <ac:chgData name="hri jha" userId="a754c436acd92511" providerId="LiveId" clId="{102EE760-F7E3-4C57-B3BD-E3EC43211D57}" dt="2019-02-22T04:06:24.499" v="882" actId="164"/>
          <ac:spMkLst>
            <pc:docMk/>
            <pc:sldMk cId="3368103055" sldId="256"/>
            <ac:spMk id="222" creationId="{37D38376-A071-4B06-9105-F795EB838073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23" creationId="{C3F45E1B-A998-4836-A889-BAE2C5B48CD3}"/>
          </ac:spMkLst>
        </pc:spChg>
        <pc:spChg chg="add del mod">
          <ac:chgData name="hri jha" userId="a754c436acd92511" providerId="LiveId" clId="{102EE760-F7E3-4C57-B3BD-E3EC43211D57}" dt="2019-02-22T07:08:03.287" v="9641" actId="478"/>
          <ac:spMkLst>
            <pc:docMk/>
            <pc:sldMk cId="3368103055" sldId="256"/>
            <ac:spMk id="223" creationId="{F1F6EF50-5C72-4F3F-87F2-F0EBBB9554AF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24" creationId="{48113FC1-8BA2-4B1E-B90A-18E276D2E54C}"/>
          </ac:spMkLst>
        </pc:spChg>
        <pc:spChg chg="add del mod">
          <ac:chgData name="hri jha" userId="a754c436acd92511" providerId="LiveId" clId="{102EE760-F7E3-4C57-B3BD-E3EC43211D57}" dt="2019-02-22T07:07:59.444" v="9640" actId="478"/>
          <ac:spMkLst>
            <pc:docMk/>
            <pc:sldMk cId="3368103055" sldId="256"/>
            <ac:spMk id="224" creationId="{A8842803-FF6A-4711-87FA-95ED96731A3E}"/>
          </ac:spMkLst>
        </pc:spChg>
        <pc:spChg chg="mod">
          <ac:chgData name="hri jha" userId="a754c436acd92511" providerId="LiveId" clId="{102EE760-F7E3-4C57-B3BD-E3EC43211D57}" dt="2019-02-22T04:06:24.499" v="882" actId="164"/>
          <ac:spMkLst>
            <pc:docMk/>
            <pc:sldMk cId="3368103055" sldId="256"/>
            <ac:spMk id="225" creationId="{17E6CCC3-4985-4507-995D-A26B7B6DC230}"/>
          </ac:spMkLst>
        </pc:spChg>
        <pc:spChg chg="add del mod">
          <ac:chgData name="hri jha" userId="a754c436acd92511" providerId="LiveId" clId="{102EE760-F7E3-4C57-B3BD-E3EC43211D57}" dt="2019-02-22T07:07:55.969" v="9639" actId="478"/>
          <ac:spMkLst>
            <pc:docMk/>
            <pc:sldMk cId="3368103055" sldId="256"/>
            <ac:spMk id="226" creationId="{389106A6-4299-4439-8A36-B187924B0AFA}"/>
          </ac:spMkLst>
        </pc:spChg>
        <pc:spChg chg="add mod">
          <ac:chgData name="hri jha" userId="a754c436acd92511" providerId="LiveId" clId="{102EE760-F7E3-4C57-B3BD-E3EC43211D57}" dt="2019-02-23T07:11:51.233" v="9948" actId="164"/>
          <ac:spMkLst>
            <pc:docMk/>
            <pc:sldMk cId="3368103055" sldId="256"/>
            <ac:spMk id="226" creationId="{44CA8E1F-BD47-46DC-A555-FEA44650D94B}"/>
          </ac:spMkLst>
        </pc:spChg>
        <pc:spChg chg="add del mod">
          <ac:chgData name="hri jha" userId="a754c436acd92511" providerId="LiveId" clId="{102EE760-F7E3-4C57-B3BD-E3EC43211D57}" dt="2019-02-22T07:07:53.093" v="9638" actId="478"/>
          <ac:spMkLst>
            <pc:docMk/>
            <pc:sldMk cId="3368103055" sldId="256"/>
            <ac:spMk id="227" creationId="{68D27256-B257-4D9E-8FA2-51F8DEF04C3F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27" creationId="{E1E0857F-298D-4D67-A26D-EDBFD739118B}"/>
          </ac:spMkLst>
        </pc:spChg>
        <pc:spChg chg="add del mod">
          <ac:chgData name="hri jha" userId="a754c436acd92511" providerId="LiveId" clId="{102EE760-F7E3-4C57-B3BD-E3EC43211D57}" dt="2019-02-22T07:07:43.316" v="9634"/>
          <ac:spMkLst>
            <pc:docMk/>
            <pc:sldMk cId="3368103055" sldId="256"/>
            <ac:spMk id="228" creationId="{2B8250B5-ABBA-4772-946B-9647307ABBDA}"/>
          </ac:spMkLst>
        </pc:spChg>
        <pc:spChg chg="add 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28" creationId="{F41519F1-8B5C-46A9-AAEB-4A75E07ECE05}"/>
          </ac:spMkLst>
        </pc:spChg>
        <pc:spChg chg="add del mod">
          <ac:chgData name="hri jha" userId="a754c436acd92511" providerId="LiveId" clId="{102EE760-F7E3-4C57-B3BD-E3EC43211D57}" dt="2019-02-22T07:07:41.765" v="9630"/>
          <ac:spMkLst>
            <pc:docMk/>
            <pc:sldMk cId="3368103055" sldId="256"/>
            <ac:spMk id="229" creationId="{0373A903-9044-4E7C-9517-0A4D224D37FD}"/>
          </ac:spMkLst>
        </pc:spChg>
        <pc:spChg chg="add del">
          <ac:chgData name="hri jha" userId="a754c436acd92511" providerId="LiveId" clId="{102EE760-F7E3-4C57-B3BD-E3EC43211D57}" dt="2019-02-22T14:01:15.983" v="9925"/>
          <ac:spMkLst>
            <pc:docMk/>
            <pc:sldMk cId="3368103055" sldId="256"/>
            <ac:spMk id="229" creationId="{2EF2802B-9DE7-4D86-B858-33269150D24C}"/>
          </ac:spMkLst>
        </pc:spChg>
        <pc:spChg chg="add del mod">
          <ac:chgData name="hri jha" userId="a754c436acd92511" providerId="LiveId" clId="{102EE760-F7E3-4C57-B3BD-E3EC43211D57}" dt="2019-02-22T07:25:50.412" v="9922" actId="478"/>
          <ac:spMkLst>
            <pc:docMk/>
            <pc:sldMk cId="3368103055" sldId="256"/>
            <ac:spMk id="229" creationId="{F29D562E-1A75-4867-862F-9EFA5DC946CC}"/>
          </ac:spMkLst>
        </pc:spChg>
        <pc:spChg chg="del">
          <ac:chgData name="hri jha" userId="a754c436acd92511" providerId="LiveId" clId="{102EE760-F7E3-4C57-B3BD-E3EC43211D57}" dt="2019-02-22T04:05:47.356" v="880" actId="478"/>
          <ac:spMkLst>
            <pc:docMk/>
            <pc:sldMk cId="3368103055" sldId="256"/>
            <ac:spMk id="232" creationId="{9B86E523-759D-4030-AF55-E17DCCA07AAE}"/>
          </ac:spMkLst>
        </pc:spChg>
        <pc:spChg chg="add del mod">
          <ac:chgData name="hri jha" userId="a754c436acd92511" providerId="LiveId" clId="{102EE760-F7E3-4C57-B3BD-E3EC43211D57}" dt="2019-02-22T04:05:50.076" v="881" actId="478"/>
          <ac:spMkLst>
            <pc:docMk/>
            <pc:sldMk cId="3368103055" sldId="256"/>
            <ac:spMk id="233" creationId="{C00E4B34-FF32-4977-9EB3-C576D6F238DA}"/>
          </ac:spMkLst>
        </pc:spChg>
        <pc:spChg chg="add del mod">
          <ac:chgData name="hri jha" userId="a754c436acd92511" providerId="LiveId" clId="{102EE760-F7E3-4C57-B3BD-E3EC43211D57}" dt="2019-02-22T14:01:06.767" v="9923"/>
          <ac:spMkLst>
            <pc:docMk/>
            <pc:sldMk cId="3368103055" sldId="256"/>
            <ac:spMk id="237" creationId="{0AD832F7-AB59-405F-B485-6A02A48A2068}"/>
          </ac:spMkLst>
        </pc:spChg>
        <pc:spChg chg="add mod or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238" creationId="{CAA17AF6-EC6F-464D-89CC-696264F4BBA3}"/>
          </ac:spMkLst>
        </pc:spChg>
        <pc:spChg chg="add del">
          <ac:chgData name="hri jha" userId="a754c436acd92511" providerId="LiveId" clId="{102EE760-F7E3-4C57-B3BD-E3EC43211D57}" dt="2019-02-22T04:49:49.763" v="920"/>
          <ac:spMkLst>
            <pc:docMk/>
            <pc:sldMk cId="3368103055" sldId="256"/>
            <ac:spMk id="239" creationId="{B9C8B444-4A3B-452B-8B12-6AC3D2B0671A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054" creationId="{4F4E2989-18C6-4DAD-956C-75C590D64448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055" creationId="{44683EBC-373C-43EB-B02F-FB57FC7FAA16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057" creationId="{8A4D480E-CEDD-4340-BFA8-5BEFD8C29EF1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064" creationId="{95557439-FA6C-436E-9CDA-36E38AE39EFB}"/>
          </ac:spMkLst>
        </pc:spChg>
        <pc:spChg chg="mod">
          <ac:chgData name="hri jha" userId="a754c436acd92511" providerId="LiveId" clId="{102EE760-F7E3-4C57-B3BD-E3EC43211D57}" dt="2019-02-22T14:24:59.981" v="9927" actId="14100"/>
          <ac:spMkLst>
            <pc:docMk/>
            <pc:sldMk cId="3368103055" sldId="256"/>
            <ac:spMk id="1065" creationId="{E861E723-DBCF-4A24-A1CB-56A931837CFB}"/>
          </ac:spMkLst>
        </pc:spChg>
        <pc:spChg chg="mod">
          <ac:chgData name="hri jha" userId="a754c436acd92511" providerId="LiveId" clId="{102EE760-F7E3-4C57-B3BD-E3EC43211D57}" dt="2019-02-22T07:20:40.009" v="9840" actId="20577"/>
          <ac:spMkLst>
            <pc:docMk/>
            <pc:sldMk cId="3368103055" sldId="256"/>
            <ac:spMk id="1070" creationId="{1BE8B4D0-93B5-4A9A-B3F2-BD462DD53998}"/>
          </ac:spMkLst>
        </pc:spChg>
        <pc:grpChg chg="add mod">
          <ac:chgData name="hri jha" userId="a754c436acd92511" providerId="LiveId" clId="{102EE760-F7E3-4C57-B3BD-E3EC43211D57}" dt="2019-02-23T05:45:54.685" v="9946" actId="164"/>
          <ac:grpSpMkLst>
            <pc:docMk/>
            <pc:sldMk cId="3368103055" sldId="256"/>
            <ac:grpSpMk id="11" creationId="{181982A5-0E9A-4525-B465-726A41E3B9D5}"/>
          </ac:grpSpMkLst>
        </pc:grpChg>
        <pc:grpChg chg="add mod">
          <ac:chgData name="hri jha" userId="a754c436acd92511" providerId="LiveId" clId="{102EE760-F7E3-4C57-B3BD-E3EC43211D57}" dt="2019-02-23T07:11:51.233" v="9948" actId="164"/>
          <ac:grpSpMkLst>
            <pc:docMk/>
            <pc:sldMk cId="3368103055" sldId="256"/>
            <ac:grpSpMk id="12" creationId="{EFB18917-19B8-4DCB-A542-827EFBE314A7}"/>
          </ac:grpSpMkLst>
        </pc:grpChg>
        <pc:grpChg chg="mod">
          <ac:chgData name="hri jha" userId="a754c436acd92511" providerId="LiveId" clId="{102EE760-F7E3-4C57-B3BD-E3EC43211D57}" dt="2019-02-22T14:24:59.981" v="9927" actId="14100"/>
          <ac:grpSpMkLst>
            <pc:docMk/>
            <pc:sldMk cId="3368103055" sldId="256"/>
            <ac:grpSpMk id="36" creationId="{74065814-9734-4087-8CE8-C9BD68F51B31}"/>
          </ac:grpSpMkLst>
        </pc:grpChg>
        <pc:grpChg chg="add del mod">
          <ac:chgData name="hri jha" userId="a754c436acd92511" providerId="LiveId" clId="{102EE760-F7E3-4C57-B3BD-E3EC43211D57}" dt="2019-02-22T14:24:59.981" v="9927" actId="14100"/>
          <ac:grpSpMkLst>
            <pc:docMk/>
            <pc:sldMk cId="3368103055" sldId="256"/>
            <ac:grpSpMk id="39" creationId="{AE87B76B-53F2-48A7-9EB3-562DBF45C404}"/>
          </ac:grpSpMkLst>
        </pc:grpChg>
        <pc:grpChg chg="mod">
          <ac:chgData name="hri jha" userId="a754c436acd92511" providerId="LiveId" clId="{102EE760-F7E3-4C57-B3BD-E3EC43211D57}" dt="2019-02-22T14:24:59.981" v="9927" actId="14100"/>
          <ac:grpSpMkLst>
            <pc:docMk/>
            <pc:sldMk cId="3368103055" sldId="256"/>
            <ac:grpSpMk id="49" creationId="{8704E49A-91D5-42D1-9581-0C1BB1367F6A}"/>
          </ac:grpSpMkLst>
        </pc:grpChg>
        <pc:grpChg chg="mod">
          <ac:chgData name="hri jha" userId="a754c436acd92511" providerId="LiveId" clId="{102EE760-F7E3-4C57-B3BD-E3EC43211D57}" dt="2019-02-22T14:24:59.981" v="9927" actId="14100"/>
          <ac:grpSpMkLst>
            <pc:docMk/>
            <pc:sldMk cId="3368103055" sldId="256"/>
            <ac:grpSpMk id="58" creationId="{F80EE3DB-41C5-4468-9655-5B0C037FA770}"/>
          </ac:grpSpMkLst>
        </pc:grpChg>
        <pc:grpChg chg="mod">
          <ac:chgData name="hri jha" userId="a754c436acd92511" providerId="LiveId" clId="{102EE760-F7E3-4C57-B3BD-E3EC43211D57}" dt="2019-02-22T14:24:59.981" v="9927" actId="14100"/>
          <ac:grpSpMkLst>
            <pc:docMk/>
            <pc:sldMk cId="3368103055" sldId="256"/>
            <ac:grpSpMk id="1053" creationId="{CD532029-427A-4518-991C-06C1362511F1}"/>
          </ac:grpSpMkLst>
        </pc:grpChg>
        <pc:grpChg chg="add mod">
          <ac:chgData name="hri jha" userId="a754c436acd92511" providerId="LiveId" clId="{102EE760-F7E3-4C57-B3BD-E3EC43211D57}" dt="2019-02-23T07:11:51.233" v="9948" actId="164"/>
          <ac:grpSpMkLst>
            <pc:docMk/>
            <pc:sldMk cId="3368103055" sldId="256"/>
            <ac:grpSpMk id="1073" creationId="{0AFCFD6F-CB07-44CF-B5C3-FB5296F8918F}"/>
          </ac:grpSpMkLst>
        </pc:grpChg>
        <pc:graphicFrameChg chg="mod">
          <ac:chgData name="hri jha" userId="a754c436acd92511" providerId="LiveId" clId="{102EE760-F7E3-4C57-B3BD-E3EC43211D57}" dt="2019-02-22T05:36:08.678" v="966" actId="1035"/>
          <ac:graphicFrameMkLst>
            <pc:docMk/>
            <pc:sldMk cId="3368103055" sldId="256"/>
            <ac:graphicFrameMk id="48" creationId="{E2D09743-D4A5-4174-B713-56A6932FCF1E}"/>
          </ac:graphicFrameMkLst>
        </pc:graphicFrameChg>
        <pc:graphicFrameChg chg="add del">
          <ac:chgData name="hri jha" userId="a754c436acd92511" providerId="LiveId" clId="{102EE760-F7E3-4C57-B3BD-E3EC43211D57}" dt="2019-02-22T14:01:15.983" v="9925"/>
          <ac:graphicFrameMkLst>
            <pc:docMk/>
            <pc:sldMk cId="3368103055" sldId="256"/>
            <ac:graphicFrameMk id="230" creationId="{FCF09692-5D79-4602-9EB5-5E14B7C4ED04}"/>
          </ac:graphicFrameMkLst>
        </pc:graphicFrameChg>
        <pc:graphicFrameChg chg="add del mod modGraphic">
          <ac:chgData name="hri jha" userId="a754c436acd92511" providerId="LiveId" clId="{102EE760-F7E3-4C57-B3BD-E3EC43211D57}" dt="2019-02-22T14:01:06.767" v="9923"/>
          <ac:graphicFrameMkLst>
            <pc:docMk/>
            <pc:sldMk cId="3368103055" sldId="256"/>
            <ac:graphicFrameMk id="242" creationId="{FB19A6AA-C3C2-4842-8E76-1FE59C77EFE8}"/>
          </ac:graphicFrameMkLst>
        </pc:graphicFrameChg>
        <pc:picChg chg="add del mod">
          <ac:chgData name="hri jha" userId="a754c436acd92511" providerId="LiveId" clId="{102EE760-F7E3-4C57-B3BD-E3EC43211D57}" dt="2019-02-22T05:41:50.977" v="987"/>
          <ac:picMkLst>
            <pc:docMk/>
            <pc:sldMk cId="3368103055" sldId="256"/>
            <ac:picMk id="2" creationId="{797084A5-A52D-4BDE-A537-1680EFAAA385}"/>
          </ac:picMkLst>
        </pc:picChg>
        <pc:picChg chg="mod">
          <ac:chgData name="hri jha" userId="a754c436acd92511" providerId="LiveId" clId="{102EE760-F7E3-4C57-B3BD-E3EC43211D57}" dt="2019-02-22T14:24:59.981" v="9927" actId="14100"/>
          <ac:picMkLst>
            <pc:docMk/>
            <pc:sldMk cId="3368103055" sldId="256"/>
            <ac:picMk id="6" creationId="{E173AF07-D0AF-4612-A4EF-A4A47796B706}"/>
          </ac:picMkLst>
        </pc:picChg>
        <pc:picChg chg="mod">
          <ac:chgData name="hri jha" userId="a754c436acd92511" providerId="LiveId" clId="{102EE760-F7E3-4C57-B3BD-E3EC43211D57}" dt="2019-02-22T14:24:59.981" v="9927" actId="14100"/>
          <ac:picMkLst>
            <pc:docMk/>
            <pc:sldMk cId="3368103055" sldId="256"/>
            <ac:picMk id="170" creationId="{7507C607-D8FC-488E-BBC2-D5B419BE2372}"/>
          </ac:picMkLst>
        </pc:picChg>
        <pc:picChg chg="add del mod">
          <ac:chgData name="hri jha" userId="a754c436acd92511" providerId="LiveId" clId="{102EE760-F7E3-4C57-B3BD-E3EC43211D57}" dt="2019-02-22T14:24:59.981" v="9927" actId="14100"/>
          <ac:picMkLst>
            <pc:docMk/>
            <pc:sldMk cId="3368103055" sldId="256"/>
            <ac:picMk id="180" creationId="{CB9B450B-9F49-42B6-B45D-7B3C0CE3AFDC}"/>
          </ac:picMkLst>
        </pc:picChg>
        <pc:picChg chg="mod">
          <ac:chgData name="hri jha" userId="a754c436acd92511" providerId="LiveId" clId="{102EE760-F7E3-4C57-B3BD-E3EC43211D57}" dt="2019-02-22T14:24:59.981" v="9927" actId="14100"/>
          <ac:picMkLst>
            <pc:docMk/>
            <pc:sldMk cId="3368103055" sldId="256"/>
            <ac:picMk id="182" creationId="{4F3523A8-7341-4446-8B8E-98C8C73639DD}"/>
          </ac:picMkLst>
        </pc:picChg>
        <pc:picChg chg="mod">
          <ac:chgData name="hri jha" userId="a754c436acd92511" providerId="LiveId" clId="{102EE760-F7E3-4C57-B3BD-E3EC43211D57}" dt="2019-02-22T14:24:59.981" v="9927" actId="14100"/>
          <ac:picMkLst>
            <pc:docMk/>
            <pc:sldMk cId="3368103055" sldId="256"/>
            <ac:picMk id="1056" creationId="{E64BD922-E593-4AA4-A5EF-3BAE27ACBFE3}"/>
          </ac:picMkLst>
        </pc:picChg>
        <pc:picChg chg="mod">
          <ac:chgData name="hri jha" userId="a754c436acd92511" providerId="LiveId" clId="{102EE760-F7E3-4C57-B3BD-E3EC43211D57}" dt="2019-02-22T14:24:59.981" v="9927" actId="14100"/>
          <ac:picMkLst>
            <pc:docMk/>
            <pc:sldMk cId="3368103055" sldId="256"/>
            <ac:picMk id="1060" creationId="{60BC9026-642F-4778-A30F-936D650DD950}"/>
          </ac:picMkLst>
        </pc:picChg>
        <pc:picChg chg="mod">
          <ac:chgData name="hri jha" userId="a754c436acd92511" providerId="LiveId" clId="{102EE760-F7E3-4C57-B3BD-E3EC43211D57}" dt="2019-02-22T14:24:59.981" v="9927" actId="14100"/>
          <ac:picMkLst>
            <pc:docMk/>
            <pc:sldMk cId="3368103055" sldId="256"/>
            <ac:picMk id="1063" creationId="{A23B7737-F358-4049-9ED6-C7DA06D8E516}"/>
          </ac:picMkLst>
        </pc:picChg>
        <pc:picChg chg="mod">
          <ac:chgData name="hri jha" userId="a754c436acd92511" providerId="LiveId" clId="{102EE760-F7E3-4C57-B3BD-E3EC43211D57}" dt="2019-02-22T07:20:45.280" v="9841" actId="1076"/>
          <ac:picMkLst>
            <pc:docMk/>
            <pc:sldMk cId="3368103055" sldId="256"/>
            <ac:picMk id="1068" creationId="{0E551FC4-7A5B-4AF3-BD47-53162D00B7DB}"/>
          </ac:picMkLst>
        </pc:picChg>
        <pc:picChg chg="add del mod">
          <ac:chgData name="hri jha" userId="a754c436acd92511" providerId="LiveId" clId="{102EE760-F7E3-4C57-B3BD-E3EC43211D57}" dt="2019-02-21T23:21:04.537" v="74" actId="478"/>
          <ac:picMkLst>
            <pc:docMk/>
            <pc:sldMk cId="3368103055" sldId="256"/>
            <ac:picMk id="1071" creationId="{EFC28047-FA94-478B-AF58-DA65B4FD81EA}"/>
          </ac:picMkLst>
        </pc:picChg>
        <pc:picChg chg="add del mod">
          <ac:chgData name="hri jha" userId="a754c436acd92511" providerId="LiveId" clId="{102EE760-F7E3-4C57-B3BD-E3EC43211D57}" dt="2019-02-21T23:23:30.829" v="83" actId="478"/>
          <ac:picMkLst>
            <pc:docMk/>
            <pc:sldMk cId="3368103055" sldId="256"/>
            <ac:picMk id="1072" creationId="{D1BCF8A8-7367-4889-9343-4B8D1F199F3D}"/>
          </ac:picMkLst>
        </pc:picChg>
        <pc:picChg chg="add del mod">
          <ac:chgData name="hri jha" userId="a754c436acd92511" providerId="LiveId" clId="{102EE760-F7E3-4C57-B3BD-E3EC43211D57}" dt="2019-02-22T04:49:59.374" v="923" actId="478"/>
          <ac:picMkLst>
            <pc:docMk/>
            <pc:sldMk cId="3368103055" sldId="256"/>
            <ac:picMk id="1074" creationId="{4720C611-D973-4496-8E46-81F8D97CF4A6}"/>
          </ac:picMkLst>
        </pc:picChg>
        <pc:picChg chg="add del mod">
          <ac:chgData name="hri jha" userId="a754c436acd92511" providerId="LiveId" clId="{102EE760-F7E3-4C57-B3BD-E3EC43211D57}" dt="2019-02-22T05:22:21.300" v="929" actId="478"/>
          <ac:picMkLst>
            <pc:docMk/>
            <pc:sldMk cId="3368103055" sldId="256"/>
            <ac:picMk id="1075" creationId="{037E6420-1F44-4891-BB5E-3A91C73395CD}"/>
          </ac:picMkLst>
        </pc:picChg>
        <pc:cxnChg chg="mod">
          <ac:chgData name="hri jha" userId="a754c436acd92511" providerId="LiveId" clId="{102EE760-F7E3-4C57-B3BD-E3EC43211D57}" dt="2019-02-22T14:24:59.981" v="9927" actId="14100"/>
          <ac:cxnSpMkLst>
            <pc:docMk/>
            <pc:sldMk cId="3368103055" sldId="256"/>
            <ac:cxnSpMk id="184" creationId="{B27D5FF2-295D-49A9-B5E1-35D3BF595938}"/>
          </ac:cxnSpMkLst>
        </pc:cxnChg>
        <pc:cxnChg chg="mod">
          <ac:chgData name="hri jha" userId="a754c436acd92511" providerId="LiveId" clId="{102EE760-F7E3-4C57-B3BD-E3EC43211D57}" dt="2019-02-22T14:24:59.981" v="9927" actId="14100"/>
          <ac:cxnSpMkLst>
            <pc:docMk/>
            <pc:sldMk cId="3368103055" sldId="256"/>
            <ac:cxnSpMk id="1062" creationId="{4FA6B525-11AF-4DB8-9524-990D0C2BDA2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B3BD3-7E77-42E7-9330-0786CE0F5F5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318D68-F1FD-4022-A907-287442C5FE6B}">
      <dgm:prSet custT="1"/>
      <dgm:spPr>
        <a:ln w="76200"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Examine the importance of introns in differentiating cancer samples from normal samples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B05C46-1AEE-4DE3-B234-E90C883BDEEC}" type="parTrans" cxnId="{2CF53CC2-2672-4554-A1D6-E4804BC42E10}">
      <dgm:prSet/>
      <dgm:spPr/>
      <dgm:t>
        <a:bodyPr/>
        <a:lstStyle/>
        <a:p>
          <a:endParaRPr lang="en-US"/>
        </a:p>
      </dgm:t>
    </dgm:pt>
    <dgm:pt modelId="{38B24578-B2DF-40A0-A088-902FAEAFC900}" type="sibTrans" cxnId="{2CF53CC2-2672-4554-A1D6-E4804BC42E10}">
      <dgm:prSet/>
      <dgm:spPr/>
      <dgm:t>
        <a:bodyPr/>
        <a:lstStyle/>
        <a:p>
          <a:endParaRPr lang="en-US"/>
        </a:p>
      </dgm:t>
    </dgm:pt>
    <dgm:pt modelId="{EB1F78E3-1155-4EFB-BF84-8B6845100C02}">
      <dgm:prSet custT="1"/>
      <dgm:spPr>
        <a:ln w="3175">
          <a:solidFill>
            <a:srgbClr val="00B05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Identify Alternative Splicing Events that differentiate cancer samples from normal samples 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C94D03-5193-4A6B-B4F3-3E8C00F18322}" type="parTrans" cxnId="{B7A18299-421D-4BB4-942E-A741BA49CF5E}">
      <dgm:prSet/>
      <dgm:spPr/>
      <dgm:t>
        <a:bodyPr/>
        <a:lstStyle/>
        <a:p>
          <a:endParaRPr lang="en-US"/>
        </a:p>
      </dgm:t>
    </dgm:pt>
    <dgm:pt modelId="{DB1F747D-BBC7-4953-8AE3-103875E0C383}" type="sibTrans" cxnId="{B7A18299-421D-4BB4-942E-A741BA49CF5E}">
      <dgm:prSet/>
      <dgm:spPr/>
      <dgm:t>
        <a:bodyPr/>
        <a:lstStyle/>
        <a:p>
          <a:endParaRPr lang="en-US"/>
        </a:p>
      </dgm:t>
    </dgm:pt>
    <dgm:pt modelId="{73934031-04C6-4F49-8046-5CCF3D151C12}">
      <dgm:prSet custT="1"/>
      <dgm:spPr>
        <a:ln w="76200"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Evaluate the theory that Alternative Splicing of Introns is important in differentiating tumor samples from normal samples through the use of statistical models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B01789-A8EE-4254-954C-9489AF121E88}" type="parTrans" cxnId="{2BCEA811-8506-45CC-9B00-2EBE08C30089}">
      <dgm:prSet/>
      <dgm:spPr/>
      <dgm:t>
        <a:bodyPr/>
        <a:lstStyle/>
        <a:p>
          <a:endParaRPr lang="en-US"/>
        </a:p>
      </dgm:t>
    </dgm:pt>
    <dgm:pt modelId="{0A97F0C7-1ED8-4A25-B1A0-9C412052C9D8}" type="sibTrans" cxnId="{2BCEA811-8506-45CC-9B00-2EBE08C30089}">
      <dgm:prSet/>
      <dgm:spPr/>
      <dgm:t>
        <a:bodyPr/>
        <a:lstStyle/>
        <a:p>
          <a:endParaRPr lang="en-US"/>
        </a:p>
      </dgm:t>
    </dgm:pt>
    <dgm:pt modelId="{18A70742-B458-4F42-BF41-00C7429BED45}">
      <dgm:prSet custT="1"/>
      <dgm:spPr>
        <a:ln w="76200">
          <a:noFill/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Develop Machine Learning Classification Algorithms to classify potential Tumor Patients</a:t>
          </a:r>
        </a:p>
      </dgm:t>
    </dgm:pt>
    <dgm:pt modelId="{3A4293E8-265D-43D3-8B7D-59A14BA2EC62}" type="parTrans" cxnId="{41554590-D52B-4E24-A8A5-AECCCB723EBD}">
      <dgm:prSet/>
      <dgm:spPr/>
      <dgm:t>
        <a:bodyPr/>
        <a:lstStyle/>
        <a:p>
          <a:endParaRPr lang="en-US"/>
        </a:p>
      </dgm:t>
    </dgm:pt>
    <dgm:pt modelId="{4F3DCCF1-8695-4B20-B08A-EB7B972D45DE}" type="sibTrans" cxnId="{41554590-D52B-4E24-A8A5-AECCCB723EBD}">
      <dgm:prSet/>
      <dgm:spPr/>
      <dgm:t>
        <a:bodyPr/>
        <a:lstStyle/>
        <a:p>
          <a:endParaRPr lang="en-US"/>
        </a:p>
      </dgm:t>
    </dgm:pt>
    <dgm:pt modelId="{5E1A477D-675E-4939-9B68-02C8180FB0F2}" type="pres">
      <dgm:prSet presAssocID="{345B3BD3-7E77-42E7-9330-0786CE0F5F55}" presName="Name0" presStyleCnt="0">
        <dgm:presLayoutVars>
          <dgm:dir/>
          <dgm:resizeHandles val="exact"/>
        </dgm:presLayoutVars>
      </dgm:prSet>
      <dgm:spPr/>
    </dgm:pt>
    <dgm:pt modelId="{9D35EE0A-A14F-48FF-9417-8DAE22AE4C07}" type="pres">
      <dgm:prSet presAssocID="{88318D68-F1FD-4022-A907-287442C5FE6B}" presName="node" presStyleLbl="node1" presStyleIdx="0" presStyleCnt="4">
        <dgm:presLayoutVars>
          <dgm:bulletEnabled val="1"/>
        </dgm:presLayoutVars>
      </dgm:prSet>
      <dgm:spPr/>
    </dgm:pt>
    <dgm:pt modelId="{6FE28B7E-5A70-4554-8F8B-F3AAA7FE866C}" type="pres">
      <dgm:prSet presAssocID="{38B24578-B2DF-40A0-A088-902FAEAFC900}" presName="sibTrans" presStyleLbl="sibTrans1D1" presStyleIdx="0" presStyleCnt="3"/>
      <dgm:spPr/>
    </dgm:pt>
    <dgm:pt modelId="{61FC0255-2538-4919-8687-AAA6B7ECB877}" type="pres">
      <dgm:prSet presAssocID="{38B24578-B2DF-40A0-A088-902FAEAFC900}" presName="connectorText" presStyleLbl="sibTrans1D1" presStyleIdx="0" presStyleCnt="3"/>
      <dgm:spPr/>
    </dgm:pt>
    <dgm:pt modelId="{FB768331-D3B4-46B5-BFCB-27C829CA3327}" type="pres">
      <dgm:prSet presAssocID="{EB1F78E3-1155-4EFB-BF84-8B6845100C02}" presName="node" presStyleLbl="node1" presStyleIdx="1" presStyleCnt="4">
        <dgm:presLayoutVars>
          <dgm:bulletEnabled val="1"/>
        </dgm:presLayoutVars>
      </dgm:prSet>
      <dgm:spPr/>
    </dgm:pt>
    <dgm:pt modelId="{6C621E68-FDB0-410A-9CFB-3D562886D5D1}" type="pres">
      <dgm:prSet presAssocID="{DB1F747D-BBC7-4953-8AE3-103875E0C383}" presName="sibTrans" presStyleLbl="sibTrans1D1" presStyleIdx="1" presStyleCnt="3"/>
      <dgm:spPr/>
    </dgm:pt>
    <dgm:pt modelId="{1EE504D3-7A31-429F-BD00-2C271B6A8EAB}" type="pres">
      <dgm:prSet presAssocID="{DB1F747D-BBC7-4953-8AE3-103875E0C383}" presName="connectorText" presStyleLbl="sibTrans1D1" presStyleIdx="1" presStyleCnt="3"/>
      <dgm:spPr/>
    </dgm:pt>
    <dgm:pt modelId="{500373E2-EB4B-43D8-B1AE-4007C041D6AA}" type="pres">
      <dgm:prSet presAssocID="{73934031-04C6-4F49-8046-5CCF3D151C12}" presName="node" presStyleLbl="node1" presStyleIdx="2" presStyleCnt="4">
        <dgm:presLayoutVars>
          <dgm:bulletEnabled val="1"/>
        </dgm:presLayoutVars>
      </dgm:prSet>
      <dgm:spPr/>
    </dgm:pt>
    <dgm:pt modelId="{719172D5-F1DC-4F95-B4AD-6E8AC54D3D33}" type="pres">
      <dgm:prSet presAssocID="{0A97F0C7-1ED8-4A25-B1A0-9C412052C9D8}" presName="sibTrans" presStyleLbl="sibTrans1D1" presStyleIdx="2" presStyleCnt="3"/>
      <dgm:spPr/>
    </dgm:pt>
    <dgm:pt modelId="{193B00FC-EDDD-45D5-9623-E4A40EBB3A5E}" type="pres">
      <dgm:prSet presAssocID="{0A97F0C7-1ED8-4A25-B1A0-9C412052C9D8}" presName="connectorText" presStyleLbl="sibTrans1D1" presStyleIdx="2" presStyleCnt="3"/>
      <dgm:spPr/>
    </dgm:pt>
    <dgm:pt modelId="{B7487CC6-2776-4E04-9CBA-10AF9506E93B}" type="pres">
      <dgm:prSet presAssocID="{18A70742-B458-4F42-BF41-00C7429BED45}" presName="node" presStyleLbl="node1" presStyleIdx="3" presStyleCnt="4">
        <dgm:presLayoutVars>
          <dgm:bulletEnabled val="1"/>
        </dgm:presLayoutVars>
      </dgm:prSet>
      <dgm:spPr/>
    </dgm:pt>
  </dgm:ptLst>
  <dgm:cxnLst>
    <dgm:cxn modelId="{C48A5005-AC62-4F3F-B99A-D96EA52CBF39}" type="presOf" srcId="{0A97F0C7-1ED8-4A25-B1A0-9C412052C9D8}" destId="{193B00FC-EDDD-45D5-9623-E4A40EBB3A5E}" srcOrd="1" destOrd="0" presId="urn:microsoft.com/office/officeart/2016/7/layout/RepeatingBendingProcessNew"/>
    <dgm:cxn modelId="{2BCEA811-8506-45CC-9B00-2EBE08C30089}" srcId="{345B3BD3-7E77-42E7-9330-0786CE0F5F55}" destId="{73934031-04C6-4F49-8046-5CCF3D151C12}" srcOrd="2" destOrd="0" parTransId="{4DB01789-A8EE-4254-954C-9489AF121E88}" sibTransId="{0A97F0C7-1ED8-4A25-B1A0-9C412052C9D8}"/>
    <dgm:cxn modelId="{0D63481B-BF55-4113-8135-F7E3FFCFCEB5}" type="presOf" srcId="{EB1F78E3-1155-4EFB-BF84-8B6845100C02}" destId="{FB768331-D3B4-46B5-BFCB-27C829CA3327}" srcOrd="0" destOrd="0" presId="urn:microsoft.com/office/officeart/2016/7/layout/RepeatingBendingProcessNew"/>
    <dgm:cxn modelId="{FBBA5D39-B27D-4C8A-8207-E46B22AC0305}" type="presOf" srcId="{73934031-04C6-4F49-8046-5CCF3D151C12}" destId="{500373E2-EB4B-43D8-B1AE-4007C041D6AA}" srcOrd="0" destOrd="0" presId="urn:microsoft.com/office/officeart/2016/7/layout/RepeatingBendingProcessNew"/>
    <dgm:cxn modelId="{B267BE64-E6BA-458C-A024-675ADEF447E6}" type="presOf" srcId="{DB1F747D-BBC7-4953-8AE3-103875E0C383}" destId="{1EE504D3-7A31-429F-BD00-2C271B6A8EAB}" srcOrd="1" destOrd="0" presId="urn:microsoft.com/office/officeart/2016/7/layout/RepeatingBendingProcessNew"/>
    <dgm:cxn modelId="{2BD85768-E221-4525-9334-20F43CE0836B}" type="presOf" srcId="{88318D68-F1FD-4022-A907-287442C5FE6B}" destId="{9D35EE0A-A14F-48FF-9417-8DAE22AE4C07}" srcOrd="0" destOrd="0" presId="urn:microsoft.com/office/officeart/2016/7/layout/RepeatingBendingProcessNew"/>
    <dgm:cxn modelId="{5B50EB6F-9A9C-4EB5-A792-E76271B1F309}" type="presOf" srcId="{DB1F747D-BBC7-4953-8AE3-103875E0C383}" destId="{6C621E68-FDB0-410A-9CFB-3D562886D5D1}" srcOrd="0" destOrd="0" presId="urn:microsoft.com/office/officeart/2016/7/layout/RepeatingBendingProcessNew"/>
    <dgm:cxn modelId="{198F477B-22EF-4830-A35F-EF63BF361256}" type="presOf" srcId="{38B24578-B2DF-40A0-A088-902FAEAFC900}" destId="{61FC0255-2538-4919-8687-AAA6B7ECB877}" srcOrd="1" destOrd="0" presId="urn:microsoft.com/office/officeart/2016/7/layout/RepeatingBendingProcessNew"/>
    <dgm:cxn modelId="{9A19BA8F-ACE1-4BC1-9118-256ECDC81E94}" type="presOf" srcId="{38B24578-B2DF-40A0-A088-902FAEAFC900}" destId="{6FE28B7E-5A70-4554-8F8B-F3AAA7FE866C}" srcOrd="0" destOrd="0" presId="urn:microsoft.com/office/officeart/2016/7/layout/RepeatingBendingProcessNew"/>
    <dgm:cxn modelId="{41554590-D52B-4E24-A8A5-AECCCB723EBD}" srcId="{345B3BD3-7E77-42E7-9330-0786CE0F5F55}" destId="{18A70742-B458-4F42-BF41-00C7429BED45}" srcOrd="3" destOrd="0" parTransId="{3A4293E8-265D-43D3-8B7D-59A14BA2EC62}" sibTransId="{4F3DCCF1-8695-4B20-B08A-EB7B972D45DE}"/>
    <dgm:cxn modelId="{B7A18299-421D-4BB4-942E-A741BA49CF5E}" srcId="{345B3BD3-7E77-42E7-9330-0786CE0F5F55}" destId="{EB1F78E3-1155-4EFB-BF84-8B6845100C02}" srcOrd="1" destOrd="0" parTransId="{4BC94D03-5193-4A6B-B4F3-3E8C00F18322}" sibTransId="{DB1F747D-BBC7-4953-8AE3-103875E0C383}"/>
    <dgm:cxn modelId="{D2878BBB-2E50-4E5D-8AC9-7B134438D072}" type="presOf" srcId="{18A70742-B458-4F42-BF41-00C7429BED45}" destId="{B7487CC6-2776-4E04-9CBA-10AF9506E93B}" srcOrd="0" destOrd="0" presId="urn:microsoft.com/office/officeart/2016/7/layout/RepeatingBendingProcessNew"/>
    <dgm:cxn modelId="{2CF53CC2-2672-4554-A1D6-E4804BC42E10}" srcId="{345B3BD3-7E77-42E7-9330-0786CE0F5F55}" destId="{88318D68-F1FD-4022-A907-287442C5FE6B}" srcOrd="0" destOrd="0" parTransId="{22B05C46-1AEE-4DE3-B234-E90C883BDEEC}" sibTransId="{38B24578-B2DF-40A0-A088-902FAEAFC900}"/>
    <dgm:cxn modelId="{A64B57DA-5E03-4341-9D1C-49236DA69822}" type="presOf" srcId="{0A97F0C7-1ED8-4A25-B1A0-9C412052C9D8}" destId="{719172D5-F1DC-4F95-B4AD-6E8AC54D3D33}" srcOrd="0" destOrd="0" presId="urn:microsoft.com/office/officeart/2016/7/layout/RepeatingBendingProcessNew"/>
    <dgm:cxn modelId="{5A95D1EF-0AF7-4F68-AE3F-B9857C6789F7}" type="presOf" srcId="{345B3BD3-7E77-42E7-9330-0786CE0F5F55}" destId="{5E1A477D-675E-4939-9B68-02C8180FB0F2}" srcOrd="0" destOrd="0" presId="urn:microsoft.com/office/officeart/2016/7/layout/RepeatingBendingProcessNew"/>
    <dgm:cxn modelId="{1003AC84-FB05-4FFC-AEAD-FCB2C6E9ACE5}" type="presParOf" srcId="{5E1A477D-675E-4939-9B68-02C8180FB0F2}" destId="{9D35EE0A-A14F-48FF-9417-8DAE22AE4C07}" srcOrd="0" destOrd="0" presId="urn:microsoft.com/office/officeart/2016/7/layout/RepeatingBendingProcessNew"/>
    <dgm:cxn modelId="{EE390158-64F5-4E0F-8F98-124D8E52F261}" type="presParOf" srcId="{5E1A477D-675E-4939-9B68-02C8180FB0F2}" destId="{6FE28B7E-5A70-4554-8F8B-F3AAA7FE866C}" srcOrd="1" destOrd="0" presId="urn:microsoft.com/office/officeart/2016/7/layout/RepeatingBendingProcessNew"/>
    <dgm:cxn modelId="{93BB273A-5BBE-4A15-A668-4FA6CDDBD8C8}" type="presParOf" srcId="{6FE28B7E-5A70-4554-8F8B-F3AAA7FE866C}" destId="{61FC0255-2538-4919-8687-AAA6B7ECB877}" srcOrd="0" destOrd="0" presId="urn:microsoft.com/office/officeart/2016/7/layout/RepeatingBendingProcessNew"/>
    <dgm:cxn modelId="{F47648A3-94A6-4E44-83E6-B4CE9E2E77E8}" type="presParOf" srcId="{5E1A477D-675E-4939-9B68-02C8180FB0F2}" destId="{FB768331-D3B4-46B5-BFCB-27C829CA3327}" srcOrd="2" destOrd="0" presId="urn:microsoft.com/office/officeart/2016/7/layout/RepeatingBendingProcessNew"/>
    <dgm:cxn modelId="{B1822342-4AD4-49C9-BF41-9C452659CAE4}" type="presParOf" srcId="{5E1A477D-675E-4939-9B68-02C8180FB0F2}" destId="{6C621E68-FDB0-410A-9CFB-3D562886D5D1}" srcOrd="3" destOrd="0" presId="urn:microsoft.com/office/officeart/2016/7/layout/RepeatingBendingProcessNew"/>
    <dgm:cxn modelId="{F038792D-4CD6-425D-8CFB-F041B8666C6B}" type="presParOf" srcId="{6C621E68-FDB0-410A-9CFB-3D562886D5D1}" destId="{1EE504D3-7A31-429F-BD00-2C271B6A8EAB}" srcOrd="0" destOrd="0" presId="urn:microsoft.com/office/officeart/2016/7/layout/RepeatingBendingProcessNew"/>
    <dgm:cxn modelId="{012E6618-3662-4591-88C1-3FAAA32B51E1}" type="presParOf" srcId="{5E1A477D-675E-4939-9B68-02C8180FB0F2}" destId="{500373E2-EB4B-43D8-B1AE-4007C041D6AA}" srcOrd="4" destOrd="0" presId="urn:microsoft.com/office/officeart/2016/7/layout/RepeatingBendingProcessNew"/>
    <dgm:cxn modelId="{A1A1DE66-3F9C-4544-9B3B-843ABE29B7E5}" type="presParOf" srcId="{5E1A477D-675E-4939-9B68-02C8180FB0F2}" destId="{719172D5-F1DC-4F95-B4AD-6E8AC54D3D33}" srcOrd="5" destOrd="0" presId="urn:microsoft.com/office/officeart/2016/7/layout/RepeatingBendingProcessNew"/>
    <dgm:cxn modelId="{485CFABF-BBB8-4D7C-9FC1-B4F5C6D9DEFC}" type="presParOf" srcId="{719172D5-F1DC-4F95-B4AD-6E8AC54D3D33}" destId="{193B00FC-EDDD-45D5-9623-E4A40EBB3A5E}" srcOrd="0" destOrd="0" presId="urn:microsoft.com/office/officeart/2016/7/layout/RepeatingBendingProcessNew"/>
    <dgm:cxn modelId="{9F50605D-C29B-4A1F-8547-D4F33221AD84}" type="presParOf" srcId="{5E1A477D-675E-4939-9B68-02C8180FB0F2}" destId="{B7487CC6-2776-4E04-9CBA-10AF9506E93B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28B7E-5A70-4554-8F8B-F3AAA7FE866C}">
      <dsp:nvSpPr>
        <dsp:cNvPr id="0" name=""/>
        <dsp:cNvSpPr/>
      </dsp:nvSpPr>
      <dsp:spPr>
        <a:xfrm>
          <a:off x="4445314" y="2724196"/>
          <a:ext cx="9917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9175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5634" y="2764804"/>
        <a:ext cx="51117" cy="10223"/>
      </dsp:txXfrm>
    </dsp:sp>
    <dsp:sp modelId="{9D35EE0A-A14F-48FF-9417-8DAE22AE4C07}">
      <dsp:nvSpPr>
        <dsp:cNvPr id="0" name=""/>
        <dsp:cNvSpPr/>
      </dsp:nvSpPr>
      <dsp:spPr>
        <a:xfrm>
          <a:off x="2082" y="1436406"/>
          <a:ext cx="4445032" cy="26670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10" tIns="228630" rIns="217810" bIns="22863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Examine the importance of introns in differentiating cancer samples from normal samples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82" y="1436406"/>
        <a:ext cx="4445032" cy="2667019"/>
      </dsp:txXfrm>
    </dsp:sp>
    <dsp:sp modelId="{6C621E68-FDB0-410A-9CFB-3D562886D5D1}">
      <dsp:nvSpPr>
        <dsp:cNvPr id="0" name=""/>
        <dsp:cNvSpPr/>
      </dsp:nvSpPr>
      <dsp:spPr>
        <a:xfrm>
          <a:off x="2224598" y="4101625"/>
          <a:ext cx="5467389" cy="991757"/>
        </a:xfrm>
        <a:custGeom>
          <a:avLst/>
          <a:gdLst/>
          <a:ahLst/>
          <a:cxnLst/>
          <a:rect l="0" t="0" r="0" b="0"/>
          <a:pathLst>
            <a:path>
              <a:moveTo>
                <a:pt x="5467389" y="0"/>
              </a:moveTo>
              <a:lnTo>
                <a:pt x="5467389" y="512978"/>
              </a:lnTo>
              <a:lnTo>
                <a:pt x="0" y="512978"/>
              </a:lnTo>
              <a:lnTo>
                <a:pt x="0" y="991757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9239" y="4592392"/>
        <a:ext cx="278107" cy="10223"/>
      </dsp:txXfrm>
    </dsp:sp>
    <dsp:sp modelId="{FB768331-D3B4-46B5-BFCB-27C829CA3327}">
      <dsp:nvSpPr>
        <dsp:cNvPr id="0" name=""/>
        <dsp:cNvSpPr/>
      </dsp:nvSpPr>
      <dsp:spPr>
        <a:xfrm>
          <a:off x="5469471" y="1436406"/>
          <a:ext cx="4445032" cy="266701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3175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10" tIns="228630" rIns="217810" bIns="22863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Identify Alternative Splicing Events that differentiate cancer samples from normal samples 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69471" y="1436406"/>
        <a:ext cx="4445032" cy="2667019"/>
      </dsp:txXfrm>
    </dsp:sp>
    <dsp:sp modelId="{719172D5-F1DC-4F95-B4AD-6E8AC54D3D33}">
      <dsp:nvSpPr>
        <dsp:cNvPr id="0" name=""/>
        <dsp:cNvSpPr/>
      </dsp:nvSpPr>
      <dsp:spPr>
        <a:xfrm>
          <a:off x="4445314" y="6413572"/>
          <a:ext cx="9917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91757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5634" y="6454181"/>
        <a:ext cx="51117" cy="10223"/>
      </dsp:txXfrm>
    </dsp:sp>
    <dsp:sp modelId="{500373E2-EB4B-43D8-B1AE-4007C041D6AA}">
      <dsp:nvSpPr>
        <dsp:cNvPr id="0" name=""/>
        <dsp:cNvSpPr/>
      </dsp:nvSpPr>
      <dsp:spPr>
        <a:xfrm>
          <a:off x="2082" y="5125783"/>
          <a:ext cx="4445032" cy="266701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10" tIns="228630" rIns="217810" bIns="22863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Evaluate the theory that Alternative Splicing of Introns is important in differentiating tumor samples from normal samples through the use of statistical models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82" y="5125783"/>
        <a:ext cx="4445032" cy="2667019"/>
      </dsp:txXfrm>
    </dsp:sp>
    <dsp:sp modelId="{B7487CC6-2776-4E04-9CBA-10AF9506E93B}">
      <dsp:nvSpPr>
        <dsp:cNvPr id="0" name=""/>
        <dsp:cNvSpPr/>
      </dsp:nvSpPr>
      <dsp:spPr>
        <a:xfrm>
          <a:off x="5469471" y="5125783"/>
          <a:ext cx="4445032" cy="266701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10" tIns="228630" rIns="217810" bIns="22863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Develop Machine Learning Classification Algorithms to classify potential Tumor Patients</a:t>
          </a:r>
        </a:p>
      </dsp:txBody>
      <dsp:txXfrm>
        <a:off x="5469471" y="5125783"/>
        <a:ext cx="4445032" cy="2667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8081014"/>
            <a:ext cx="37307520" cy="1719072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5934674"/>
            <a:ext cx="32918400" cy="11921486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6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628900"/>
            <a:ext cx="9464040" cy="418452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628900"/>
            <a:ext cx="27843480" cy="418452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2310125"/>
            <a:ext cx="37856160" cy="20539706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33044145"/>
            <a:ext cx="37856160" cy="10801346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3144500"/>
            <a:ext cx="18653760" cy="313296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3144500"/>
            <a:ext cx="18653760" cy="313296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28911"/>
            <a:ext cx="37856160" cy="954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2104374"/>
            <a:ext cx="18568032" cy="5932166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8036540"/>
            <a:ext cx="18568032" cy="26529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2104374"/>
            <a:ext cx="18659477" cy="5932166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8036540"/>
            <a:ext cx="18659477" cy="26529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3291840"/>
            <a:ext cx="14156054" cy="115214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7109471"/>
            <a:ext cx="22219920" cy="350901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4813280"/>
            <a:ext cx="14156054" cy="27443434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3291840"/>
            <a:ext cx="14156054" cy="115214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7109471"/>
            <a:ext cx="22219920" cy="350901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4813280"/>
            <a:ext cx="14156054" cy="27443434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628911"/>
            <a:ext cx="37856160" cy="9544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3144500"/>
            <a:ext cx="37856160" cy="3132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5765731"/>
            <a:ext cx="9875520" cy="2628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8FB0-D4CA-466D-B90B-61CAD281F77E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5765731"/>
            <a:ext cx="14813280" cy="2628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5765731"/>
            <a:ext cx="9875520" cy="2628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CF91-AC46-4662-B0CD-4898CAA8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hyperlink" Target="https://commons.wikimedia.org/wiki/File:Artificial_neural_network.svg" TargetMode="External"/><Relationship Id="rId7" Type="http://schemas.openxmlformats.org/officeDocument/2006/relationships/diagramLayout" Target="../diagrams/layout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microsoft.com/office/2007/relationships/diagramDrawing" Target="../diagrams/drawing1.xml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7">
            <a:extLst>
              <a:ext uri="{FF2B5EF4-FFF2-40B4-BE49-F238E27FC236}">
                <a16:creationId xmlns:a16="http://schemas.microsoft.com/office/drawing/2014/main" id="{CAA17AF6-EC6F-464D-89CC-696264F4BBA3}"/>
              </a:ext>
            </a:extLst>
          </p:cNvPr>
          <p:cNvSpPr txBox="1"/>
          <p:nvPr/>
        </p:nvSpPr>
        <p:spPr>
          <a:xfrm>
            <a:off x="32919746" y="32324612"/>
            <a:ext cx="10946130" cy="563231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F2F93-B0B5-4001-B238-71B072FC2DA1}"/>
              </a:ext>
            </a:extLst>
          </p:cNvPr>
          <p:cNvSpPr/>
          <p:nvPr/>
        </p:nvSpPr>
        <p:spPr>
          <a:xfrm>
            <a:off x="0" y="0"/>
            <a:ext cx="1099185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bg1"/>
                </a:solidFill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16EB-478A-4176-B65B-443D1A091372}"/>
              </a:ext>
            </a:extLst>
          </p:cNvPr>
          <p:cNvSpPr txBox="1"/>
          <p:nvPr/>
        </p:nvSpPr>
        <p:spPr>
          <a:xfrm>
            <a:off x="0" y="1143000"/>
            <a:ext cx="10991850" cy="1443472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Breast Cancer Diagnosis Results in Undetected Cancers</a:t>
            </a:r>
          </a:p>
          <a:p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Mammogram does not detect 1 in 5 cancer patients.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Alternative methods of detection such as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ultrasounds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biopsies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Breast Magnetic Resonance Imaging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are either invasive or ineffective</a:t>
            </a: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Significance: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Breast Cancer is the most commonly diagnosed form of cancer and the leading global cause of death in women, averaging over 1.3 million diagnoses and 458,000 casualties.</a:t>
            </a:r>
          </a:p>
          <a:p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Novelty: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Implementation of Improved Breast Cancer Diagnostic Tool that is non-invasive and accurate based on Intron Retention in the Central Dogma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3AF07-D0AF-4612-A4EF-A4A47796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92" y="9448651"/>
            <a:ext cx="4236722" cy="2549931"/>
          </a:xfrm>
          <a:prstGeom prst="rect">
            <a:avLst/>
          </a:prstGeom>
          <a:ln w="38100" cmpd="dbl">
            <a:solidFill>
              <a:srgbClr val="0070C0"/>
            </a:solidFill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4065814-9734-4087-8CE8-C9BD68F51B31}"/>
              </a:ext>
            </a:extLst>
          </p:cNvPr>
          <p:cNvGrpSpPr/>
          <p:nvPr/>
        </p:nvGrpSpPr>
        <p:grpSpPr>
          <a:xfrm>
            <a:off x="0" y="15614623"/>
            <a:ext cx="10991850" cy="15097303"/>
            <a:chOff x="0" y="14223504"/>
            <a:chExt cx="10991850" cy="154546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64C75D-5A4E-4253-B887-42E298D9B7C9}"/>
                </a:ext>
              </a:extLst>
            </p:cNvPr>
            <p:cNvSpPr/>
            <p:nvPr/>
          </p:nvSpPr>
          <p:spPr>
            <a:xfrm>
              <a:off x="0" y="14223504"/>
              <a:ext cx="10991850" cy="1143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Background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57BB33-7107-45B1-ADE2-D880B65EDBD1}"/>
                </a:ext>
              </a:extLst>
            </p:cNvPr>
            <p:cNvSpPr txBox="1"/>
            <p:nvPr/>
          </p:nvSpPr>
          <p:spPr>
            <a:xfrm>
              <a:off x="0" y="15366504"/>
              <a:ext cx="10991850" cy="1431161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B399BA-5F3F-4E08-9C1F-0AC8EB242161}"/>
                </a:ext>
              </a:extLst>
            </p:cNvPr>
            <p:cNvSpPr txBox="1"/>
            <p:nvPr/>
          </p:nvSpPr>
          <p:spPr>
            <a:xfrm>
              <a:off x="0" y="15366504"/>
              <a:ext cx="8318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Introns in the Central Dogma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9727B8-B916-4FED-BB18-537315B5339B}"/>
                </a:ext>
              </a:extLst>
            </p:cNvPr>
            <p:cNvSpPr txBox="1"/>
            <p:nvPr/>
          </p:nvSpPr>
          <p:spPr>
            <a:xfrm>
              <a:off x="127000" y="19614037"/>
              <a:ext cx="8318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Alternative Splicing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F0F0EF-DA34-4ABA-918E-BF55315613A6}"/>
                </a:ext>
              </a:extLst>
            </p:cNvPr>
            <p:cNvSpPr txBox="1"/>
            <p:nvPr/>
          </p:nvSpPr>
          <p:spPr>
            <a:xfrm>
              <a:off x="220190" y="24078441"/>
              <a:ext cx="8318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RNAseq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1AF7A9-D0DC-409D-AAE9-86BA9767102D}"/>
                </a:ext>
              </a:extLst>
            </p:cNvPr>
            <p:cNvSpPr txBox="1"/>
            <p:nvPr/>
          </p:nvSpPr>
          <p:spPr>
            <a:xfrm>
              <a:off x="5139379" y="16252576"/>
              <a:ext cx="5105082" cy="286232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marL="34289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Noncoding DNA segments</a:t>
              </a:r>
            </a:p>
            <a:p>
              <a:pPr marL="34289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Removed during the Transcription phase of Protein Synthesis by spliceosomes</a:t>
              </a:r>
            </a:p>
            <a:p>
              <a:pPr marL="34289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Introns may be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alternatively spliced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into mRNA.</a:t>
              </a:r>
            </a:p>
            <a:p>
              <a:pPr marL="34289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inclusion of introns in protein synthesis can be instrumental in tumor suppression and activation.</a:t>
              </a:r>
            </a:p>
            <a:p>
              <a:pPr marL="342891" indent="-342891">
                <a:buFont typeface="+mj-lt"/>
                <a:buAutoNum type="arabicPeriod"/>
              </a:pP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2E9490-0436-4A66-B104-190C84D86B4B}"/>
                </a:ext>
              </a:extLst>
            </p:cNvPr>
            <p:cNvSpPr txBox="1"/>
            <p:nvPr/>
          </p:nvSpPr>
          <p:spPr>
            <a:xfrm>
              <a:off x="5139379" y="20800257"/>
              <a:ext cx="5105082" cy="287273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marL="34289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Results in multiple protein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isoforms </a:t>
              </a:r>
            </a:p>
            <a:p>
              <a:pPr marL="34289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There are five main types of alternative splicing</a:t>
              </a:r>
            </a:p>
            <a:p>
              <a:pPr marL="800080" lvl="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Constitutive Splicing</a:t>
              </a:r>
            </a:p>
            <a:p>
              <a:pPr marL="800080" lvl="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Mutually Exclusive Exons </a:t>
              </a:r>
            </a:p>
            <a:p>
              <a:pPr marL="800080" lvl="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Cassette Alternative Exon</a:t>
              </a:r>
            </a:p>
            <a:p>
              <a:pPr marL="800080" lvl="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Alternative 3’ Splice Site </a:t>
              </a:r>
            </a:p>
            <a:p>
              <a:pPr marL="800080" lvl="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Intron Retention</a:t>
              </a:r>
            </a:p>
            <a:p>
              <a:pPr marL="800080" lvl="1" indent="-342891">
                <a:buFont typeface="+mj-lt"/>
                <a:buAutoNum type="arabicPeriod"/>
              </a:pP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0B63C4-2615-42B7-B038-E989B6767F7C}"/>
                </a:ext>
              </a:extLst>
            </p:cNvPr>
            <p:cNvSpPr txBox="1"/>
            <p:nvPr/>
          </p:nvSpPr>
          <p:spPr>
            <a:xfrm>
              <a:off x="5139379" y="24612158"/>
              <a:ext cx="4733644" cy="3795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Complements of RNA are isolated and sequenced using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NGS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– Next Generation Sequencing </a:t>
              </a:r>
            </a:p>
            <a:p>
              <a:pPr marL="34289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Can detect variances between samples not noticed by DNA microarray technology</a:t>
              </a:r>
            </a:p>
            <a:p>
              <a:pPr marL="34289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Provides digital bytecode data in the form of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BAM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(Binary Alignment Mapping ) File</a:t>
              </a:r>
            </a:p>
            <a:p>
              <a:pPr marL="800091" lvl="1" indent="-342891">
                <a:buFont typeface="+mj-lt"/>
                <a:buAutoNum type="arabicPeriod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Can be converted to Sequence Alignment Mapping File (SAM) through the use of SAM tools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B463A70-AA27-46E6-B0EC-14903738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607" y="16200926"/>
              <a:ext cx="4634166" cy="3243916"/>
            </a:xfrm>
            <a:prstGeom prst="rect">
              <a:avLst/>
            </a:prstGeom>
            <a:ln w="38100" cmpd="dbl">
              <a:solidFill>
                <a:srgbClr val="0070C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11FA51C-BBFF-4278-8F92-FDFC4C43A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190" y="20619678"/>
              <a:ext cx="4733644" cy="3138848"/>
            </a:xfrm>
            <a:prstGeom prst="rect">
              <a:avLst/>
            </a:prstGeom>
            <a:ln w="38100" cmpd="dbl">
              <a:solidFill>
                <a:srgbClr val="0070C0"/>
              </a:solidFill>
            </a:ln>
          </p:spPr>
        </p:pic>
        <p:pic>
          <p:nvPicPr>
            <p:cNvPr id="1028" name="Picture 4" descr="RNA-seq Short Reads">
              <a:extLst>
                <a:ext uri="{FF2B5EF4-FFF2-40B4-BE49-F238E27FC236}">
                  <a16:creationId xmlns:a16="http://schemas.microsoft.com/office/drawing/2014/main" id="{1818FB38-4E64-43B2-AABC-E2342FEB4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07" y="25084082"/>
              <a:ext cx="4733644" cy="4092530"/>
            </a:xfrm>
            <a:prstGeom prst="rect">
              <a:avLst/>
            </a:prstGeom>
            <a:noFill/>
            <a:ln w="38100" cmpd="dbl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87B76B-53F2-48A7-9EB3-562DBF45C404}"/>
              </a:ext>
            </a:extLst>
          </p:cNvPr>
          <p:cNvGrpSpPr/>
          <p:nvPr/>
        </p:nvGrpSpPr>
        <p:grpSpPr>
          <a:xfrm>
            <a:off x="0" y="30632687"/>
            <a:ext cx="10991850" cy="19811715"/>
            <a:chOff x="0" y="27644444"/>
            <a:chExt cx="10991850" cy="199800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3D4A8E-1947-4103-916C-654EA59BC18D}"/>
                </a:ext>
              </a:extLst>
            </p:cNvPr>
            <p:cNvSpPr/>
            <p:nvPr/>
          </p:nvSpPr>
          <p:spPr>
            <a:xfrm>
              <a:off x="0" y="27644444"/>
              <a:ext cx="10991850" cy="11165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Project Overview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C28D61-7097-4649-9C3A-54ACE28D3B1A}"/>
                </a:ext>
              </a:extLst>
            </p:cNvPr>
            <p:cNvSpPr txBox="1"/>
            <p:nvPr/>
          </p:nvSpPr>
          <p:spPr>
            <a:xfrm>
              <a:off x="0" y="28804351"/>
              <a:ext cx="10991850" cy="17758708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Experimental Goals</a:t>
              </a:r>
            </a:p>
            <a:p>
              <a:endPara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Hypotheses</a:t>
              </a:r>
            </a:p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Null: </a:t>
              </a:r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splicing events were observed amongst a group of tumor and normal sample cells, there would be no difference or differential expression between the two.</a:t>
              </a:r>
            </a:p>
            <a:p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Experimental: </a:t>
              </a:r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splicing events were observed amongst a group of tumor and normal sample cells, there would be several differentially expressed introns (DEIs) that are found in tumor samples but not normal samples and vice versa.</a:t>
              </a:r>
            </a:p>
            <a:p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Flowchart</a:t>
              </a: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454C3F6-E6A1-4056-B570-EF6408F274D8}"/>
                </a:ext>
              </a:extLst>
            </p:cNvPr>
            <p:cNvSpPr/>
            <p:nvPr/>
          </p:nvSpPr>
          <p:spPr>
            <a:xfrm>
              <a:off x="127000" y="29593558"/>
              <a:ext cx="10553142" cy="19195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Experimental Goal #1</a:t>
              </a:r>
            </a:p>
            <a:p>
              <a:r>
                <a:rPr lang="en-US" sz="3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Analyze</a:t>
              </a:r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sz="3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Detect</a:t>
              </a:r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Alternative Splicing Patterns that are instrumental in Tumor Activation or Tumor Suppression</a:t>
              </a:r>
              <a:endParaRPr lang="en-US" sz="3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A7411F7-BC16-4457-99D7-F3670454D09A}"/>
                </a:ext>
              </a:extLst>
            </p:cNvPr>
            <p:cNvSpPr/>
            <p:nvPr/>
          </p:nvSpPr>
          <p:spPr>
            <a:xfrm>
              <a:off x="127000" y="31767118"/>
              <a:ext cx="10553142" cy="19195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Experimental Goal #2</a:t>
              </a:r>
            </a:p>
            <a:p>
              <a:r>
                <a:rPr lang="en-US" sz="3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</a:t>
              </a:r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Machine Learning Algorithm that can diagnose Breast Cancer accurately and effectively</a:t>
              </a:r>
              <a:endParaRPr lang="en-US" sz="3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48" name="Content Placeholder 2">
              <a:extLst>
                <a:ext uri="{FF2B5EF4-FFF2-40B4-BE49-F238E27FC236}">
                  <a16:creationId xmlns:a16="http://schemas.microsoft.com/office/drawing/2014/main" id="{E2D09743-D4A5-4174-B713-56A6932FCF1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85970984"/>
                </p:ext>
              </p:extLst>
            </p:nvPr>
          </p:nvGraphicFramePr>
          <p:xfrm>
            <a:off x="462560" y="38316879"/>
            <a:ext cx="9916586" cy="93076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04E49A-91D5-42D1-9581-0C1BB1367F6A}"/>
              </a:ext>
            </a:extLst>
          </p:cNvPr>
          <p:cNvGrpSpPr/>
          <p:nvPr/>
        </p:nvGrpSpPr>
        <p:grpSpPr>
          <a:xfrm>
            <a:off x="636714" y="2449631"/>
            <a:ext cx="9718421" cy="1806605"/>
            <a:chOff x="197104" y="2981130"/>
            <a:chExt cx="11688930" cy="12353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1352DFD-370F-4D63-9D5A-D94982620ED3}"/>
                </a:ext>
              </a:extLst>
            </p:cNvPr>
            <p:cNvSpPr/>
            <p:nvPr/>
          </p:nvSpPr>
          <p:spPr>
            <a:xfrm>
              <a:off x="197104" y="2981130"/>
              <a:ext cx="3554964" cy="1235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652B94-8980-4D4E-8991-91A720244C21}"/>
                </a:ext>
              </a:extLst>
            </p:cNvPr>
            <p:cNvSpPr txBox="1"/>
            <p:nvPr/>
          </p:nvSpPr>
          <p:spPr>
            <a:xfrm>
              <a:off x="8551503" y="3090948"/>
              <a:ext cx="30137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Results in False Negatives and Difficulty in Interpretation 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15BB32B2-3F4B-48E3-9E8F-9D880EBAF206}"/>
                </a:ext>
              </a:extLst>
            </p:cNvPr>
            <p:cNvSpPr/>
            <p:nvPr/>
          </p:nvSpPr>
          <p:spPr>
            <a:xfrm>
              <a:off x="3788808" y="3398725"/>
              <a:ext cx="438539" cy="4001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73AC843-45FE-4316-8F67-EFABE44E217B}"/>
                </a:ext>
              </a:extLst>
            </p:cNvPr>
            <p:cNvSpPr/>
            <p:nvPr/>
          </p:nvSpPr>
          <p:spPr>
            <a:xfrm>
              <a:off x="4264087" y="2981130"/>
              <a:ext cx="3554964" cy="1235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A7E35-1FDE-4C6B-B953-949C50743C18}"/>
                </a:ext>
              </a:extLst>
            </p:cNvPr>
            <p:cNvSpPr txBox="1"/>
            <p:nvPr/>
          </p:nvSpPr>
          <p:spPr>
            <a:xfrm>
              <a:off x="467692" y="3398725"/>
              <a:ext cx="30137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Mammogram Imaging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F1F0DE2-DAEC-46BE-8866-D85BC155945C}"/>
                </a:ext>
              </a:extLst>
            </p:cNvPr>
            <p:cNvSpPr/>
            <p:nvPr/>
          </p:nvSpPr>
          <p:spPr>
            <a:xfrm>
              <a:off x="8331070" y="2981130"/>
              <a:ext cx="3554964" cy="1235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6BF4DA9-37DD-47AC-B3D7-2FDCBA65F0FC}"/>
                </a:ext>
              </a:extLst>
            </p:cNvPr>
            <p:cNvSpPr/>
            <p:nvPr/>
          </p:nvSpPr>
          <p:spPr>
            <a:xfrm>
              <a:off x="7855791" y="3366067"/>
              <a:ext cx="438539" cy="4001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C2FB6D-18C0-453E-9869-8D458056512A}"/>
                </a:ext>
              </a:extLst>
            </p:cNvPr>
            <p:cNvSpPr txBox="1"/>
            <p:nvPr/>
          </p:nvSpPr>
          <p:spPr>
            <a:xfrm>
              <a:off x="4521260" y="3126717"/>
              <a:ext cx="30137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Manual detection of cysts, fibroadenomas, cancerous and benign tumors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80EE3DB-41C5-4468-9655-5B0C037FA770}"/>
              </a:ext>
            </a:extLst>
          </p:cNvPr>
          <p:cNvGrpSpPr/>
          <p:nvPr/>
        </p:nvGrpSpPr>
        <p:grpSpPr>
          <a:xfrm>
            <a:off x="660725" y="13578910"/>
            <a:ext cx="9718421" cy="1938992"/>
            <a:chOff x="197104" y="2935868"/>
            <a:chExt cx="11688930" cy="132582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786F174-7FD0-4ACE-A7CB-9CEE6ACB41CD}"/>
                </a:ext>
              </a:extLst>
            </p:cNvPr>
            <p:cNvSpPr/>
            <p:nvPr/>
          </p:nvSpPr>
          <p:spPr>
            <a:xfrm>
              <a:off x="197104" y="2981130"/>
              <a:ext cx="3554964" cy="1235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330D307-1F37-419D-833A-983F7045D510}"/>
                </a:ext>
              </a:extLst>
            </p:cNvPr>
            <p:cNvSpPr txBox="1"/>
            <p:nvPr/>
          </p:nvSpPr>
          <p:spPr>
            <a:xfrm>
              <a:off x="8601658" y="3146316"/>
              <a:ext cx="3013788" cy="904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Results in Early Detection, reduction in False Negatives, and cheaper diagnosis</a:t>
              </a:r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DB35C49-DF8C-4F4F-824E-91BF03D96534}"/>
                </a:ext>
              </a:extLst>
            </p:cNvPr>
            <p:cNvSpPr/>
            <p:nvPr/>
          </p:nvSpPr>
          <p:spPr>
            <a:xfrm>
              <a:off x="3788808" y="3398725"/>
              <a:ext cx="438539" cy="4001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7EBABBC-857A-4C75-8722-BC58896D347A}"/>
                </a:ext>
              </a:extLst>
            </p:cNvPr>
            <p:cNvSpPr/>
            <p:nvPr/>
          </p:nvSpPr>
          <p:spPr>
            <a:xfrm>
              <a:off x="4264087" y="2981130"/>
              <a:ext cx="3554964" cy="1235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01CE2CB-C326-4FB8-88EF-CCFAC12BC0BC}"/>
                </a:ext>
              </a:extLst>
            </p:cNvPr>
            <p:cNvSpPr txBox="1"/>
            <p:nvPr/>
          </p:nvSpPr>
          <p:spPr>
            <a:xfrm>
              <a:off x="467693" y="3398725"/>
              <a:ext cx="3013788" cy="273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DNA Sequencing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8254278-5C7A-4AB3-BEBC-A5B8A34387EC}"/>
                </a:ext>
              </a:extLst>
            </p:cNvPr>
            <p:cNvSpPr/>
            <p:nvPr/>
          </p:nvSpPr>
          <p:spPr>
            <a:xfrm>
              <a:off x="8331070" y="2981130"/>
              <a:ext cx="3554964" cy="1235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2343DC89-0D9F-4830-A5B1-BFF56054D467}"/>
                </a:ext>
              </a:extLst>
            </p:cNvPr>
            <p:cNvSpPr/>
            <p:nvPr/>
          </p:nvSpPr>
          <p:spPr>
            <a:xfrm>
              <a:off x="7855791" y="3366067"/>
              <a:ext cx="438539" cy="4001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280F5A0-CE63-41DE-B51F-C8BE7494EC2C}"/>
                </a:ext>
              </a:extLst>
            </p:cNvPr>
            <p:cNvSpPr txBox="1"/>
            <p:nvPr/>
          </p:nvSpPr>
          <p:spPr>
            <a:xfrm>
              <a:off x="4374303" y="2935868"/>
              <a:ext cx="3334530" cy="132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Machine Learning Detection of Splicing Events and Differential Expression that suppresses or promotes Tumorigenesis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17B34C20-817B-4E47-AA84-90B58E43A3A9}"/>
              </a:ext>
            </a:extLst>
          </p:cNvPr>
          <p:cNvSpPr/>
          <p:nvPr/>
        </p:nvSpPr>
        <p:spPr>
          <a:xfrm>
            <a:off x="32899350" y="0"/>
            <a:ext cx="1094613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bg1"/>
                </a:solidFill>
                <a:cs typeface="Arial" panose="020B0604020202020204" pitchFamily="34" charset="0"/>
              </a:rPr>
              <a:t>Part 2 Results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AF8B12E-02D9-4C93-9083-C4D772EB9C6F}"/>
              </a:ext>
            </a:extLst>
          </p:cNvPr>
          <p:cNvSpPr txBox="1"/>
          <p:nvPr/>
        </p:nvSpPr>
        <p:spPr>
          <a:xfrm>
            <a:off x="32899350" y="1142999"/>
            <a:ext cx="10946130" cy="2212913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 Value Determination 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Accuracy of the KNN Machine Learning Algorithm proved to be the highest when K =8, with a accuracy score of 0.94. The accuracy score was measured by a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Index. 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 Confusion Matrix can further determine the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F1 score.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closer the F1 score is to 1, the more accurate the model is. The F1 score is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0.9523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which indicates its high accuracy.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CD532029-427A-4518-991C-06C1362511F1}"/>
              </a:ext>
            </a:extLst>
          </p:cNvPr>
          <p:cNvGrpSpPr/>
          <p:nvPr/>
        </p:nvGrpSpPr>
        <p:grpSpPr>
          <a:xfrm>
            <a:off x="11177395" y="4651159"/>
            <a:ext cx="21516124" cy="33903413"/>
            <a:chOff x="11177394" y="-18564"/>
            <a:chExt cx="21516124" cy="3390341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CE83871-0944-420E-827E-828D90045773}"/>
                </a:ext>
              </a:extLst>
            </p:cNvPr>
            <p:cNvSpPr txBox="1"/>
            <p:nvPr/>
          </p:nvSpPr>
          <p:spPr>
            <a:xfrm>
              <a:off x="11177394" y="15766674"/>
              <a:ext cx="10686163" cy="17697152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Frequency of Gene Functions that have Differentially Expressed Introns</a:t>
              </a: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Biological Coefficient of Variation Scatterplot</a:t>
              </a: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1FAA87A-2F80-4FF5-89ED-E409A1C534D3}"/>
                </a:ext>
              </a:extLst>
            </p:cNvPr>
            <p:cNvSpPr txBox="1"/>
            <p:nvPr/>
          </p:nvSpPr>
          <p:spPr>
            <a:xfrm>
              <a:off x="22049101" y="15756809"/>
              <a:ext cx="10644417" cy="1812804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Multidimensional Plot for Matched Samples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(patients provide both a normal sample and tumor sample)</a:t>
              </a: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F31F078-CA7A-44F8-9E8F-7E1C92ABD7F3}"/>
                </a:ext>
              </a:extLst>
            </p:cNvPr>
            <p:cNvSpPr/>
            <p:nvPr/>
          </p:nvSpPr>
          <p:spPr>
            <a:xfrm>
              <a:off x="11197681" y="-18564"/>
              <a:ext cx="21495837" cy="1143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Procedure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C7BB994-0494-4BB4-969D-DB96BC044B3A}"/>
                </a:ext>
              </a:extLst>
            </p:cNvPr>
            <p:cNvSpPr/>
            <p:nvPr/>
          </p:nvSpPr>
          <p:spPr>
            <a:xfrm>
              <a:off x="11216824" y="1241202"/>
              <a:ext cx="10646733" cy="1143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Part 1: Detecting Alternative Splicing Patterns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BC5C52F-2909-4D1B-A08E-1B5BAD1052C3}"/>
                </a:ext>
              </a:extLst>
            </p:cNvPr>
            <p:cNvSpPr/>
            <p:nvPr/>
          </p:nvSpPr>
          <p:spPr>
            <a:xfrm>
              <a:off x="22027643" y="1218662"/>
              <a:ext cx="10640313" cy="1143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Part 2: Creating a Machine Learning Algorithm to Classify Patients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58C1256-63C0-484B-85CC-B3F5AFB0B063}"/>
                </a:ext>
              </a:extLst>
            </p:cNvPr>
            <p:cNvSpPr txBox="1"/>
            <p:nvPr/>
          </p:nvSpPr>
          <p:spPr>
            <a:xfrm>
              <a:off x="11248777" y="2474173"/>
              <a:ext cx="10619100" cy="11910953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2651F5-CD7D-46AC-A66D-19EE20C6B456}"/>
                </a:ext>
              </a:extLst>
            </p:cNvPr>
            <p:cNvSpPr txBox="1"/>
            <p:nvPr/>
          </p:nvSpPr>
          <p:spPr>
            <a:xfrm>
              <a:off x="22029294" y="2449631"/>
              <a:ext cx="10637010" cy="11910953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K Nearest Neighbors (KNN) is a Classification Machine Learning Method. The algorithm works by classifying a data point based on similarities to other data points.</a:t>
              </a: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Euclidean Distance can be used to calculate similarities between data points. 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K is the number of data points to compare with. K cannot be too large due to potential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overfitting,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but it cannot be too small; this causes a decrease in accuracy.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In KNN algorithms, the programmer has to analyze which value of K will generate the most accurate model.</a:t>
              </a: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34632A4-3B91-4D4F-89E6-DD8464D5A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749448" y="16765181"/>
              <a:ext cx="7420092" cy="5841348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D91B534C-2BE0-4389-8F35-0BEF55E2E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999171" y="23446517"/>
              <a:ext cx="8201669" cy="7869091"/>
            </a:xfrm>
            <a:prstGeom prst="rect">
              <a:avLst/>
            </a:prstGeom>
          </p:spPr>
        </p:pic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A3B84D41-6143-43EC-BFA6-9FC0CA207419}"/>
                </a:ext>
              </a:extLst>
            </p:cNvPr>
            <p:cNvGrpSpPr/>
            <p:nvPr/>
          </p:nvGrpSpPr>
          <p:grpSpPr>
            <a:xfrm>
              <a:off x="11372702" y="2665160"/>
              <a:ext cx="10274120" cy="11390400"/>
              <a:chOff x="11487150" y="8714822"/>
              <a:chExt cx="10274120" cy="11390400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DDEED66F-D43A-4193-B97E-6E6F322F34FE}"/>
                  </a:ext>
                </a:extLst>
              </p:cNvPr>
              <p:cNvSpPr/>
              <p:nvPr/>
            </p:nvSpPr>
            <p:spPr>
              <a:xfrm>
                <a:off x="11487150" y="8714822"/>
                <a:ext cx="5162550" cy="199127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Step 1</a:t>
                </a:r>
                <a:r>
                  <a:rPr lang="en-US" sz="2800" dirty="0"/>
                  <a:t>: Perform/Collect RNAseq Data from Tumor and Normal Patients</a:t>
                </a:r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75D668EF-1E3D-4EC6-BF6E-256902BC9FD4}"/>
                  </a:ext>
                </a:extLst>
              </p:cNvPr>
              <p:cNvSpPr/>
              <p:nvPr/>
            </p:nvSpPr>
            <p:spPr>
              <a:xfrm>
                <a:off x="11502898" y="10824666"/>
                <a:ext cx="5146802" cy="199127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Step 2</a:t>
                </a:r>
                <a:r>
                  <a:rPr lang="en-US" sz="2800" dirty="0"/>
                  <a:t>: Find Alternative Splicing Events upon Sequencing Patients</a:t>
                </a: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215C42C5-8B3A-4270-BC79-7235DB1F325D}"/>
                  </a:ext>
                </a:extLst>
              </p:cNvPr>
              <p:cNvSpPr/>
              <p:nvPr/>
            </p:nvSpPr>
            <p:spPr>
              <a:xfrm>
                <a:off x="11487150" y="12934510"/>
                <a:ext cx="5146802" cy="199127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Step 3</a:t>
                </a:r>
                <a:r>
                  <a:rPr lang="en-US" sz="2800" dirty="0"/>
                  <a:t>: Generate Cumulative Matrices of Splicing Event Counts </a:t>
                </a: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AE53814D-54B5-4319-B299-2A640E0C623B}"/>
                  </a:ext>
                </a:extLst>
              </p:cNvPr>
              <p:cNvSpPr/>
              <p:nvPr/>
            </p:nvSpPr>
            <p:spPr>
              <a:xfrm>
                <a:off x="11502898" y="15053089"/>
                <a:ext cx="5146802" cy="199127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Step 4</a:t>
                </a:r>
                <a:r>
                  <a:rPr lang="en-US" sz="2800" dirty="0"/>
                  <a:t>: Identify </a:t>
                </a:r>
                <a:r>
                  <a:rPr lang="en-US" sz="2800" b="1" dirty="0"/>
                  <a:t>Differentially Expressed Introns 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6173001-A332-4C5F-A921-5E294BBBCA27}"/>
                  </a:ext>
                </a:extLst>
              </p:cNvPr>
              <p:cNvSpPr/>
              <p:nvPr/>
            </p:nvSpPr>
            <p:spPr>
              <a:xfrm>
                <a:off x="16861793" y="8714822"/>
                <a:ext cx="4899477" cy="7217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Data Analysis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24C171F-DDE3-46C4-B366-2480EF1FF4E5}"/>
                  </a:ext>
                </a:extLst>
              </p:cNvPr>
              <p:cNvSpPr txBox="1"/>
              <p:nvPr/>
            </p:nvSpPr>
            <p:spPr>
              <a:xfrm>
                <a:off x="16861792" y="9436554"/>
                <a:ext cx="4899477" cy="5016758"/>
              </a:xfrm>
              <a:prstGeom prst="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1: Calculate Data Normalization Factor 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2: Generate Design Matrix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3: Estimate Dispersion Factors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4: Perform QLFTest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474D5E04-64FD-4534-8520-64A1DD9033DA}"/>
                  </a:ext>
                </a:extLst>
              </p:cNvPr>
              <p:cNvCxnSpPr>
                <a:stCxn id="107" idx="2"/>
              </p:cNvCxnSpPr>
              <p:nvPr/>
            </p:nvCxnSpPr>
            <p:spPr>
              <a:xfrm rot="5400000">
                <a:off x="17227848" y="13875165"/>
                <a:ext cx="1505537" cy="2661831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9CEDD3F-1E2B-4D75-839F-BF464981F2D5}"/>
                  </a:ext>
                </a:extLst>
              </p:cNvPr>
              <p:cNvCxnSpPr>
                <a:stCxn id="102" idx="3"/>
              </p:cNvCxnSpPr>
              <p:nvPr/>
            </p:nvCxnSpPr>
            <p:spPr>
              <a:xfrm>
                <a:off x="16633952" y="13930149"/>
                <a:ext cx="227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5713E37B-7269-4B0B-9F48-0C0C1FD952AB}"/>
                  </a:ext>
                </a:extLst>
              </p:cNvPr>
              <p:cNvSpPr/>
              <p:nvPr/>
            </p:nvSpPr>
            <p:spPr>
              <a:xfrm>
                <a:off x="11487150" y="17233428"/>
                <a:ext cx="5146802" cy="199127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Step 5</a:t>
                </a:r>
                <a:r>
                  <a:rPr lang="en-US" sz="2800" dirty="0"/>
                  <a:t>: Perform </a:t>
                </a:r>
                <a:r>
                  <a:rPr lang="en-US" sz="2800" b="1" dirty="0"/>
                  <a:t>Gene Ontology </a:t>
                </a:r>
                <a:r>
                  <a:rPr lang="en-US" sz="2800" dirty="0"/>
                  <a:t>Analysis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670D06-0421-4CF2-A360-1E3C92126BC7}"/>
                  </a:ext>
                </a:extLst>
              </p:cNvPr>
              <p:cNvSpPr txBox="1"/>
              <p:nvPr/>
            </p:nvSpPr>
            <p:spPr>
              <a:xfrm>
                <a:off x="11652575" y="19582002"/>
                <a:ext cx="9702475" cy="52322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Analysis is done using a Negative Binomial Distribution Approach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51B315F8-D69B-4B78-9A0C-BDE2C2538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720090" y="4256236"/>
              <a:ext cx="9184144" cy="2101171"/>
            </a:xfrm>
            <a:prstGeom prst="rect">
              <a:avLst/>
            </a:prstGeom>
          </p:spPr>
        </p:pic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E889DEF-798A-489B-B540-8F9C804F06A0}"/>
                </a:ext>
              </a:extLst>
            </p:cNvPr>
            <p:cNvGrpSpPr/>
            <p:nvPr/>
          </p:nvGrpSpPr>
          <p:grpSpPr>
            <a:xfrm>
              <a:off x="22387182" y="12546149"/>
              <a:ext cx="10013945" cy="1551613"/>
              <a:chOff x="231063" y="3159789"/>
              <a:chExt cx="11531046" cy="1150953"/>
            </a:xfrm>
          </p:grpSpPr>
          <p:sp>
            <p:nvSpPr>
              <p:cNvPr id="130" name="Arrow: Pentagon 129">
                <a:extLst>
                  <a:ext uri="{FF2B5EF4-FFF2-40B4-BE49-F238E27FC236}">
                    <a16:creationId xmlns:a16="http://schemas.microsoft.com/office/drawing/2014/main" id="{A84249E2-69E6-42FF-A456-C37D4C725789}"/>
                  </a:ext>
                </a:extLst>
              </p:cNvPr>
              <p:cNvSpPr/>
              <p:nvPr/>
            </p:nvSpPr>
            <p:spPr>
              <a:xfrm>
                <a:off x="4825084" y="3159789"/>
                <a:ext cx="2264843" cy="104940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Select Appropriate K Value</a:t>
                </a:r>
              </a:p>
            </p:txBody>
          </p:sp>
          <p:sp>
            <p:nvSpPr>
              <p:cNvPr id="131" name="Arrow: Pentagon 130">
                <a:extLst>
                  <a:ext uri="{FF2B5EF4-FFF2-40B4-BE49-F238E27FC236}">
                    <a16:creationId xmlns:a16="http://schemas.microsoft.com/office/drawing/2014/main" id="{657CAC1E-54B5-4344-820E-294EEDFC7B28}"/>
                  </a:ext>
                </a:extLst>
              </p:cNvPr>
              <p:cNvSpPr/>
              <p:nvPr/>
            </p:nvSpPr>
            <p:spPr>
              <a:xfrm>
                <a:off x="231063" y="3159790"/>
                <a:ext cx="2264843" cy="104940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Input Matrices of Counts per File</a:t>
                </a:r>
              </a:p>
            </p:txBody>
          </p:sp>
          <p:sp>
            <p:nvSpPr>
              <p:cNvPr id="132" name="Arrow: Pentagon 131">
                <a:extLst>
                  <a:ext uri="{FF2B5EF4-FFF2-40B4-BE49-F238E27FC236}">
                    <a16:creationId xmlns:a16="http://schemas.microsoft.com/office/drawing/2014/main" id="{D2E829BA-B6BA-47F0-BF10-E8ECD669C41C}"/>
                  </a:ext>
                </a:extLst>
              </p:cNvPr>
              <p:cNvSpPr/>
              <p:nvPr/>
            </p:nvSpPr>
            <p:spPr>
              <a:xfrm>
                <a:off x="7089927" y="3159789"/>
                <a:ext cx="2336091" cy="1150953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Create Confusion Matrix</a:t>
                </a:r>
              </a:p>
            </p:txBody>
          </p:sp>
          <p:sp>
            <p:nvSpPr>
              <p:cNvPr id="133" name="Arrow: Pentagon 132">
                <a:extLst>
                  <a:ext uri="{FF2B5EF4-FFF2-40B4-BE49-F238E27FC236}">
                    <a16:creationId xmlns:a16="http://schemas.microsoft.com/office/drawing/2014/main" id="{E74FB73C-756A-4F20-828C-C94DE77512C4}"/>
                  </a:ext>
                </a:extLst>
              </p:cNvPr>
              <p:cNvSpPr/>
              <p:nvPr/>
            </p:nvSpPr>
            <p:spPr>
              <a:xfrm>
                <a:off x="2537479" y="3159789"/>
                <a:ext cx="2310366" cy="104940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Select Random-State Train and Test Sets </a:t>
                </a:r>
              </a:p>
            </p:txBody>
          </p:sp>
          <p:sp>
            <p:nvSpPr>
              <p:cNvPr id="134" name="Arrow: Pentagon 133">
                <a:extLst>
                  <a:ext uri="{FF2B5EF4-FFF2-40B4-BE49-F238E27FC236}">
                    <a16:creationId xmlns:a16="http://schemas.microsoft.com/office/drawing/2014/main" id="{B4159B04-22D3-4DFB-AAAB-2E84DA6D9E47}"/>
                  </a:ext>
                </a:extLst>
              </p:cNvPr>
              <p:cNvSpPr/>
              <p:nvPr/>
            </p:nvSpPr>
            <p:spPr>
              <a:xfrm>
                <a:off x="9426018" y="3159789"/>
                <a:ext cx="2336091" cy="1150953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Measure Algorithm Accuracy</a:t>
                </a: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FC2F9F5-DE29-4DC7-AE0E-55FAE3DA2D2F}"/>
                </a:ext>
              </a:extLst>
            </p:cNvPr>
            <p:cNvSpPr/>
            <p:nvPr/>
          </p:nvSpPr>
          <p:spPr>
            <a:xfrm>
              <a:off x="11197681" y="14510994"/>
              <a:ext cx="21495837" cy="1143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Part 1 Results</a:t>
              </a:r>
            </a:p>
          </p:txBody>
        </p: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D01A2E0D-F66D-41AE-8BE8-B683A49E3C7E}"/>
                </a:ext>
              </a:extLst>
            </p:cNvPr>
            <p:cNvCxnSpPr>
              <a:cxnSpLocks/>
            </p:cNvCxnSpPr>
            <p:nvPr/>
          </p:nvCxnSpPr>
          <p:spPr>
            <a:xfrm>
              <a:off x="11177394" y="22739286"/>
              <a:ext cx="106861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Picture 10">
            <a:extLst>
              <a:ext uri="{FF2B5EF4-FFF2-40B4-BE49-F238E27FC236}">
                <a16:creationId xmlns:a16="http://schemas.microsoft.com/office/drawing/2014/main" id="{7507C607-D8FC-488E-BBC2-D5B419BE2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4220" y="1570696"/>
            <a:ext cx="8538439" cy="5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CB9B450B-9F49-42B6-B45D-7B3C0CE3AF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97682" y="37762703"/>
            <a:ext cx="21468623" cy="10273163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B98EC7DB-5477-4E70-B11A-7C2FCE394754}"/>
              </a:ext>
            </a:extLst>
          </p:cNvPr>
          <p:cNvSpPr/>
          <p:nvPr/>
        </p:nvSpPr>
        <p:spPr>
          <a:xfrm>
            <a:off x="11175123" y="0"/>
            <a:ext cx="21518396" cy="4572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Hidden Genes 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 and Novel Applications of Non-Coding DNA Segments Responsible for Breast Cancer Development and Suppression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4F3523A8-7341-4446-8B8E-98C8C73639D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0142" r="4462"/>
          <a:stretch/>
        </p:blipFill>
        <p:spPr>
          <a:xfrm>
            <a:off x="22407517" y="28351323"/>
            <a:ext cx="9161720" cy="7825076"/>
          </a:xfrm>
          <a:prstGeom prst="rect">
            <a:avLst/>
          </a:prstGeom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4F4E2989-18C6-4DAD-956C-75C590D64448}"/>
              </a:ext>
            </a:extLst>
          </p:cNvPr>
          <p:cNvSpPr txBox="1"/>
          <p:nvPr/>
        </p:nvSpPr>
        <p:spPr>
          <a:xfrm>
            <a:off x="13759450" y="26485679"/>
            <a:ext cx="5167822" cy="92333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Interpretation: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Functions on Graph depict region where differentially expressed introns are mostly found.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27D5FF2-295D-49A9-B5E1-35D3BF595938}"/>
              </a:ext>
            </a:extLst>
          </p:cNvPr>
          <p:cNvCxnSpPr>
            <a:cxnSpLocks/>
          </p:cNvCxnSpPr>
          <p:nvPr/>
        </p:nvCxnSpPr>
        <p:spPr>
          <a:xfrm>
            <a:off x="22049102" y="27439275"/>
            <a:ext cx="1068616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8D229D96-72F6-4218-A9C1-DECBE7B61E2F}"/>
              </a:ext>
            </a:extLst>
          </p:cNvPr>
          <p:cNvSpPr txBox="1"/>
          <p:nvPr/>
        </p:nvSpPr>
        <p:spPr>
          <a:xfrm>
            <a:off x="12577889" y="35987683"/>
            <a:ext cx="7622952" cy="147732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Interpretation: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Shape of scatterplot suggests that dataset follows a negative binomial distribution curve. 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egative Binomial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 stands for the of the number of successes in a sequence of independent and identically distributed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Bernoulli trials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a specified number of failures (denoted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occurs.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44683EBC-373C-43EB-B02F-FB57FC7FAA16}"/>
              </a:ext>
            </a:extLst>
          </p:cNvPr>
          <p:cNvSpPr txBox="1"/>
          <p:nvPr/>
        </p:nvSpPr>
        <p:spPr>
          <a:xfrm>
            <a:off x="24137028" y="36324188"/>
            <a:ext cx="6283021" cy="92333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Interpretation: Multi-dimensional Scaling (MDS)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scatter plot suggests that there is discrepancy between tumor samples and normal samples differential expression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A0F4C51-1D84-4ACD-BE51-A7FF22CC3D8C}"/>
              </a:ext>
            </a:extLst>
          </p:cNvPr>
          <p:cNvSpPr txBox="1"/>
          <p:nvPr/>
        </p:nvSpPr>
        <p:spPr>
          <a:xfrm>
            <a:off x="22298181" y="25360374"/>
            <a:ext cx="1904688" cy="175432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plotMDS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helps visualize multidimensional data into two dimensions.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E64BD922-E593-4AA4-A5EF-3BAE27ACBFE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686928" y="21646556"/>
            <a:ext cx="7892994" cy="4744194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7A3374CA-2F43-4DA4-858A-7FEB47915543}"/>
              </a:ext>
            </a:extLst>
          </p:cNvPr>
          <p:cNvSpPr txBox="1"/>
          <p:nvPr/>
        </p:nvSpPr>
        <p:spPr>
          <a:xfrm>
            <a:off x="11175123" y="48275722"/>
            <a:ext cx="21560141" cy="101566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Interpretation: Bonferroni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adjusted FDR values and p value show the significance that differentially expressed introns have in each of the gene functions. Genes functioning for creation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phosphoproteins, cytoplasm, extracellular exosomes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(vesicles used for extracellular communication) ,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protein binding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 the most differentially expressed introns.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8A4D480E-CEDD-4340-BFA8-5BEFD8C29EF1}"/>
              </a:ext>
            </a:extLst>
          </p:cNvPr>
          <p:cNvSpPr txBox="1"/>
          <p:nvPr/>
        </p:nvSpPr>
        <p:spPr>
          <a:xfrm>
            <a:off x="22491258" y="27533154"/>
            <a:ext cx="99098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Multidimensional Plot for General Samples</a:t>
            </a:r>
          </a:p>
          <a:p>
            <a:endParaRPr lang="en-US" sz="4000" dirty="0"/>
          </a:p>
        </p:txBody>
      </p:sp>
      <p:pic>
        <p:nvPicPr>
          <p:cNvPr id="1060" name="Picture 1059">
            <a:extLst>
              <a:ext uri="{FF2B5EF4-FFF2-40B4-BE49-F238E27FC236}">
                <a16:creationId xmlns:a16="http://schemas.microsoft.com/office/drawing/2014/main" id="{60BC9026-642F-4778-A30F-936D650DD95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905323" y="9859510"/>
            <a:ext cx="10870055" cy="1664146"/>
          </a:xfrm>
          <a:prstGeom prst="rect">
            <a:avLst/>
          </a:prstGeom>
        </p:spPr>
      </p:pic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4FA6B525-11AF-4DB8-9524-990D0C2BDA2C}"/>
              </a:ext>
            </a:extLst>
          </p:cNvPr>
          <p:cNvCxnSpPr>
            <a:cxnSpLocks/>
          </p:cNvCxnSpPr>
          <p:nvPr/>
        </p:nvCxnSpPr>
        <p:spPr>
          <a:xfrm>
            <a:off x="32843284" y="11853885"/>
            <a:ext cx="110021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A23B7737-F358-4049-9ED6-C7DA06D8E51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885927" y="12344615"/>
            <a:ext cx="8740708" cy="8198648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95557439-FA6C-436E-9CDA-36E38AE39EFB}"/>
              </a:ext>
            </a:extLst>
          </p:cNvPr>
          <p:cNvSpPr txBox="1"/>
          <p:nvPr/>
        </p:nvSpPr>
        <p:spPr>
          <a:xfrm>
            <a:off x="34364427" y="12344614"/>
            <a:ext cx="908538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KNN Breast Cancer Diagnosis Confusion Matrix</a:t>
            </a:r>
            <a:endParaRPr lang="en-US" sz="32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E861E723-DBCF-4A24-A1CB-56A931837CFB}"/>
              </a:ext>
            </a:extLst>
          </p:cNvPr>
          <p:cNvSpPr txBox="1"/>
          <p:nvPr/>
        </p:nvSpPr>
        <p:spPr>
          <a:xfrm>
            <a:off x="34361989" y="14208069"/>
            <a:ext cx="1137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Normal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75117EB-92CE-4966-B343-C32FCB775203}"/>
              </a:ext>
            </a:extLst>
          </p:cNvPr>
          <p:cNvSpPr txBox="1"/>
          <p:nvPr/>
        </p:nvSpPr>
        <p:spPr>
          <a:xfrm>
            <a:off x="37118595" y="14195805"/>
            <a:ext cx="1137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TN = 11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D28C46A-A217-4984-A740-A64B28FC0CE5}"/>
              </a:ext>
            </a:extLst>
          </p:cNvPr>
          <p:cNvSpPr txBox="1"/>
          <p:nvPr/>
        </p:nvSpPr>
        <p:spPr>
          <a:xfrm>
            <a:off x="39895452" y="14195805"/>
            <a:ext cx="1137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FP = 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5D9E3B3-E4B9-4196-9F03-D110C2106665}"/>
              </a:ext>
            </a:extLst>
          </p:cNvPr>
          <p:cNvSpPr txBox="1"/>
          <p:nvPr/>
        </p:nvSpPr>
        <p:spPr>
          <a:xfrm>
            <a:off x="36985245" y="17029493"/>
            <a:ext cx="1137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FN = 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23A7373-A838-42BF-A055-3204027D2756}"/>
              </a:ext>
            </a:extLst>
          </p:cNvPr>
          <p:cNvSpPr txBox="1"/>
          <p:nvPr/>
        </p:nvSpPr>
        <p:spPr>
          <a:xfrm>
            <a:off x="40084563" y="17076957"/>
            <a:ext cx="1137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TP = 20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0BEDD7B-2833-4C98-8AC4-8814A6D29620}"/>
              </a:ext>
            </a:extLst>
          </p:cNvPr>
          <p:cNvSpPr txBox="1"/>
          <p:nvPr/>
        </p:nvSpPr>
        <p:spPr>
          <a:xfrm>
            <a:off x="34361989" y="17135118"/>
            <a:ext cx="1137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Tumor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EFBA673-C860-45A0-ADB7-0F03DD3AD71D}"/>
              </a:ext>
            </a:extLst>
          </p:cNvPr>
          <p:cNvSpPr txBox="1"/>
          <p:nvPr/>
        </p:nvSpPr>
        <p:spPr>
          <a:xfrm rot="16200000">
            <a:off x="33340178" y="15488955"/>
            <a:ext cx="18531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2C5BA84-4EA6-48FE-9B55-12DB940C5976}"/>
              </a:ext>
            </a:extLst>
          </p:cNvPr>
          <p:cNvSpPr txBox="1"/>
          <p:nvPr/>
        </p:nvSpPr>
        <p:spPr>
          <a:xfrm>
            <a:off x="37520217" y="20009333"/>
            <a:ext cx="22180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DBB7ED8-66F2-4024-85EB-4D18D59C5C1D}"/>
              </a:ext>
            </a:extLst>
          </p:cNvPr>
          <p:cNvSpPr txBox="1"/>
          <p:nvPr/>
        </p:nvSpPr>
        <p:spPr>
          <a:xfrm rot="19056929">
            <a:off x="39462078" y="19353434"/>
            <a:ext cx="1137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Tumor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3961DE5-E11F-43DF-8B7F-E2C728067136}"/>
              </a:ext>
            </a:extLst>
          </p:cNvPr>
          <p:cNvSpPr txBox="1"/>
          <p:nvPr/>
        </p:nvSpPr>
        <p:spPr>
          <a:xfrm rot="18978816">
            <a:off x="36517557" y="19374305"/>
            <a:ext cx="1137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Normal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7F519DA-2FD2-40AF-8FDB-3A4B1A9A59BC}"/>
              </a:ext>
            </a:extLst>
          </p:cNvPr>
          <p:cNvSpPr/>
          <p:nvPr/>
        </p:nvSpPr>
        <p:spPr>
          <a:xfrm>
            <a:off x="32899705" y="23212578"/>
            <a:ext cx="1094613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bg1"/>
                </a:solidFill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76EEF36-BDBF-455A-990D-134178D67100}"/>
              </a:ext>
            </a:extLst>
          </p:cNvPr>
          <p:cNvSpPr txBox="1"/>
          <p:nvPr/>
        </p:nvSpPr>
        <p:spPr>
          <a:xfrm>
            <a:off x="32897756" y="24388558"/>
            <a:ext cx="10946130" cy="686341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DEC1320D-2B8C-405D-BBA5-B307F9008A5D}"/>
              </a:ext>
            </a:extLst>
          </p:cNvPr>
          <p:cNvSpPr/>
          <p:nvPr/>
        </p:nvSpPr>
        <p:spPr>
          <a:xfrm>
            <a:off x="33022532" y="24487413"/>
            <a:ext cx="10752846" cy="15086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results of the experiment disproved the null hypothesis that there would be no difference between the splicing events that occur in tumor cells and normal cells. 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596D6FB2-D5A1-43EA-BC8C-CBCF53DFD1C8}"/>
              </a:ext>
            </a:extLst>
          </p:cNvPr>
          <p:cNvSpPr/>
          <p:nvPr/>
        </p:nvSpPr>
        <p:spPr>
          <a:xfrm>
            <a:off x="33003664" y="26077933"/>
            <a:ext cx="10752846" cy="16600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Splicing in specific loci of genes can be instrumental in causing oncogenic development in organisms</a:t>
            </a: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085713ED-1672-4DEF-A615-954CC7A94F18}"/>
              </a:ext>
            </a:extLst>
          </p:cNvPr>
          <p:cNvSpPr/>
          <p:nvPr/>
        </p:nvSpPr>
        <p:spPr>
          <a:xfrm>
            <a:off x="33051934" y="27834071"/>
            <a:ext cx="10666041" cy="15842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segments coding for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phosphoproteins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cytoplasm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extracellular exosomes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binding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found to have the most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DEI’s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7D473519-9B85-4D75-9422-A2E21F477C77}"/>
              </a:ext>
            </a:extLst>
          </p:cNvPr>
          <p:cNvSpPr/>
          <p:nvPr/>
        </p:nvSpPr>
        <p:spPr>
          <a:xfrm>
            <a:off x="33032884" y="29471058"/>
            <a:ext cx="10752846" cy="16600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Nearest Neighbors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proved to be more effective at determining cancer patients. With a 100% detection rate and an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0.9523</a:t>
            </a:r>
          </a:p>
        </p:txBody>
      </p: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AFCFD6F-CB07-44CF-B5C3-FB5296F8918F}"/>
              </a:ext>
            </a:extLst>
          </p:cNvPr>
          <p:cNvGrpSpPr/>
          <p:nvPr/>
        </p:nvGrpSpPr>
        <p:grpSpPr>
          <a:xfrm>
            <a:off x="32907935" y="37720812"/>
            <a:ext cx="10999917" cy="11673160"/>
            <a:chOff x="32879063" y="31308077"/>
            <a:chExt cx="10999917" cy="11673160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5A0A4AD-DC6C-443D-A1F3-87DD65D31D57}"/>
                </a:ext>
              </a:extLst>
            </p:cNvPr>
            <p:cNvSpPr/>
            <p:nvPr/>
          </p:nvSpPr>
          <p:spPr>
            <a:xfrm>
              <a:off x="32901760" y="31308077"/>
              <a:ext cx="10946130" cy="1143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Future Applications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F27F4D4-AA16-4A68-8004-03F3B6DC0929}"/>
                </a:ext>
              </a:extLst>
            </p:cNvPr>
            <p:cNvSpPr txBox="1"/>
            <p:nvPr/>
          </p:nvSpPr>
          <p:spPr>
            <a:xfrm>
              <a:off x="32914973" y="32424501"/>
              <a:ext cx="10946130" cy="10556736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67CE199-90A0-44B0-8B3E-08AD12973C3A}"/>
                </a:ext>
              </a:extLst>
            </p:cNvPr>
            <p:cNvSpPr txBox="1"/>
            <p:nvPr/>
          </p:nvSpPr>
          <p:spPr>
            <a:xfrm>
              <a:off x="33022532" y="32570194"/>
              <a:ext cx="801060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Applications to Other Diseases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7D38376-A071-4B06-9105-F795EB838073}"/>
                </a:ext>
              </a:extLst>
            </p:cNvPr>
            <p:cNvSpPr txBox="1"/>
            <p:nvPr/>
          </p:nvSpPr>
          <p:spPr>
            <a:xfrm>
              <a:off x="32879063" y="33167807"/>
              <a:ext cx="10630172" cy="5509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Other Genetic Diseases may be affected by differential intron expression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Rare types of cancer i.e..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Neuroblastoma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Pancreatic Cancer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Alzheimer's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is not only a difficult condition to treat, but often times, it is extremely difficult to diagnose. 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By knowing the differentially expressed introns related to the condition, enzymes such as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CRISPR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can be used to cut out disease causing segments of a patient’s DNA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7E6CCC3-4985-4507-995D-A26B7B6DC230}"/>
                </a:ext>
              </a:extLst>
            </p:cNvPr>
            <p:cNvSpPr txBox="1"/>
            <p:nvPr/>
          </p:nvSpPr>
          <p:spPr>
            <a:xfrm>
              <a:off x="32914973" y="38275409"/>
              <a:ext cx="760303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Utilization of Neural Networks </a:t>
              </a:r>
            </a:p>
          </p:txBody>
        </p:sp>
        <p:pic>
          <p:nvPicPr>
            <p:cNvPr id="1068" name="Picture 1067">
              <a:extLst>
                <a:ext uri="{FF2B5EF4-FFF2-40B4-BE49-F238E27FC236}">
                  <a16:creationId xmlns:a16="http://schemas.microsoft.com/office/drawing/2014/main" id="{0E551FC4-7A5B-4AF3-BD47-53162D00B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41306373" y="37474119"/>
              <a:ext cx="2572607" cy="2296971"/>
            </a:xfrm>
            <a:prstGeom prst="rect">
              <a:avLst/>
            </a:prstGeom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1BE8B4D0-93B5-4A9A-B3F2-BD462DD53998}"/>
                </a:ext>
              </a:extLst>
            </p:cNvPr>
            <p:cNvSpPr txBox="1"/>
            <p:nvPr/>
          </p:nvSpPr>
          <p:spPr>
            <a:xfrm>
              <a:off x="32905323" y="38966330"/>
              <a:ext cx="898642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Allows multiple machine learning algorithms. 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As opposed to other machine Learning Algorithms, Neural Networks have the ability to  understand complex and non-linear relationships. 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Compared to KNN Algorithms, Neural Networks have less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Computation Cost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5FA39E-B733-4F52-8320-1ACF3978B0A1}"/>
              </a:ext>
            </a:extLst>
          </p:cNvPr>
          <p:cNvSpPr txBox="1"/>
          <p:nvPr/>
        </p:nvSpPr>
        <p:spPr>
          <a:xfrm>
            <a:off x="16838403" y="37948766"/>
            <a:ext cx="1176337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Cumulative Significance Values From Ontology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78708-CE4C-4853-9B72-6CB223F3E3B3}"/>
              </a:ext>
            </a:extLst>
          </p:cNvPr>
          <p:cNvSpPr txBox="1"/>
          <p:nvPr/>
        </p:nvSpPr>
        <p:spPr>
          <a:xfrm rot="16200000">
            <a:off x="10495799" y="41575133"/>
            <a:ext cx="30067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Significance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28485-16DB-4036-A963-727F21F11F5B}"/>
              </a:ext>
            </a:extLst>
          </p:cNvPr>
          <p:cNvSpPr txBox="1"/>
          <p:nvPr/>
        </p:nvSpPr>
        <p:spPr>
          <a:xfrm>
            <a:off x="13797550" y="448151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Phosphoprotein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E47F168-F930-4437-820B-FD1E5536576C}"/>
              </a:ext>
            </a:extLst>
          </p:cNvPr>
          <p:cNvSpPr txBox="1"/>
          <p:nvPr/>
        </p:nvSpPr>
        <p:spPr>
          <a:xfrm>
            <a:off x="15693482" y="448151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Cytoplasm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ABE8B9-1C4E-482E-8B84-43221D76A9D8}"/>
              </a:ext>
            </a:extLst>
          </p:cNvPr>
          <p:cNvSpPr txBox="1"/>
          <p:nvPr/>
        </p:nvSpPr>
        <p:spPr>
          <a:xfrm>
            <a:off x="17693907" y="44811255"/>
            <a:ext cx="16901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Extracellular Exosomes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7627D0-7B21-40E2-A605-0159937F85D1}"/>
              </a:ext>
            </a:extLst>
          </p:cNvPr>
          <p:cNvSpPr txBox="1"/>
          <p:nvPr/>
        </p:nvSpPr>
        <p:spPr>
          <a:xfrm>
            <a:off x="19737973" y="44845883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Protein Binding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FE4B5E0-BE08-401A-BC6F-DBFE646CD0AE}"/>
              </a:ext>
            </a:extLst>
          </p:cNvPr>
          <p:cNvSpPr txBox="1"/>
          <p:nvPr/>
        </p:nvSpPr>
        <p:spPr>
          <a:xfrm>
            <a:off x="21774816" y="44869391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Cytosol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77F1833-87E0-4D0B-8726-924BF261B5C4}"/>
              </a:ext>
            </a:extLst>
          </p:cNvPr>
          <p:cNvSpPr txBox="1"/>
          <p:nvPr/>
        </p:nvSpPr>
        <p:spPr>
          <a:xfrm>
            <a:off x="23670748" y="44869391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Cytoskeleton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327490D-F55F-4A5F-BC78-1368046DD77C}"/>
              </a:ext>
            </a:extLst>
          </p:cNvPr>
          <p:cNvSpPr txBox="1"/>
          <p:nvPr/>
        </p:nvSpPr>
        <p:spPr>
          <a:xfrm>
            <a:off x="25670323" y="44869391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5A48F2F-99DE-4D63-85FD-515EA919CB1D}"/>
              </a:ext>
            </a:extLst>
          </p:cNvPr>
          <p:cNvSpPr txBox="1"/>
          <p:nvPr/>
        </p:nvSpPr>
        <p:spPr>
          <a:xfrm>
            <a:off x="27685000" y="44900850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Cell Cycle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66B903-0291-425D-8270-55B36A73650F}"/>
              </a:ext>
            </a:extLst>
          </p:cNvPr>
          <p:cNvSpPr txBox="1"/>
          <p:nvPr/>
        </p:nvSpPr>
        <p:spPr>
          <a:xfrm>
            <a:off x="29696658" y="44822477"/>
            <a:ext cx="16901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Extracellular Matrix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D11BBB-6968-4FE5-8247-4ED350D8EC1B}"/>
              </a:ext>
            </a:extLst>
          </p:cNvPr>
          <p:cNvSpPr txBox="1"/>
          <p:nvPr/>
        </p:nvSpPr>
        <p:spPr>
          <a:xfrm>
            <a:off x="13768975" y="45500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6.70E-66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D2C517-EC8A-49C7-8452-150E5CE89A97}"/>
              </a:ext>
            </a:extLst>
          </p:cNvPr>
          <p:cNvSpPr txBox="1"/>
          <p:nvPr/>
        </p:nvSpPr>
        <p:spPr>
          <a:xfrm>
            <a:off x="15759700" y="4548187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1.73E-36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BACDEC2-3707-46E7-A295-E66538A54F36}"/>
              </a:ext>
            </a:extLst>
          </p:cNvPr>
          <p:cNvSpPr txBox="1"/>
          <p:nvPr/>
        </p:nvSpPr>
        <p:spPr>
          <a:xfrm>
            <a:off x="17759950" y="4548187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6.06E-28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7FF1DF4-8907-49EA-9767-BF83E5C3C746}"/>
              </a:ext>
            </a:extLst>
          </p:cNvPr>
          <p:cNvSpPr txBox="1"/>
          <p:nvPr/>
        </p:nvSpPr>
        <p:spPr>
          <a:xfrm>
            <a:off x="19750675" y="45491400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1.54E-25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5CD8F31-3682-4F92-8B30-B1E124594791}"/>
              </a:ext>
            </a:extLst>
          </p:cNvPr>
          <p:cNvSpPr txBox="1"/>
          <p:nvPr/>
        </p:nvSpPr>
        <p:spPr>
          <a:xfrm>
            <a:off x="21684250" y="4548187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2.80E-23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00B7B6F-3AD1-434B-A641-45018E2E094B}"/>
              </a:ext>
            </a:extLst>
          </p:cNvPr>
          <p:cNvSpPr txBox="1"/>
          <p:nvPr/>
        </p:nvSpPr>
        <p:spPr>
          <a:xfrm>
            <a:off x="23713075" y="45491400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2.28E-20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63BA958-5F18-427E-8018-AB31E8A7A1C8}"/>
              </a:ext>
            </a:extLst>
          </p:cNvPr>
          <p:cNvSpPr txBox="1"/>
          <p:nvPr/>
        </p:nvSpPr>
        <p:spPr>
          <a:xfrm>
            <a:off x="25646650" y="4548187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3.32E-20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B41129C-6EE0-4642-9D15-05AD63EF2086}"/>
              </a:ext>
            </a:extLst>
          </p:cNvPr>
          <p:cNvSpPr txBox="1"/>
          <p:nvPr/>
        </p:nvSpPr>
        <p:spPr>
          <a:xfrm>
            <a:off x="27694525" y="454628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1.02E-18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D5BD4C3-F500-4914-A5AB-9140E6B3087A}"/>
              </a:ext>
            </a:extLst>
          </p:cNvPr>
          <p:cNvSpPr txBox="1"/>
          <p:nvPr/>
        </p:nvSpPr>
        <p:spPr>
          <a:xfrm>
            <a:off x="29599525" y="4548187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4.75E-18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DF79300-697B-44AE-A5BC-F806D79C539E}"/>
              </a:ext>
            </a:extLst>
          </p:cNvPr>
          <p:cNvSpPr txBox="1"/>
          <p:nvPr/>
        </p:nvSpPr>
        <p:spPr>
          <a:xfrm>
            <a:off x="13730875" y="45881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2.75E-66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FD22EE3-D9D3-49EB-8003-DA325E154A39}"/>
              </a:ext>
            </a:extLst>
          </p:cNvPr>
          <p:cNvSpPr txBox="1"/>
          <p:nvPr/>
        </p:nvSpPr>
        <p:spPr>
          <a:xfrm>
            <a:off x="15769225" y="4586287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7.10E-37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A0DE15B-2E54-4333-ADA4-D7776150552A}"/>
              </a:ext>
            </a:extLst>
          </p:cNvPr>
          <p:cNvSpPr txBox="1"/>
          <p:nvPr/>
        </p:nvSpPr>
        <p:spPr>
          <a:xfrm>
            <a:off x="17702800" y="4586287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3.88E-28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4642D7-A007-44D0-B545-7EAFD9B2645E}"/>
              </a:ext>
            </a:extLst>
          </p:cNvPr>
          <p:cNvSpPr txBox="1"/>
          <p:nvPr/>
        </p:nvSpPr>
        <p:spPr>
          <a:xfrm>
            <a:off x="19693525" y="4586287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1.85E-25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033D073-F2DC-4748-9753-5F3DE5B45A7F}"/>
              </a:ext>
            </a:extLst>
          </p:cNvPr>
          <p:cNvSpPr txBox="1"/>
          <p:nvPr/>
        </p:nvSpPr>
        <p:spPr>
          <a:xfrm>
            <a:off x="21712825" y="45872400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1.79E-23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09EFF3B-0BD2-449B-9677-9EA09C69E644}"/>
              </a:ext>
            </a:extLst>
          </p:cNvPr>
          <p:cNvSpPr txBox="1"/>
          <p:nvPr/>
        </p:nvSpPr>
        <p:spPr>
          <a:xfrm>
            <a:off x="23684500" y="4586287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9.35E-21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45D8555-BAF4-4D23-B63B-365134924F8C}"/>
              </a:ext>
            </a:extLst>
          </p:cNvPr>
          <p:cNvSpPr txBox="1"/>
          <p:nvPr/>
        </p:nvSpPr>
        <p:spPr>
          <a:xfrm>
            <a:off x="25665700" y="4586287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1.36E-20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8049ED8-7BB8-4BEF-8FEF-FC32816F7633}"/>
              </a:ext>
            </a:extLst>
          </p:cNvPr>
          <p:cNvSpPr txBox="1"/>
          <p:nvPr/>
        </p:nvSpPr>
        <p:spPr>
          <a:xfrm>
            <a:off x="27694525" y="45853350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4.19E-19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7C8C0D-8BA2-4B38-B2D8-5B768574DE4C}"/>
              </a:ext>
            </a:extLst>
          </p:cNvPr>
          <p:cNvSpPr txBox="1"/>
          <p:nvPr/>
        </p:nvSpPr>
        <p:spPr>
          <a:xfrm>
            <a:off x="29609050" y="45872400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1.95E-18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54CDBA-6094-478E-9611-8E72C4452110}"/>
              </a:ext>
            </a:extLst>
          </p:cNvPr>
          <p:cNvSpPr txBox="1"/>
          <p:nvPr/>
        </p:nvSpPr>
        <p:spPr>
          <a:xfrm>
            <a:off x="13730875" y="46262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4.53E-69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BF9707-E93F-4303-ABE3-7E3710741F07}"/>
              </a:ext>
            </a:extLst>
          </p:cNvPr>
          <p:cNvSpPr txBox="1"/>
          <p:nvPr/>
        </p:nvSpPr>
        <p:spPr>
          <a:xfrm>
            <a:off x="15750175" y="46262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1.17E-39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734445-7702-4EDA-8F31-AC58F82CF3B8}"/>
              </a:ext>
            </a:extLst>
          </p:cNvPr>
          <p:cNvSpPr txBox="1"/>
          <p:nvPr/>
        </p:nvSpPr>
        <p:spPr>
          <a:xfrm>
            <a:off x="17696356" y="46262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3.83E-31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924C24F-D382-4C9D-9335-A8A723EAE4D8}"/>
              </a:ext>
            </a:extLst>
          </p:cNvPr>
          <p:cNvSpPr txBox="1"/>
          <p:nvPr/>
        </p:nvSpPr>
        <p:spPr>
          <a:xfrm>
            <a:off x="19674475" y="46262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8.92E-29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9F5181E-4BA9-4458-B1EB-3D6792E11313}"/>
              </a:ext>
            </a:extLst>
          </p:cNvPr>
          <p:cNvSpPr txBox="1"/>
          <p:nvPr/>
        </p:nvSpPr>
        <p:spPr>
          <a:xfrm>
            <a:off x="21693775" y="46262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1.77E-26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6BF599B-1511-42BD-8187-FC2E8790A21C}"/>
              </a:ext>
            </a:extLst>
          </p:cNvPr>
          <p:cNvSpPr txBox="1"/>
          <p:nvPr/>
        </p:nvSpPr>
        <p:spPr>
          <a:xfrm>
            <a:off x="23665450" y="46262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1.54E-23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D735459-B96C-4CBA-AAF1-F2CE2170EEED}"/>
              </a:ext>
            </a:extLst>
          </p:cNvPr>
          <p:cNvSpPr txBox="1"/>
          <p:nvPr/>
        </p:nvSpPr>
        <p:spPr>
          <a:xfrm>
            <a:off x="25627600" y="46262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2.24E-23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EC4D904-2A9F-41D5-A0AB-2B85BDFFBF5A}"/>
              </a:ext>
            </a:extLst>
          </p:cNvPr>
          <p:cNvSpPr txBox="1"/>
          <p:nvPr/>
        </p:nvSpPr>
        <p:spPr>
          <a:xfrm>
            <a:off x="27694525" y="46262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6.91E-22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1DA3D96-27B6-4395-9769-2A52D0CE465F}"/>
              </a:ext>
            </a:extLst>
          </p:cNvPr>
          <p:cNvSpPr txBox="1"/>
          <p:nvPr/>
        </p:nvSpPr>
        <p:spPr>
          <a:xfrm>
            <a:off x="29609050" y="46262925"/>
            <a:ext cx="16901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3.21E-21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861A1AE-D745-43E7-A36B-C9628ED730FF}"/>
              </a:ext>
            </a:extLst>
          </p:cNvPr>
          <p:cNvSpPr txBox="1"/>
          <p:nvPr/>
        </p:nvSpPr>
        <p:spPr>
          <a:xfrm>
            <a:off x="21440775" y="46739174"/>
            <a:ext cx="22246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 Functions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23BCD76-67DC-4DA6-AC58-7C6B0BF7EAC7}"/>
              </a:ext>
            </a:extLst>
          </p:cNvPr>
          <p:cNvSpPr txBox="1"/>
          <p:nvPr/>
        </p:nvSpPr>
        <p:spPr>
          <a:xfrm>
            <a:off x="20519525" y="47457305"/>
            <a:ext cx="6606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FDR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FD912D9-A0C7-4C5F-B3B5-7A892CEF46C3}"/>
              </a:ext>
            </a:extLst>
          </p:cNvPr>
          <p:cNvSpPr txBox="1"/>
          <p:nvPr/>
        </p:nvSpPr>
        <p:spPr>
          <a:xfrm>
            <a:off x="21315450" y="47457305"/>
            <a:ext cx="12138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Bonferroni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972DEC8-0E46-4C0D-9937-15CFA92D4249}"/>
              </a:ext>
            </a:extLst>
          </p:cNvPr>
          <p:cNvSpPr txBox="1"/>
          <p:nvPr/>
        </p:nvSpPr>
        <p:spPr>
          <a:xfrm>
            <a:off x="22879049" y="47485880"/>
            <a:ext cx="8858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 Value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A47EF62-543B-4EDA-8BC3-1E8DF32C22CB}"/>
              </a:ext>
            </a:extLst>
          </p:cNvPr>
          <p:cNvSpPr txBox="1"/>
          <p:nvPr/>
        </p:nvSpPr>
        <p:spPr>
          <a:xfrm>
            <a:off x="12216401" y="44624625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0.00E+00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BB972E2-5AC8-4536-B43F-5BE0639135A6}"/>
              </a:ext>
            </a:extLst>
          </p:cNvPr>
          <p:cNvSpPr txBox="1"/>
          <p:nvPr/>
        </p:nvSpPr>
        <p:spPr>
          <a:xfrm>
            <a:off x="12206876" y="44110275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5.00E-19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EA22729-2163-4BE1-8030-16DA36E835FA}"/>
              </a:ext>
            </a:extLst>
          </p:cNvPr>
          <p:cNvSpPr txBox="1"/>
          <p:nvPr/>
        </p:nvSpPr>
        <p:spPr>
          <a:xfrm>
            <a:off x="12235451" y="43548300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1.00E-18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15C3478-A04B-4EC1-8C46-1E7DBDADDCB5}"/>
              </a:ext>
            </a:extLst>
          </p:cNvPr>
          <p:cNvSpPr txBox="1"/>
          <p:nvPr/>
        </p:nvSpPr>
        <p:spPr>
          <a:xfrm>
            <a:off x="12235451" y="42967275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1.50E-18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91C1346-162B-4DB9-B7F5-5FA55FD66C2A}"/>
              </a:ext>
            </a:extLst>
          </p:cNvPr>
          <p:cNvSpPr txBox="1"/>
          <p:nvPr/>
        </p:nvSpPr>
        <p:spPr>
          <a:xfrm>
            <a:off x="12235451" y="42376725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2.00E-18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2AE0F2B-75EE-48D6-8EC2-2FFFEBE266B4}"/>
              </a:ext>
            </a:extLst>
          </p:cNvPr>
          <p:cNvSpPr txBox="1"/>
          <p:nvPr/>
        </p:nvSpPr>
        <p:spPr>
          <a:xfrm>
            <a:off x="12235451" y="41890950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2.50E-18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18F506E-52DF-4518-A33F-C4407379DD5D}"/>
              </a:ext>
            </a:extLst>
          </p:cNvPr>
          <p:cNvSpPr txBox="1"/>
          <p:nvPr/>
        </p:nvSpPr>
        <p:spPr>
          <a:xfrm>
            <a:off x="12254501" y="41290875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3.00E-18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4D110F6-72BD-4747-8970-05D4C113F9AA}"/>
              </a:ext>
            </a:extLst>
          </p:cNvPr>
          <p:cNvSpPr txBox="1"/>
          <p:nvPr/>
        </p:nvSpPr>
        <p:spPr>
          <a:xfrm>
            <a:off x="12264026" y="40681275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3.50E-18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3CCBE1D-A176-4B77-B997-10B18AFC2580}"/>
              </a:ext>
            </a:extLst>
          </p:cNvPr>
          <p:cNvSpPr txBox="1"/>
          <p:nvPr/>
        </p:nvSpPr>
        <p:spPr>
          <a:xfrm>
            <a:off x="12254501" y="40205025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4.00E-18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696A145-0DB1-4968-82F9-7B97FF134218}"/>
              </a:ext>
            </a:extLst>
          </p:cNvPr>
          <p:cNvSpPr txBox="1"/>
          <p:nvPr/>
        </p:nvSpPr>
        <p:spPr>
          <a:xfrm>
            <a:off x="12254501" y="39585900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4.50E-18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C982B2B-EAB1-4D1C-B01D-1617AB8C1191}"/>
              </a:ext>
            </a:extLst>
          </p:cNvPr>
          <p:cNvSpPr txBox="1"/>
          <p:nvPr/>
        </p:nvSpPr>
        <p:spPr>
          <a:xfrm>
            <a:off x="12273551" y="39081075"/>
            <a:ext cx="13753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5.00E-18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63B72F4-1954-43B7-B839-A69CE854A0C1}"/>
              </a:ext>
            </a:extLst>
          </p:cNvPr>
          <p:cNvSpPr txBox="1"/>
          <p:nvPr/>
        </p:nvSpPr>
        <p:spPr>
          <a:xfrm>
            <a:off x="15588251" y="35509200"/>
            <a:ext cx="2105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Log CPM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8A1A14-D9E7-45E9-8F9D-B8FA8F8FD64D}"/>
              </a:ext>
            </a:extLst>
          </p:cNvPr>
          <p:cNvSpPr txBox="1"/>
          <p:nvPr/>
        </p:nvSpPr>
        <p:spPr>
          <a:xfrm>
            <a:off x="26189576" y="35766375"/>
            <a:ext cx="21056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Dim 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072D2ED-4788-4CAF-8639-9B3E6B5136F3}"/>
              </a:ext>
            </a:extLst>
          </p:cNvPr>
          <p:cNvSpPr txBox="1"/>
          <p:nvPr/>
        </p:nvSpPr>
        <p:spPr>
          <a:xfrm rot="16200000">
            <a:off x="21463230" y="31573475"/>
            <a:ext cx="21056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Dim 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7CD8389-3D0D-49C9-8805-70EDA15C708B}"/>
              </a:ext>
            </a:extLst>
          </p:cNvPr>
          <p:cNvSpPr txBox="1"/>
          <p:nvPr/>
        </p:nvSpPr>
        <p:spPr>
          <a:xfrm rot="16200000">
            <a:off x="10451146" y="31281241"/>
            <a:ext cx="3410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Biological Coefficient of Variation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7DF0762-8B8F-4D18-95D9-728F34439C52}"/>
              </a:ext>
            </a:extLst>
          </p:cNvPr>
          <p:cNvSpPr txBox="1"/>
          <p:nvPr/>
        </p:nvSpPr>
        <p:spPr>
          <a:xfrm>
            <a:off x="26837276" y="26841450"/>
            <a:ext cx="21056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Dim 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4F49C75-3B99-403B-B179-6D396F0D4A93}"/>
              </a:ext>
            </a:extLst>
          </p:cNvPr>
          <p:cNvSpPr txBox="1"/>
          <p:nvPr/>
        </p:nvSpPr>
        <p:spPr>
          <a:xfrm rot="16200000">
            <a:off x="22942879" y="23547010"/>
            <a:ext cx="21056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Dim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41476-C0F6-4E4F-B193-E0EA98EC8A3E}"/>
              </a:ext>
            </a:extLst>
          </p:cNvPr>
          <p:cNvSpPr txBox="1"/>
          <p:nvPr/>
        </p:nvSpPr>
        <p:spPr>
          <a:xfrm>
            <a:off x="252607" y="20783550"/>
            <a:ext cx="4733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https://www.nature.com/scitable/topicpage/regulation-of-mrna-splicing-by-signal-transduction-14128469#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3F45E1B-A998-4836-A889-BAE2C5B48CD3}"/>
              </a:ext>
            </a:extLst>
          </p:cNvPr>
          <p:cNvSpPr txBox="1"/>
          <p:nvPr/>
        </p:nvSpPr>
        <p:spPr>
          <a:xfrm>
            <a:off x="176407" y="24993600"/>
            <a:ext cx="4733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https://www.illumina.com/techniques/sequencing/rna-sequencing.html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8113FC1-8BA2-4B1E-B90A-18E276D2E54C}"/>
              </a:ext>
            </a:extLst>
          </p:cNvPr>
          <p:cNvSpPr txBox="1"/>
          <p:nvPr/>
        </p:nvSpPr>
        <p:spPr>
          <a:xfrm>
            <a:off x="252607" y="30319631"/>
            <a:ext cx="4733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https://www.ncbi.nlm.nih.gov/Class/MLACourse/Modules/MolBioReview/alternative_splicing.html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CA8E1F-BD47-46DC-A555-FEA44650D94B}"/>
              </a:ext>
            </a:extLst>
          </p:cNvPr>
          <p:cNvSpPr txBox="1"/>
          <p:nvPr/>
        </p:nvSpPr>
        <p:spPr>
          <a:xfrm>
            <a:off x="41233980" y="46076103"/>
            <a:ext cx="4733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http://pages.cs.wisc.edu/~bolo/shipyard/neural/local.html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1E0857F-298D-4D67-A26D-EDBFD739118B}"/>
              </a:ext>
            </a:extLst>
          </p:cNvPr>
          <p:cNvSpPr txBox="1"/>
          <p:nvPr/>
        </p:nvSpPr>
        <p:spPr>
          <a:xfrm>
            <a:off x="37118595" y="6780602"/>
            <a:ext cx="2769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Neighbors(K)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41519F1-8B5C-46A9-AAEB-4A75E07ECE05}"/>
              </a:ext>
            </a:extLst>
          </p:cNvPr>
          <p:cNvSpPr txBox="1"/>
          <p:nvPr/>
        </p:nvSpPr>
        <p:spPr>
          <a:xfrm rot="16200000">
            <a:off x="32563781" y="4205325"/>
            <a:ext cx="2769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36810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1923</TotalTime>
  <Words>1334</Words>
  <Application>Microsoft Office PowerPoint</Application>
  <PresentationFormat>Custom</PresentationFormat>
  <Paragraphs>397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 jha</dc:creator>
  <cp:lastModifiedBy>hri jha</cp:lastModifiedBy>
  <cp:revision>65</cp:revision>
  <cp:lastPrinted>2019-02-22T05:25:39Z</cp:lastPrinted>
  <dcterms:created xsi:type="dcterms:W3CDTF">2019-02-21T03:54:51Z</dcterms:created>
  <dcterms:modified xsi:type="dcterms:W3CDTF">2019-02-23T07:12:00Z</dcterms:modified>
</cp:coreProperties>
</file>