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8210-6CD3-344A-8EC9-027685536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1C16-FE80-A349-86B2-49DF09C6B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C45B-B66B-AC49-93E2-5D5F1A9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A9ED-1203-464F-8A8E-37B71389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CF5-8861-504D-85D3-D629F134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1464-DE93-684A-8927-7BCB941F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22FE8-1B71-9F4D-A66A-3287C0CF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8661-903F-E341-A759-296F8AE5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ACA4-3B45-E349-83AB-19E4B1F1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7AF8-A9C1-F749-9293-75111332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96F2E-B72F-B44D-83A6-9638D9671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CC7E-E01B-2041-8E0F-286A663E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3EC7-C490-E841-B31E-8973E1A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CB55-CC58-BC41-857B-91E2ECFA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AF7D-BA90-7B4F-BDC0-33066539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4D9F-2C87-6C49-A488-94F444C5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9D31-01D3-2444-AD85-AC7446AE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A38EF-DE4D-B943-8226-095A6E49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2D31-9FAB-E146-9BD1-4337B8E9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5B456-B6DA-EB4D-BD54-8B8C7400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A660-8888-AD49-9EB0-DBBF44F6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4E5D-BC93-F740-AA27-A503AFC0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471-1607-8A49-8660-5F194BBC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CA2F-EB34-6044-A6F5-15E4B0C6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DED5-428E-0845-BF8D-40A1FD79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379A-2562-E640-BC3E-8E48939A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CA0C-0CB3-E64C-9FC1-E0B2E7865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23CDA-B973-3C49-B011-0A09567A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F3CF-2007-7749-A8DB-9946F01B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52E9B-D9BF-EE4F-A268-4A3E4C0D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6B63-9AA9-D84D-9580-3BF17E5B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3BEF-F140-264D-8784-7517B032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1F2B0-5117-5743-9393-C60F387A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3CB4-D59C-A44A-9D09-EF308A6D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70A43-3999-A541-B1D6-3A58A8E5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878D-2476-9240-946B-5FBAE5849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8DB91-C214-0B4E-8C78-AECFD1DB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80FD-52C0-7542-A483-E6B45A0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B30C1-4746-4F4C-B5B9-A64CFD48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2D51-B498-1D40-97E1-2B184E97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9A45C-AE9A-CE4D-AEC7-7D0A8B99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E81E1-DD50-2A4A-B5FF-A369B94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7B9C9-05F7-174F-84E4-7120FC2D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B3F51-00EC-A647-9BB3-7EB1C282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90E34-1D79-6F41-AB72-1E3086BA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00E66-7889-B24F-A34A-3CD7B5D4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441F-D82C-614C-9B45-03FA9EF2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5A66-42CB-F641-A787-AD1DBC5B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0DD6B-59B3-AD40-B332-5C3C63AA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E241-A562-7640-BD9E-9E91F081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C4296-578D-B449-AA58-DD04FEDD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96C0-F10F-EA43-841E-0C9928B8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1C9C-68CF-7547-94B8-A70960A4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4F4B-D53E-664D-AFF2-74FA648A4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DDE6B-99EB-5147-AB4D-D4BD523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AB9AB-C3C7-1C41-8DFC-5DF2A40F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9D00-CA54-CA45-AA31-318041B4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D67BA-CED7-0C40-8445-D2654217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70E75-5AC3-AE4D-8B96-A4C63EE5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4916-4D88-134D-8395-AF3A76AE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A26-DE65-B445-AA30-60106C1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98ED-7BB4-D342-BBB7-ECC1F285DD8D}" type="datetimeFigureOut"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4D99-3345-C744-8253-3EF68CA41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979D-AC71-F641-9E42-7873EC808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242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Lost update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0094051-323E-B444-AC67-F166F823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91" y="1001612"/>
            <a:ext cx="10330018" cy="58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1D285-B21B-064C-9DB2-DC9994C018A0}"/>
              </a:ext>
            </a:extLst>
          </p:cNvPr>
          <p:cNvSpPr txBox="1"/>
          <p:nvPr/>
        </p:nvSpPr>
        <p:spPr>
          <a:xfrm>
            <a:off x="0" y="0"/>
            <a:ext cx="210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Dirty read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942CBA-6161-634B-A947-585EC773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60" y="780585"/>
            <a:ext cx="10155679" cy="60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377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Unrepeatable read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BE775F3F-A1B5-924F-A6CF-C53B3CC0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289" y="1252840"/>
            <a:ext cx="8123421" cy="56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290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Phantom read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13BB18ED-61DD-F34C-80C9-32965BB8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7" y="880946"/>
            <a:ext cx="8418386" cy="59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0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487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Nivo izolacije transakcija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FDA154-7BBD-1445-8F50-D55B11E8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41584"/>
              </p:ext>
            </p:extLst>
          </p:nvPr>
        </p:nvGraphicFramePr>
        <p:xfrm>
          <a:off x="630620" y="3429000"/>
          <a:ext cx="1093076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380">
                  <a:extLst>
                    <a:ext uri="{9D8B030D-6E8A-4147-A177-3AD203B41FA5}">
                      <a16:colId xmlns:a16="http://schemas.microsoft.com/office/drawing/2014/main" val="372163390"/>
                    </a:ext>
                  </a:extLst>
                </a:gridCol>
                <a:gridCol w="5465380">
                  <a:extLst>
                    <a:ext uri="{9D8B030D-6E8A-4147-A177-3AD203B41FA5}">
                      <a16:colId xmlns:a16="http://schemas.microsoft.com/office/drawing/2014/main" val="39409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Nivo izolacije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Eliminiše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2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READ_UNCOMMITTED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lost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0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READ_COMMITTED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dirty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9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REPEATABLE_READ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unrepeatable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phantom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02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29A19A-9FE3-AE48-A93A-BCA70BF182CA}"/>
              </a:ext>
            </a:extLst>
          </p:cNvPr>
          <p:cNvSpPr txBox="1"/>
          <p:nvPr/>
        </p:nvSpPr>
        <p:spPr>
          <a:xfrm>
            <a:off x="630620" y="2196662"/>
            <a:ext cx="667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connection.setTransactionIsolation(...);</a:t>
            </a:r>
          </a:p>
        </p:txBody>
      </p:sp>
    </p:spTree>
    <p:extLst>
      <p:ext uri="{BB962C8B-B14F-4D97-AF65-F5344CB8AC3E}">
        <p14:creationId xmlns:p14="http://schemas.microsoft.com/office/powerpoint/2010/main" val="17079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527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Optimističko zaključavanje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1A6B261-801C-9C4A-8191-D28FE303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9" y="925551"/>
            <a:ext cx="10887021" cy="59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0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8</cp:revision>
  <dcterms:created xsi:type="dcterms:W3CDTF">2019-11-20T04:13:48Z</dcterms:created>
  <dcterms:modified xsi:type="dcterms:W3CDTF">2019-11-27T07:39:12Z</dcterms:modified>
</cp:coreProperties>
</file>