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55"/>
    <p:restoredTop sz="86427"/>
  </p:normalViewPr>
  <p:slideViewPr>
    <p:cSldViewPr snapToGrid="0" snapToObjects="1">
      <p:cViewPr varScale="1">
        <p:scale>
          <a:sx n="119" d="100"/>
          <a:sy n="119" d="100"/>
        </p:scale>
        <p:origin x="232" y="424"/>
      </p:cViewPr>
      <p:guideLst/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6723B-5CA3-7948-ADA8-6A5BBA6EEB52}" type="datetimeFigureOut"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FA4D-92E0-574E-AE3F-75D61E393F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FA4D-92E0-574E-AE3F-75D61E393F4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F5A2-CEEA-CE44-A102-A49ACF6A7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4D3B-F7B7-EE45-A3E2-BAFAAC0B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986D-0A8C-C54F-9D0D-22399EFC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81C1-F440-AD45-ACD7-4E3BF126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B5C9-FA07-0149-9341-97710D21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3A4E-5675-714F-8965-880A573A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D3A28-8130-9E42-A977-1A0580BA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5B0B-04C7-1C40-84CC-031BEF69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4547-04B4-CF4D-AF6E-D23DFEA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934E-DA23-0541-AD33-5ED087EB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26CD5-250A-9041-81B7-9EADC65CF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6B407-5C3A-8149-BF5A-FA6B828F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CA07-CFF6-D94D-BCA1-13DD3CDE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AB45-286E-9F42-8829-85D52D72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C893-46A1-3843-BB90-C79B0D8D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426D-7462-9C41-852C-DC772A13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4475-8A77-E14D-83D3-99F599C8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D1D0-B5A9-5547-95AE-B04F04DA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22E-BB81-5046-AADB-45B69C95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4B34-F196-D244-A473-03F98F3B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8AC6-5B96-014C-A545-1A25CAC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4B3B5-7027-5D48-905A-3D702C3D8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D5C4-4336-AA48-811F-5E9AB55B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D917-FB76-8E4E-9B4F-79AC4EE7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D6B9-71F3-9749-BA40-4D1B5A55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B2E5-FFC6-9447-8B6D-C1F5FC16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AFA4-4A4C-C841-A55D-BFB1E8F98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03EF5-98C7-D049-B0A0-964260CE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7F57-1454-354E-998D-BB6C2215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DDB9D-D303-B244-A758-9FBB139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0069-6606-8F42-B6BF-7BF43C69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13EB-00A7-4A46-90CB-A47DB6C5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D823C-B5FD-E94D-AB68-4A13B427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EA683-8C55-B748-8D13-AFD4C1F1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5B491-30A2-0D45-A76F-128881FA2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245C-0879-F044-809D-A921C503E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7A97-3ED9-D049-9DF2-98C40EAC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CD735-0093-C54B-BE0B-33D78E0D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34741-1492-7F48-89F6-92D84473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EEDB-FDAC-C349-9609-784F9A77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699C8-CC7B-D74B-8038-AAC25EEF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8537D-3272-4E4E-A03B-8236E66D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3B929-CBDE-984D-9343-8E1965B2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3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8E56E-9493-F547-98FD-163EB90E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7BBE1-5A76-3E46-B356-E46BF45F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D31B-A30D-C643-9798-F8F6B2F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0774-9B88-E046-BC19-61A4C9FC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A567-BDC4-A94A-BB08-283F257C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972DE-85BF-C241-98CB-57E6B0CE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6B375-1485-F845-A2DE-7817354C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EC9B-7143-6445-A03C-656503C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7ADC-0637-2640-AA87-66FC120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659F-E901-8841-A634-F83B5D31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CA61F-42FC-EA4C-8440-EDC1236F5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DC309-D961-884E-B56A-EF808D03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7104-8339-9841-9315-76DC70EB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3F38D-D0C1-1B4B-9C92-3DCA4DDF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49E3E-B5CD-3E42-85CA-D386E8B7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21D0D-2D6F-7743-B437-B6585326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1580-FC02-AE42-9EF6-69288D8A7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5B15-1E6A-3949-A96E-EE686B0B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8819-822F-3A47-B60A-B2FA30DE689C}" type="datetimeFigureOut"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5605-0D1B-0344-ABF5-1724A954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23B3-C82C-3B4D-B369-254C730E1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6FAD-A5E4-7B4D-AB96-BDE0554105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0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url?sa=i&amp;rct=j&amp;q=&amp;esrc=s&amp;source=images&amp;cd=&amp;ved=2ahUKEwiw3snSoPHkAhUJLFAKHYjTBS0QjRx6BAgBEAQ&amp;url=https%3A%2F%2Fwww.iconfinder.com%2Ficons%2F148652%2Fchrome_icon&amp;psig=AOvVaw1zDXx_j2xLyyXOwxKh7U1Y&amp;ust=1569682369599441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url?sa=i&amp;rct=j&amp;q=&amp;esrc=s&amp;source=images&amp;cd=&amp;ved=2ahUKEwiw3snSoPHkAhUJLFAKHYjTBS0QjRx6BAgBEAQ&amp;url=https%3A%2F%2Fwww.iconfinder.com%2Ficons%2F148652%2Fchrome_icon&amp;psig=AOvVaw1zDXx_j2xLyyXOwxKh7U1Y&amp;ust=1569682369599441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url?sa=i&amp;rct=j&amp;q=&amp;esrc=s&amp;source=images&amp;cd=&amp;ved=2ahUKEwiw3snSoPHkAhUJLFAKHYjTBS0QjRx6BAgBEAQ&amp;url=https%3A%2F%2Fwww.iconfinder.com%2Ficons%2F148652%2Fchrome_icon&amp;psig=AOvVaw1zDXx_j2xLyyXOwxKh7U1Y&amp;ust=1569682369599441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url?sa=i&amp;rct=j&amp;q=&amp;esrc=s&amp;source=images&amp;cd=&amp;ved=2ahUKEwiw3snSoPHkAhUJLFAKHYjTBS0QjRx6BAgBEAQ&amp;url=https%3A%2F%2Fwww.iconfinder.com%2Ficons%2F148652%2Fchrome_icon&amp;psig=AOvVaw1zDXx_j2xLyyXOwxKh7U1Y&amp;ust=1569682369599441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url?sa=i&amp;rct=j&amp;q=&amp;esrc=s&amp;source=images&amp;cd=&amp;ved=2ahUKEwiw3snSoPHkAhUJLFAKHYjTBS0QjRx6BAgBEAQ&amp;url=https%3A%2F%2Fwww.iconfinder.com%2Ficons%2F148652%2Fchrome_icon&amp;psig=AOvVaw1zDXx_j2xLyyXOwxKh7U1Y&amp;ust=1569682369599441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url?sa=i&amp;rct=j&amp;q=&amp;esrc=s&amp;source=images&amp;cd=&amp;ved=2ahUKEwiw3snSoPHkAhUJLFAKHYjTBS0QjRx6BAgBEAQ&amp;url=https%3A%2F%2Fwww.iconfinder.com%2Ficons%2F148652%2Fchrome_icon&amp;psig=AOvVaw1zDXx_j2xLyyXOwxKh7U1Y&amp;ust=1569682369599441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FB8E6-2317-1F47-B1FB-1D9A375A6602}"/>
              </a:ext>
            </a:extLst>
          </p:cNvPr>
          <p:cNvSpPr txBox="1"/>
          <p:nvPr/>
        </p:nvSpPr>
        <p:spPr>
          <a:xfrm>
            <a:off x="0" y="0"/>
            <a:ext cx="3885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Multi-threaded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F534A-8D49-F043-8EA4-15EC14C147BB}"/>
              </a:ext>
            </a:extLst>
          </p:cNvPr>
          <p:cNvSpPr/>
          <p:nvPr/>
        </p:nvSpPr>
        <p:spPr>
          <a:xfrm>
            <a:off x="258419" y="2395327"/>
            <a:ext cx="959223" cy="4034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pic>
        <p:nvPicPr>
          <p:cNvPr id="1028" name="Picture 4" descr="Image result for firefox icon">
            <a:hlinkClick r:id="rId3"/>
            <a:extLst>
              <a:ext uri="{FF2B5EF4-FFF2-40B4-BE49-F238E27FC236}">
                <a16:creationId xmlns:a16="http://schemas.microsoft.com/office/drawing/2014/main" id="{788F0DB5-832E-6A49-AB3E-28EE558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78" y="2292035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49C2E3-B23A-944A-A596-575C11E63C80}"/>
              </a:ext>
            </a:extLst>
          </p:cNvPr>
          <p:cNvSpPr/>
          <p:nvPr/>
        </p:nvSpPr>
        <p:spPr>
          <a:xfrm>
            <a:off x="966345" y="3438832"/>
            <a:ext cx="959223" cy="40341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10" name="Picture 4" descr="Image result for firefox icon">
            <a:hlinkClick r:id="rId3"/>
            <a:extLst>
              <a:ext uri="{FF2B5EF4-FFF2-40B4-BE49-F238E27FC236}">
                <a16:creationId xmlns:a16="http://schemas.microsoft.com/office/drawing/2014/main" id="{6ADACB33-7BD7-1C42-8968-798F5C97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8" y="3335540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D81FDD-83DC-704A-9E44-3E949B5FF22E}"/>
              </a:ext>
            </a:extLst>
          </p:cNvPr>
          <p:cNvSpPr/>
          <p:nvPr/>
        </p:nvSpPr>
        <p:spPr>
          <a:xfrm>
            <a:off x="612382" y="2922298"/>
            <a:ext cx="959223" cy="4034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pic>
        <p:nvPicPr>
          <p:cNvPr id="1030" name="Picture 6" descr="Image result for chrome icon">
            <a:hlinkClick r:id="rId5"/>
            <a:extLst>
              <a:ext uri="{FF2B5EF4-FFF2-40B4-BE49-F238E27FC236}">
                <a16:creationId xmlns:a16="http://schemas.microsoft.com/office/drawing/2014/main" id="{5D5F402F-E88B-3944-93AA-0898A176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818" y="2898439"/>
            <a:ext cx="410230" cy="41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2CDDFC8-99EA-7A4B-9D7F-C3772677AD68}"/>
              </a:ext>
            </a:extLst>
          </p:cNvPr>
          <p:cNvSpPr/>
          <p:nvPr/>
        </p:nvSpPr>
        <p:spPr>
          <a:xfrm>
            <a:off x="3569110" y="1896835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1668DE92-0FA2-C24A-BED0-2DD4BE9C1F11}"/>
              </a:ext>
            </a:extLst>
          </p:cNvPr>
          <p:cNvSpPr/>
          <p:nvPr/>
        </p:nvSpPr>
        <p:spPr>
          <a:xfrm flipH="1">
            <a:off x="3433139" y="3354373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5B585-D360-284B-B602-F706EEDD65B5}"/>
              </a:ext>
            </a:extLst>
          </p:cNvPr>
          <p:cNvSpPr txBox="1"/>
          <p:nvPr/>
        </p:nvSpPr>
        <p:spPr>
          <a:xfrm>
            <a:off x="3433139" y="14184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 (true)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CCCB2-185F-3544-BB43-AE48809D1079}"/>
              </a:ext>
            </a:extLst>
          </p:cNvPr>
          <p:cNvSpPr txBox="1"/>
          <p:nvPr/>
        </p:nvSpPr>
        <p:spPr>
          <a:xfrm>
            <a:off x="3433139" y="4533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2AE2-2BC1-C64E-B66D-E9036C13666C}"/>
              </a:ext>
            </a:extLst>
          </p:cNvPr>
          <p:cNvSpPr txBox="1"/>
          <p:nvPr/>
        </p:nvSpPr>
        <p:spPr>
          <a:xfrm>
            <a:off x="3853619" y="2865778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sock.accept();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06109D80-98DE-7F47-837A-DADB61814AAC}"/>
              </a:ext>
            </a:extLst>
          </p:cNvPr>
          <p:cNvSpPr/>
          <p:nvPr/>
        </p:nvSpPr>
        <p:spPr>
          <a:xfrm>
            <a:off x="7036124" y="2615380"/>
            <a:ext cx="796413" cy="263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thread A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1FA857A-DE12-F04E-937B-8C2F8EADE2B1}"/>
              </a:ext>
            </a:extLst>
          </p:cNvPr>
          <p:cNvSpPr/>
          <p:nvPr/>
        </p:nvSpPr>
        <p:spPr>
          <a:xfrm>
            <a:off x="1312477" y="2444159"/>
            <a:ext cx="2023001" cy="33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06F0EF-523C-A64D-93B7-E70EB2F4F7AD}"/>
              </a:ext>
            </a:extLst>
          </p:cNvPr>
          <p:cNvCxnSpPr/>
          <p:nvPr/>
        </p:nvCxnSpPr>
        <p:spPr>
          <a:xfrm>
            <a:off x="6302477" y="2615380"/>
            <a:ext cx="943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45400CB-C570-0742-AEAB-233182231EF0}"/>
              </a:ext>
            </a:extLst>
          </p:cNvPr>
          <p:cNvSpPr/>
          <p:nvPr/>
        </p:nvSpPr>
        <p:spPr>
          <a:xfrm>
            <a:off x="8344654" y="66470"/>
            <a:ext cx="3765176" cy="2117332"/>
          </a:xfrm>
          <a:prstGeom prst="roundRect">
            <a:avLst>
              <a:gd name="adj" fmla="val 6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Klijent A šalje GET zahtev serveru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Serverska glavna petlja pokreće novu nit za obradu zahteva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Nit počinje obradu zahteva paralelno sa glavnom petljom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Glavna petlja ponovo čeka novi zahtev</a:t>
            </a:r>
          </a:p>
        </p:txBody>
      </p:sp>
    </p:spTree>
    <p:extLst>
      <p:ext uri="{BB962C8B-B14F-4D97-AF65-F5344CB8AC3E}">
        <p14:creationId xmlns:p14="http://schemas.microsoft.com/office/powerpoint/2010/main" val="25893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FB8E6-2317-1F47-B1FB-1D9A375A6602}"/>
              </a:ext>
            </a:extLst>
          </p:cNvPr>
          <p:cNvSpPr txBox="1"/>
          <p:nvPr/>
        </p:nvSpPr>
        <p:spPr>
          <a:xfrm>
            <a:off x="0" y="0"/>
            <a:ext cx="3885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Multi-threaded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F534A-8D49-F043-8EA4-15EC14C147BB}"/>
              </a:ext>
            </a:extLst>
          </p:cNvPr>
          <p:cNvSpPr/>
          <p:nvPr/>
        </p:nvSpPr>
        <p:spPr>
          <a:xfrm>
            <a:off x="258419" y="2395327"/>
            <a:ext cx="959223" cy="4034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pic>
        <p:nvPicPr>
          <p:cNvPr id="1028" name="Picture 4" descr="Image result for firefox icon">
            <a:hlinkClick r:id="rId3"/>
            <a:extLst>
              <a:ext uri="{FF2B5EF4-FFF2-40B4-BE49-F238E27FC236}">
                <a16:creationId xmlns:a16="http://schemas.microsoft.com/office/drawing/2014/main" id="{788F0DB5-832E-6A49-AB3E-28EE558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78" y="2292035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49C2E3-B23A-944A-A596-575C11E63C80}"/>
              </a:ext>
            </a:extLst>
          </p:cNvPr>
          <p:cNvSpPr/>
          <p:nvPr/>
        </p:nvSpPr>
        <p:spPr>
          <a:xfrm>
            <a:off x="966345" y="3438832"/>
            <a:ext cx="959223" cy="40341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10" name="Picture 4" descr="Image result for firefox icon">
            <a:hlinkClick r:id="rId3"/>
            <a:extLst>
              <a:ext uri="{FF2B5EF4-FFF2-40B4-BE49-F238E27FC236}">
                <a16:creationId xmlns:a16="http://schemas.microsoft.com/office/drawing/2014/main" id="{6ADACB33-7BD7-1C42-8968-798F5C97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8" y="3335540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D81FDD-83DC-704A-9E44-3E949B5FF22E}"/>
              </a:ext>
            </a:extLst>
          </p:cNvPr>
          <p:cNvSpPr/>
          <p:nvPr/>
        </p:nvSpPr>
        <p:spPr>
          <a:xfrm>
            <a:off x="612382" y="2922298"/>
            <a:ext cx="959223" cy="4034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pic>
        <p:nvPicPr>
          <p:cNvPr id="1030" name="Picture 6" descr="Image result for chrome icon">
            <a:hlinkClick r:id="rId5"/>
            <a:extLst>
              <a:ext uri="{FF2B5EF4-FFF2-40B4-BE49-F238E27FC236}">
                <a16:creationId xmlns:a16="http://schemas.microsoft.com/office/drawing/2014/main" id="{5D5F402F-E88B-3944-93AA-0898A176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818" y="2898439"/>
            <a:ext cx="410230" cy="41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2CDDFC8-99EA-7A4B-9D7F-C3772677AD68}"/>
              </a:ext>
            </a:extLst>
          </p:cNvPr>
          <p:cNvSpPr/>
          <p:nvPr/>
        </p:nvSpPr>
        <p:spPr>
          <a:xfrm>
            <a:off x="3569110" y="1896835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1668DE92-0FA2-C24A-BED0-2DD4BE9C1F11}"/>
              </a:ext>
            </a:extLst>
          </p:cNvPr>
          <p:cNvSpPr/>
          <p:nvPr/>
        </p:nvSpPr>
        <p:spPr>
          <a:xfrm flipH="1">
            <a:off x="3433139" y="3354373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5B585-D360-284B-B602-F706EEDD65B5}"/>
              </a:ext>
            </a:extLst>
          </p:cNvPr>
          <p:cNvSpPr txBox="1"/>
          <p:nvPr/>
        </p:nvSpPr>
        <p:spPr>
          <a:xfrm>
            <a:off x="3433139" y="14184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 (true)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CCCB2-185F-3544-BB43-AE48809D1079}"/>
              </a:ext>
            </a:extLst>
          </p:cNvPr>
          <p:cNvSpPr txBox="1"/>
          <p:nvPr/>
        </p:nvSpPr>
        <p:spPr>
          <a:xfrm>
            <a:off x="3433139" y="4533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2AE2-2BC1-C64E-B66D-E9036C13666C}"/>
              </a:ext>
            </a:extLst>
          </p:cNvPr>
          <p:cNvSpPr txBox="1"/>
          <p:nvPr/>
        </p:nvSpPr>
        <p:spPr>
          <a:xfrm>
            <a:off x="3853619" y="2865778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sock.accept();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06109D80-98DE-7F47-837A-DADB61814AAC}"/>
              </a:ext>
            </a:extLst>
          </p:cNvPr>
          <p:cNvSpPr/>
          <p:nvPr/>
        </p:nvSpPr>
        <p:spPr>
          <a:xfrm>
            <a:off x="7036124" y="2615380"/>
            <a:ext cx="796413" cy="263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thread A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98052C3-38A7-ED42-89EA-17808A832387}"/>
              </a:ext>
            </a:extLst>
          </p:cNvPr>
          <p:cNvSpPr/>
          <p:nvPr/>
        </p:nvSpPr>
        <p:spPr>
          <a:xfrm>
            <a:off x="1666385" y="2971909"/>
            <a:ext cx="1669093" cy="33081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424A8FF-6A1E-224B-8603-7CE7C55456B4}"/>
              </a:ext>
            </a:extLst>
          </p:cNvPr>
          <p:cNvSpPr/>
          <p:nvPr/>
        </p:nvSpPr>
        <p:spPr>
          <a:xfrm>
            <a:off x="7931132" y="3141791"/>
            <a:ext cx="796413" cy="263533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thread </a:t>
            </a:r>
            <a:r>
              <a:rPr lang="sr-Latn-RS"/>
              <a:t>B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F4FA9-0ED5-9249-A947-C3F81E98D6C9}"/>
              </a:ext>
            </a:extLst>
          </p:cNvPr>
          <p:cNvCxnSpPr/>
          <p:nvPr/>
        </p:nvCxnSpPr>
        <p:spPr>
          <a:xfrm>
            <a:off x="6222354" y="3164578"/>
            <a:ext cx="192118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F2ED84-E1A7-B84F-870E-AC3DC82114C8}"/>
              </a:ext>
            </a:extLst>
          </p:cNvPr>
          <p:cNvSpPr/>
          <p:nvPr/>
        </p:nvSpPr>
        <p:spPr>
          <a:xfrm>
            <a:off x="8344654" y="66470"/>
            <a:ext cx="3765176" cy="2635332"/>
          </a:xfrm>
          <a:prstGeom prst="roundRect">
            <a:avLst>
              <a:gd name="adj" fmla="val 6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Klijent B šalje GET zahtev serveru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Serverska glavna petlja pokreće novu nit za obradu zahteva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Nit počinje obradu zahteva paralelno sa glavnom petljom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Glavna petlja ponovo čeka novi zahtev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Prethodna nit za obradu zahteva još nije završila rad</a:t>
            </a:r>
          </a:p>
        </p:txBody>
      </p:sp>
    </p:spTree>
    <p:extLst>
      <p:ext uri="{BB962C8B-B14F-4D97-AF65-F5344CB8AC3E}">
        <p14:creationId xmlns:p14="http://schemas.microsoft.com/office/powerpoint/2010/main" val="55028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>
            <a:extLst>
              <a:ext uri="{FF2B5EF4-FFF2-40B4-BE49-F238E27FC236}">
                <a16:creationId xmlns:a16="http://schemas.microsoft.com/office/drawing/2014/main" id="{41353C3D-F14A-C449-8417-80A00CB6C6C6}"/>
              </a:ext>
            </a:extLst>
          </p:cNvPr>
          <p:cNvSpPr/>
          <p:nvPr/>
        </p:nvSpPr>
        <p:spPr>
          <a:xfrm>
            <a:off x="7036124" y="2615380"/>
            <a:ext cx="796413" cy="2635333"/>
          </a:xfrm>
          <a:prstGeom prst="downArrow">
            <a:avLst/>
          </a:prstGeom>
          <a:solidFill>
            <a:srgbClr val="4472C4">
              <a:alpha val="20000"/>
            </a:srgbClr>
          </a:solidFill>
          <a:ln w="28575">
            <a:solidFill>
              <a:schemeClr val="accent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thread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FB8E6-2317-1F47-B1FB-1D9A375A6602}"/>
              </a:ext>
            </a:extLst>
          </p:cNvPr>
          <p:cNvSpPr txBox="1"/>
          <p:nvPr/>
        </p:nvSpPr>
        <p:spPr>
          <a:xfrm>
            <a:off x="0" y="0"/>
            <a:ext cx="3885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Multi-threaded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F534A-8D49-F043-8EA4-15EC14C147BB}"/>
              </a:ext>
            </a:extLst>
          </p:cNvPr>
          <p:cNvSpPr/>
          <p:nvPr/>
        </p:nvSpPr>
        <p:spPr>
          <a:xfrm>
            <a:off x="258419" y="2395327"/>
            <a:ext cx="959223" cy="4034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pic>
        <p:nvPicPr>
          <p:cNvPr id="1028" name="Picture 4" descr="Image result for firefox icon">
            <a:hlinkClick r:id="rId3"/>
            <a:extLst>
              <a:ext uri="{FF2B5EF4-FFF2-40B4-BE49-F238E27FC236}">
                <a16:creationId xmlns:a16="http://schemas.microsoft.com/office/drawing/2014/main" id="{788F0DB5-832E-6A49-AB3E-28EE558C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78" y="2292035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49C2E3-B23A-944A-A596-575C11E63C80}"/>
              </a:ext>
            </a:extLst>
          </p:cNvPr>
          <p:cNvSpPr/>
          <p:nvPr/>
        </p:nvSpPr>
        <p:spPr>
          <a:xfrm>
            <a:off x="966345" y="3438832"/>
            <a:ext cx="959223" cy="40341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10" name="Picture 4" descr="Image result for firefox icon">
            <a:hlinkClick r:id="rId3"/>
            <a:extLst>
              <a:ext uri="{FF2B5EF4-FFF2-40B4-BE49-F238E27FC236}">
                <a16:creationId xmlns:a16="http://schemas.microsoft.com/office/drawing/2014/main" id="{6ADACB33-7BD7-1C42-8968-798F5C97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8" y="3335540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D81FDD-83DC-704A-9E44-3E949B5FF22E}"/>
              </a:ext>
            </a:extLst>
          </p:cNvPr>
          <p:cNvSpPr/>
          <p:nvPr/>
        </p:nvSpPr>
        <p:spPr>
          <a:xfrm>
            <a:off x="612382" y="2922298"/>
            <a:ext cx="959223" cy="4034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pic>
        <p:nvPicPr>
          <p:cNvPr id="1030" name="Picture 6" descr="Image result for chrome icon">
            <a:hlinkClick r:id="rId5"/>
            <a:extLst>
              <a:ext uri="{FF2B5EF4-FFF2-40B4-BE49-F238E27FC236}">
                <a16:creationId xmlns:a16="http://schemas.microsoft.com/office/drawing/2014/main" id="{5D5F402F-E88B-3944-93AA-0898A176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818" y="2898439"/>
            <a:ext cx="410230" cy="41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2CDDFC8-99EA-7A4B-9D7F-C3772677AD68}"/>
              </a:ext>
            </a:extLst>
          </p:cNvPr>
          <p:cNvSpPr/>
          <p:nvPr/>
        </p:nvSpPr>
        <p:spPr>
          <a:xfrm>
            <a:off x="3569110" y="1896835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1668DE92-0FA2-C24A-BED0-2DD4BE9C1F11}"/>
              </a:ext>
            </a:extLst>
          </p:cNvPr>
          <p:cNvSpPr/>
          <p:nvPr/>
        </p:nvSpPr>
        <p:spPr>
          <a:xfrm flipH="1">
            <a:off x="3433139" y="3354373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5B585-D360-284B-B602-F706EEDD65B5}"/>
              </a:ext>
            </a:extLst>
          </p:cNvPr>
          <p:cNvSpPr txBox="1"/>
          <p:nvPr/>
        </p:nvSpPr>
        <p:spPr>
          <a:xfrm>
            <a:off x="3433139" y="14184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 (true)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CCCB2-185F-3544-BB43-AE48809D1079}"/>
              </a:ext>
            </a:extLst>
          </p:cNvPr>
          <p:cNvSpPr txBox="1"/>
          <p:nvPr/>
        </p:nvSpPr>
        <p:spPr>
          <a:xfrm>
            <a:off x="3433139" y="4533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2AE2-2BC1-C64E-B66D-E9036C13666C}"/>
              </a:ext>
            </a:extLst>
          </p:cNvPr>
          <p:cNvSpPr txBox="1"/>
          <p:nvPr/>
        </p:nvSpPr>
        <p:spPr>
          <a:xfrm>
            <a:off x="3853619" y="2865778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sock.accept();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424A8FF-6A1E-224B-8603-7CE7C55456B4}"/>
              </a:ext>
            </a:extLst>
          </p:cNvPr>
          <p:cNvSpPr/>
          <p:nvPr/>
        </p:nvSpPr>
        <p:spPr>
          <a:xfrm>
            <a:off x="7931132" y="3141791"/>
            <a:ext cx="796413" cy="263533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thread </a:t>
            </a:r>
            <a:r>
              <a:rPr lang="sr-Latn-RS"/>
              <a:t>B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F4FA9-0ED5-9249-A947-C3F81E98D6C9}"/>
              </a:ext>
            </a:extLst>
          </p:cNvPr>
          <p:cNvCxnSpPr/>
          <p:nvPr/>
        </p:nvCxnSpPr>
        <p:spPr>
          <a:xfrm>
            <a:off x="6268131" y="3673883"/>
            <a:ext cx="27898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CD9114C-E854-E14A-B1AD-150E916FA77A}"/>
              </a:ext>
            </a:extLst>
          </p:cNvPr>
          <p:cNvSpPr/>
          <p:nvPr/>
        </p:nvSpPr>
        <p:spPr>
          <a:xfrm>
            <a:off x="2042271" y="3499977"/>
            <a:ext cx="1292273" cy="33081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DA2807CE-10A1-3B4E-B0A1-02B0BCABE658}"/>
              </a:ext>
            </a:extLst>
          </p:cNvPr>
          <p:cNvSpPr/>
          <p:nvPr/>
        </p:nvSpPr>
        <p:spPr>
          <a:xfrm>
            <a:off x="8868840" y="3673883"/>
            <a:ext cx="796413" cy="2635333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thread </a:t>
            </a:r>
            <a:r>
              <a:rPr lang="sr-Latn-RS"/>
              <a:t>C</a:t>
            </a:r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1D3CE80-792F-6046-96CB-477C3470B786}"/>
              </a:ext>
            </a:extLst>
          </p:cNvPr>
          <p:cNvSpPr/>
          <p:nvPr/>
        </p:nvSpPr>
        <p:spPr>
          <a:xfrm>
            <a:off x="8344654" y="66469"/>
            <a:ext cx="3765176" cy="2951235"/>
          </a:xfrm>
          <a:prstGeom prst="roundRect">
            <a:avLst>
              <a:gd name="adj" fmla="val 6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Klijent C šalje GET zahtev serveru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Serverska glavna petlja pokreće novu nit za obradu zahteva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Nit počinje obradu zahteva paralelno sa glavnom petljom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Glavna petlja ponovo čeka novi zahtev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Prva nit za obradu zahteva je završila rad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Druga nit još uvek radi</a:t>
            </a:r>
          </a:p>
        </p:txBody>
      </p:sp>
    </p:spTree>
    <p:extLst>
      <p:ext uri="{BB962C8B-B14F-4D97-AF65-F5344CB8AC3E}">
        <p14:creationId xmlns:p14="http://schemas.microsoft.com/office/powerpoint/2010/main" val="137657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FB8E6-2317-1F47-B1FB-1D9A375A6602}"/>
              </a:ext>
            </a:extLst>
          </p:cNvPr>
          <p:cNvSpPr txBox="1"/>
          <p:nvPr/>
        </p:nvSpPr>
        <p:spPr>
          <a:xfrm>
            <a:off x="0" y="0"/>
            <a:ext cx="398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Single-threaded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92149D-6BE9-4549-9DEA-D9CD85E2DABE}"/>
              </a:ext>
            </a:extLst>
          </p:cNvPr>
          <p:cNvGrpSpPr/>
          <p:nvPr/>
        </p:nvGrpSpPr>
        <p:grpSpPr>
          <a:xfrm>
            <a:off x="-46578" y="2292035"/>
            <a:ext cx="1264220" cy="609994"/>
            <a:chOff x="-46578" y="2292035"/>
            <a:chExt cx="1264220" cy="609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2F534A-8D49-F043-8EA4-15EC14C147BB}"/>
                </a:ext>
              </a:extLst>
            </p:cNvPr>
            <p:cNvSpPr/>
            <p:nvPr/>
          </p:nvSpPr>
          <p:spPr>
            <a:xfrm>
              <a:off x="258419" y="2395327"/>
              <a:ext cx="959223" cy="40341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pic>
          <p:nvPicPr>
            <p:cNvPr id="1028" name="Picture 4" descr="Image result for firefox icon">
              <a:hlinkClick r:id="rId3"/>
              <a:extLst>
                <a:ext uri="{FF2B5EF4-FFF2-40B4-BE49-F238E27FC236}">
                  <a16:creationId xmlns:a16="http://schemas.microsoft.com/office/drawing/2014/main" id="{788F0DB5-832E-6A49-AB3E-28EE558C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578" y="2292035"/>
              <a:ext cx="609994" cy="60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F97663-D060-2C4E-8D9E-E41F28F4AF3C}"/>
              </a:ext>
            </a:extLst>
          </p:cNvPr>
          <p:cNvGrpSpPr/>
          <p:nvPr/>
        </p:nvGrpSpPr>
        <p:grpSpPr>
          <a:xfrm>
            <a:off x="-46578" y="3335540"/>
            <a:ext cx="1264220" cy="609994"/>
            <a:chOff x="-59419" y="3335540"/>
            <a:chExt cx="1264220" cy="609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49C2E3-B23A-944A-A596-575C11E63C80}"/>
                </a:ext>
              </a:extLst>
            </p:cNvPr>
            <p:cNvSpPr/>
            <p:nvPr/>
          </p:nvSpPr>
          <p:spPr>
            <a:xfrm>
              <a:off x="245578" y="3438832"/>
              <a:ext cx="959223" cy="4034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pic>
          <p:nvPicPr>
            <p:cNvPr id="10" name="Picture 4" descr="Image result for firefox icon">
              <a:hlinkClick r:id="rId3"/>
              <a:extLst>
                <a:ext uri="{FF2B5EF4-FFF2-40B4-BE49-F238E27FC236}">
                  <a16:creationId xmlns:a16="http://schemas.microsoft.com/office/drawing/2014/main" id="{6ADACB33-7BD7-1C42-8968-798F5C973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19" y="3335540"/>
              <a:ext cx="609994" cy="60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C246D-9223-E640-9AE8-5773AC815E24}"/>
              </a:ext>
            </a:extLst>
          </p:cNvPr>
          <p:cNvGrpSpPr/>
          <p:nvPr/>
        </p:nvGrpSpPr>
        <p:grpSpPr>
          <a:xfrm>
            <a:off x="32855" y="2898439"/>
            <a:ext cx="1184787" cy="427270"/>
            <a:chOff x="31821" y="2898439"/>
            <a:chExt cx="1184787" cy="4272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D81FDD-83DC-704A-9E44-3E949B5FF22E}"/>
                </a:ext>
              </a:extLst>
            </p:cNvPr>
            <p:cNvSpPr/>
            <p:nvPr/>
          </p:nvSpPr>
          <p:spPr>
            <a:xfrm>
              <a:off x="257385" y="2922298"/>
              <a:ext cx="959223" cy="40341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pic>
          <p:nvPicPr>
            <p:cNvPr id="1030" name="Picture 6" descr="Image result for chrome icon">
              <a:hlinkClick r:id="rId5"/>
              <a:extLst>
                <a:ext uri="{FF2B5EF4-FFF2-40B4-BE49-F238E27FC236}">
                  <a16:creationId xmlns:a16="http://schemas.microsoft.com/office/drawing/2014/main" id="{5D5F402F-E88B-3944-93AA-0898A176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821" y="2898439"/>
              <a:ext cx="410230" cy="4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2CDDFC8-99EA-7A4B-9D7F-C3772677AD68}"/>
              </a:ext>
            </a:extLst>
          </p:cNvPr>
          <p:cNvSpPr/>
          <p:nvPr/>
        </p:nvSpPr>
        <p:spPr>
          <a:xfrm>
            <a:off x="4548063" y="2068963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1668DE92-0FA2-C24A-BED0-2DD4BE9C1F11}"/>
              </a:ext>
            </a:extLst>
          </p:cNvPr>
          <p:cNvSpPr/>
          <p:nvPr/>
        </p:nvSpPr>
        <p:spPr>
          <a:xfrm flipH="1">
            <a:off x="4412092" y="3526501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2AE2-2BC1-C64E-B66D-E9036C13666C}"/>
              </a:ext>
            </a:extLst>
          </p:cNvPr>
          <p:cNvSpPr txBox="1"/>
          <p:nvPr/>
        </p:nvSpPr>
        <p:spPr>
          <a:xfrm>
            <a:off x="4997575" y="3064836"/>
            <a:ext cx="180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cs typeface="Consolas" panose="020B0609020204030204" pitchFamily="49" charset="0"/>
              </a:rPr>
              <a:t>event loop</a:t>
            </a:r>
          </a:p>
          <a:p>
            <a:r>
              <a:rPr lang="en-US" sz="2400">
                <a:cs typeface="Consolas" panose="020B0609020204030204" pitchFamily="49" charset="0"/>
              </a:rPr>
              <a:t>single thread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61EC115-97A0-7A4E-A032-3D4D51B7B4B6}"/>
              </a:ext>
            </a:extLst>
          </p:cNvPr>
          <p:cNvSpPr/>
          <p:nvPr/>
        </p:nvSpPr>
        <p:spPr>
          <a:xfrm>
            <a:off x="1316238" y="2946665"/>
            <a:ext cx="1210510" cy="33081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FEF4D93-7924-7F46-A7EA-2A1B89C1D8C4}"/>
              </a:ext>
            </a:extLst>
          </p:cNvPr>
          <p:cNvSpPr/>
          <p:nvPr/>
        </p:nvSpPr>
        <p:spPr>
          <a:xfrm>
            <a:off x="1316238" y="2431623"/>
            <a:ext cx="1210510" cy="33081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A6C09E-3EA7-2D4D-A3EC-071B0B41BE2A}"/>
              </a:ext>
            </a:extLst>
          </p:cNvPr>
          <p:cNvSpPr/>
          <p:nvPr/>
        </p:nvSpPr>
        <p:spPr>
          <a:xfrm>
            <a:off x="2656045" y="2088763"/>
            <a:ext cx="1052027" cy="1856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DB066-5A06-7544-98B2-31AA29001705}"/>
              </a:ext>
            </a:extLst>
          </p:cNvPr>
          <p:cNvSpPr txBox="1"/>
          <p:nvPr/>
        </p:nvSpPr>
        <p:spPr>
          <a:xfrm>
            <a:off x="2526748" y="1736637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event queue</a:t>
            </a:r>
          </a:p>
        </p:txBody>
      </p:sp>
      <p:sp>
        <p:nvSpPr>
          <p:cNvPr id="18" name="Notched Right Arrow 17">
            <a:extLst>
              <a:ext uri="{FF2B5EF4-FFF2-40B4-BE49-F238E27FC236}">
                <a16:creationId xmlns:a16="http://schemas.microsoft.com/office/drawing/2014/main" id="{DB246304-2CBF-D348-81A1-268AB1F60472}"/>
              </a:ext>
            </a:extLst>
          </p:cNvPr>
          <p:cNvSpPr/>
          <p:nvPr/>
        </p:nvSpPr>
        <p:spPr>
          <a:xfrm>
            <a:off x="3833917" y="2293830"/>
            <a:ext cx="769145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2C2BCBE-A532-584E-B263-533157A9FC64}"/>
              </a:ext>
            </a:extLst>
          </p:cNvPr>
          <p:cNvSpPr/>
          <p:nvPr/>
        </p:nvSpPr>
        <p:spPr>
          <a:xfrm>
            <a:off x="8420094" y="2088763"/>
            <a:ext cx="1455426" cy="2728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288343-7A06-DC46-9595-1C249F6EA372}"/>
              </a:ext>
            </a:extLst>
          </p:cNvPr>
          <p:cNvSpPr txBox="1"/>
          <p:nvPr/>
        </p:nvSpPr>
        <p:spPr>
          <a:xfrm>
            <a:off x="8531300" y="1727667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 pool</a:t>
            </a:r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3D839D81-2F10-F941-AA6B-D52CCE73BB43}"/>
              </a:ext>
            </a:extLst>
          </p:cNvPr>
          <p:cNvSpPr/>
          <p:nvPr/>
        </p:nvSpPr>
        <p:spPr>
          <a:xfrm>
            <a:off x="7138309" y="2295619"/>
            <a:ext cx="1198867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9189E864-4FAA-B34A-8F04-615627D06A8D}"/>
              </a:ext>
            </a:extLst>
          </p:cNvPr>
          <p:cNvSpPr/>
          <p:nvPr/>
        </p:nvSpPr>
        <p:spPr>
          <a:xfrm rot="10800000">
            <a:off x="7140099" y="3997113"/>
            <a:ext cx="1198867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2090AE38-E129-DA42-9AA1-1F723D24E8B3}"/>
              </a:ext>
            </a:extLst>
          </p:cNvPr>
          <p:cNvSpPr/>
          <p:nvPr/>
        </p:nvSpPr>
        <p:spPr>
          <a:xfrm rot="10800000">
            <a:off x="3835709" y="4006087"/>
            <a:ext cx="769145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AAECC2-6000-F544-B071-A7B41FC44200}"/>
              </a:ext>
            </a:extLst>
          </p:cNvPr>
          <p:cNvSpPr/>
          <p:nvPr/>
        </p:nvSpPr>
        <p:spPr>
          <a:xfrm>
            <a:off x="2816298" y="3444010"/>
            <a:ext cx="753036" cy="38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A0F66F-3EC9-0D44-95BC-40C3765686D7}"/>
              </a:ext>
            </a:extLst>
          </p:cNvPr>
          <p:cNvSpPr/>
          <p:nvPr/>
        </p:nvSpPr>
        <p:spPr>
          <a:xfrm>
            <a:off x="2818086" y="2972459"/>
            <a:ext cx="753036" cy="3872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E4BC2-4DCF-4E4E-A1E3-0994A0E24B68}"/>
              </a:ext>
            </a:extLst>
          </p:cNvPr>
          <p:cNvSpPr txBox="1"/>
          <p:nvPr/>
        </p:nvSpPr>
        <p:spPr>
          <a:xfrm>
            <a:off x="6865655" y="2062952"/>
            <a:ext cx="1363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register callback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550905-531A-7D4F-97E4-CF177984CD26}"/>
              </a:ext>
            </a:extLst>
          </p:cNvPr>
          <p:cNvSpPr txBox="1"/>
          <p:nvPr/>
        </p:nvSpPr>
        <p:spPr>
          <a:xfrm>
            <a:off x="6865655" y="4562265"/>
            <a:ext cx="1376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execute callback</a:t>
            </a:r>
          </a:p>
        </p:txBody>
      </p:sp>
    </p:spTree>
    <p:extLst>
      <p:ext uri="{BB962C8B-B14F-4D97-AF65-F5344CB8AC3E}">
        <p14:creationId xmlns:p14="http://schemas.microsoft.com/office/powerpoint/2010/main" val="125686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FB8E6-2317-1F47-B1FB-1D9A375A6602}"/>
              </a:ext>
            </a:extLst>
          </p:cNvPr>
          <p:cNvSpPr txBox="1"/>
          <p:nvPr/>
        </p:nvSpPr>
        <p:spPr>
          <a:xfrm>
            <a:off x="0" y="0"/>
            <a:ext cx="398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Single-threaded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92149D-6BE9-4549-9DEA-D9CD85E2DABE}"/>
              </a:ext>
            </a:extLst>
          </p:cNvPr>
          <p:cNvGrpSpPr/>
          <p:nvPr/>
        </p:nvGrpSpPr>
        <p:grpSpPr>
          <a:xfrm>
            <a:off x="-46578" y="2292035"/>
            <a:ext cx="1264220" cy="609994"/>
            <a:chOff x="-46578" y="2292035"/>
            <a:chExt cx="1264220" cy="609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2F534A-8D49-F043-8EA4-15EC14C147BB}"/>
                </a:ext>
              </a:extLst>
            </p:cNvPr>
            <p:cNvSpPr/>
            <p:nvPr/>
          </p:nvSpPr>
          <p:spPr>
            <a:xfrm>
              <a:off x="258419" y="2395327"/>
              <a:ext cx="959223" cy="40341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pic>
          <p:nvPicPr>
            <p:cNvPr id="1028" name="Picture 4" descr="Image result for firefox icon">
              <a:hlinkClick r:id="rId3"/>
              <a:extLst>
                <a:ext uri="{FF2B5EF4-FFF2-40B4-BE49-F238E27FC236}">
                  <a16:creationId xmlns:a16="http://schemas.microsoft.com/office/drawing/2014/main" id="{788F0DB5-832E-6A49-AB3E-28EE558C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578" y="2292035"/>
              <a:ext cx="609994" cy="60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F97663-D060-2C4E-8D9E-E41F28F4AF3C}"/>
              </a:ext>
            </a:extLst>
          </p:cNvPr>
          <p:cNvGrpSpPr/>
          <p:nvPr/>
        </p:nvGrpSpPr>
        <p:grpSpPr>
          <a:xfrm>
            <a:off x="-46578" y="3335540"/>
            <a:ext cx="1264220" cy="609994"/>
            <a:chOff x="-59419" y="3335540"/>
            <a:chExt cx="1264220" cy="609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49C2E3-B23A-944A-A596-575C11E63C80}"/>
                </a:ext>
              </a:extLst>
            </p:cNvPr>
            <p:cNvSpPr/>
            <p:nvPr/>
          </p:nvSpPr>
          <p:spPr>
            <a:xfrm>
              <a:off x="245578" y="3438832"/>
              <a:ext cx="959223" cy="4034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pic>
          <p:nvPicPr>
            <p:cNvPr id="10" name="Picture 4" descr="Image result for firefox icon">
              <a:hlinkClick r:id="rId3"/>
              <a:extLst>
                <a:ext uri="{FF2B5EF4-FFF2-40B4-BE49-F238E27FC236}">
                  <a16:creationId xmlns:a16="http://schemas.microsoft.com/office/drawing/2014/main" id="{6ADACB33-7BD7-1C42-8968-798F5C973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19" y="3335540"/>
              <a:ext cx="609994" cy="60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C246D-9223-E640-9AE8-5773AC815E24}"/>
              </a:ext>
            </a:extLst>
          </p:cNvPr>
          <p:cNvGrpSpPr/>
          <p:nvPr/>
        </p:nvGrpSpPr>
        <p:grpSpPr>
          <a:xfrm>
            <a:off x="32855" y="2898439"/>
            <a:ext cx="1184787" cy="427270"/>
            <a:chOff x="31821" y="2898439"/>
            <a:chExt cx="1184787" cy="4272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D81FDD-83DC-704A-9E44-3E949B5FF22E}"/>
                </a:ext>
              </a:extLst>
            </p:cNvPr>
            <p:cNvSpPr/>
            <p:nvPr/>
          </p:nvSpPr>
          <p:spPr>
            <a:xfrm>
              <a:off x="257385" y="2922298"/>
              <a:ext cx="959223" cy="40341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pic>
          <p:nvPicPr>
            <p:cNvPr id="1030" name="Picture 6" descr="Image result for chrome icon">
              <a:hlinkClick r:id="rId5"/>
              <a:extLst>
                <a:ext uri="{FF2B5EF4-FFF2-40B4-BE49-F238E27FC236}">
                  <a16:creationId xmlns:a16="http://schemas.microsoft.com/office/drawing/2014/main" id="{5D5F402F-E88B-3944-93AA-0898A176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821" y="2898439"/>
              <a:ext cx="410230" cy="4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2CDDFC8-99EA-7A4B-9D7F-C3772677AD68}"/>
              </a:ext>
            </a:extLst>
          </p:cNvPr>
          <p:cNvSpPr/>
          <p:nvPr/>
        </p:nvSpPr>
        <p:spPr>
          <a:xfrm>
            <a:off x="4548063" y="2068963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1668DE92-0FA2-C24A-BED0-2DD4BE9C1F11}"/>
              </a:ext>
            </a:extLst>
          </p:cNvPr>
          <p:cNvSpPr/>
          <p:nvPr/>
        </p:nvSpPr>
        <p:spPr>
          <a:xfrm flipH="1">
            <a:off x="4412092" y="3526501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2AE2-2BC1-C64E-B66D-E9036C13666C}"/>
              </a:ext>
            </a:extLst>
          </p:cNvPr>
          <p:cNvSpPr txBox="1"/>
          <p:nvPr/>
        </p:nvSpPr>
        <p:spPr>
          <a:xfrm>
            <a:off x="4997575" y="3064836"/>
            <a:ext cx="180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cs typeface="Consolas" panose="020B0609020204030204" pitchFamily="49" charset="0"/>
              </a:rPr>
              <a:t>event loop</a:t>
            </a:r>
          </a:p>
          <a:p>
            <a:r>
              <a:rPr lang="en-US" sz="2400">
                <a:cs typeface="Consolas" panose="020B0609020204030204" pitchFamily="49" charset="0"/>
              </a:rPr>
              <a:t>single thread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CD9114C-E854-E14A-B1AD-150E916FA77A}"/>
              </a:ext>
            </a:extLst>
          </p:cNvPr>
          <p:cNvSpPr/>
          <p:nvPr/>
        </p:nvSpPr>
        <p:spPr>
          <a:xfrm>
            <a:off x="1316238" y="3475128"/>
            <a:ext cx="1210510" cy="33081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A6C09E-3EA7-2D4D-A3EC-071B0B41BE2A}"/>
              </a:ext>
            </a:extLst>
          </p:cNvPr>
          <p:cNvSpPr/>
          <p:nvPr/>
        </p:nvSpPr>
        <p:spPr>
          <a:xfrm>
            <a:off x="2656045" y="2088763"/>
            <a:ext cx="1052027" cy="1856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DB066-5A06-7544-98B2-31AA29001705}"/>
              </a:ext>
            </a:extLst>
          </p:cNvPr>
          <p:cNvSpPr txBox="1"/>
          <p:nvPr/>
        </p:nvSpPr>
        <p:spPr>
          <a:xfrm>
            <a:off x="2526748" y="1736637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event queue</a:t>
            </a:r>
          </a:p>
        </p:txBody>
      </p:sp>
      <p:sp>
        <p:nvSpPr>
          <p:cNvPr id="18" name="Notched Right Arrow 17">
            <a:extLst>
              <a:ext uri="{FF2B5EF4-FFF2-40B4-BE49-F238E27FC236}">
                <a16:creationId xmlns:a16="http://schemas.microsoft.com/office/drawing/2014/main" id="{DB246304-2CBF-D348-81A1-268AB1F60472}"/>
              </a:ext>
            </a:extLst>
          </p:cNvPr>
          <p:cNvSpPr/>
          <p:nvPr/>
        </p:nvSpPr>
        <p:spPr>
          <a:xfrm>
            <a:off x="3833917" y="2293830"/>
            <a:ext cx="769145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2C2BCBE-A532-584E-B263-533157A9FC64}"/>
              </a:ext>
            </a:extLst>
          </p:cNvPr>
          <p:cNvSpPr/>
          <p:nvPr/>
        </p:nvSpPr>
        <p:spPr>
          <a:xfrm>
            <a:off x="8420094" y="2088763"/>
            <a:ext cx="1455426" cy="2728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288343-7A06-DC46-9595-1C249F6EA372}"/>
              </a:ext>
            </a:extLst>
          </p:cNvPr>
          <p:cNvSpPr txBox="1"/>
          <p:nvPr/>
        </p:nvSpPr>
        <p:spPr>
          <a:xfrm>
            <a:off x="8531300" y="1727667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 pool</a:t>
            </a:r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3D839D81-2F10-F941-AA6B-D52CCE73BB43}"/>
              </a:ext>
            </a:extLst>
          </p:cNvPr>
          <p:cNvSpPr/>
          <p:nvPr/>
        </p:nvSpPr>
        <p:spPr>
          <a:xfrm>
            <a:off x="7138309" y="2295619"/>
            <a:ext cx="1198867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9189E864-4FAA-B34A-8F04-615627D06A8D}"/>
              </a:ext>
            </a:extLst>
          </p:cNvPr>
          <p:cNvSpPr/>
          <p:nvPr/>
        </p:nvSpPr>
        <p:spPr>
          <a:xfrm rot="10800000">
            <a:off x="7140099" y="3997113"/>
            <a:ext cx="1198867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2090AE38-E129-DA42-9AA1-1F723D24E8B3}"/>
              </a:ext>
            </a:extLst>
          </p:cNvPr>
          <p:cNvSpPr/>
          <p:nvPr/>
        </p:nvSpPr>
        <p:spPr>
          <a:xfrm rot="10800000">
            <a:off x="3835709" y="4006087"/>
            <a:ext cx="769145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D79A3D-A355-474D-8371-DB08FD0A98F7}"/>
              </a:ext>
            </a:extLst>
          </p:cNvPr>
          <p:cNvSpPr/>
          <p:nvPr/>
        </p:nvSpPr>
        <p:spPr>
          <a:xfrm>
            <a:off x="2816298" y="3444010"/>
            <a:ext cx="753036" cy="3872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8546E-3AF7-014E-8C5E-BFD9288CC87D}"/>
              </a:ext>
            </a:extLst>
          </p:cNvPr>
          <p:cNvSpPr/>
          <p:nvPr/>
        </p:nvSpPr>
        <p:spPr>
          <a:xfrm>
            <a:off x="2818086" y="2972459"/>
            <a:ext cx="753036" cy="3872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988661-463C-F64B-B753-2630799C5066}"/>
              </a:ext>
            </a:extLst>
          </p:cNvPr>
          <p:cNvSpPr/>
          <p:nvPr/>
        </p:nvSpPr>
        <p:spPr>
          <a:xfrm>
            <a:off x="8593640" y="2242126"/>
            <a:ext cx="1142913" cy="38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7933C-8B17-0E41-BC7A-C65DEDCBF323}"/>
              </a:ext>
            </a:extLst>
          </p:cNvPr>
          <p:cNvSpPr txBox="1"/>
          <p:nvPr/>
        </p:nvSpPr>
        <p:spPr>
          <a:xfrm>
            <a:off x="6865655" y="2062952"/>
            <a:ext cx="1363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register callback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FA659A-8B50-6C46-9255-9C780E98ADEE}"/>
              </a:ext>
            </a:extLst>
          </p:cNvPr>
          <p:cNvSpPr txBox="1"/>
          <p:nvPr/>
        </p:nvSpPr>
        <p:spPr>
          <a:xfrm>
            <a:off x="6865655" y="4562265"/>
            <a:ext cx="1376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execute callback</a:t>
            </a:r>
          </a:p>
        </p:txBody>
      </p:sp>
    </p:spTree>
    <p:extLst>
      <p:ext uri="{BB962C8B-B14F-4D97-AF65-F5344CB8AC3E}">
        <p14:creationId xmlns:p14="http://schemas.microsoft.com/office/powerpoint/2010/main" val="314485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FB8E6-2317-1F47-B1FB-1D9A375A6602}"/>
              </a:ext>
            </a:extLst>
          </p:cNvPr>
          <p:cNvSpPr txBox="1"/>
          <p:nvPr/>
        </p:nvSpPr>
        <p:spPr>
          <a:xfrm>
            <a:off x="0" y="0"/>
            <a:ext cx="398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Single-threaded model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92149D-6BE9-4549-9DEA-D9CD85E2DABE}"/>
              </a:ext>
            </a:extLst>
          </p:cNvPr>
          <p:cNvGrpSpPr/>
          <p:nvPr/>
        </p:nvGrpSpPr>
        <p:grpSpPr>
          <a:xfrm>
            <a:off x="-46578" y="2292035"/>
            <a:ext cx="1264220" cy="609994"/>
            <a:chOff x="-46578" y="2292035"/>
            <a:chExt cx="1264220" cy="6099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2F534A-8D49-F043-8EA4-15EC14C147BB}"/>
                </a:ext>
              </a:extLst>
            </p:cNvPr>
            <p:cNvSpPr/>
            <p:nvPr/>
          </p:nvSpPr>
          <p:spPr>
            <a:xfrm>
              <a:off x="258419" y="2395327"/>
              <a:ext cx="959223" cy="40341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pic>
          <p:nvPicPr>
            <p:cNvPr id="1028" name="Picture 4" descr="Image result for firefox icon">
              <a:hlinkClick r:id="rId3"/>
              <a:extLst>
                <a:ext uri="{FF2B5EF4-FFF2-40B4-BE49-F238E27FC236}">
                  <a16:creationId xmlns:a16="http://schemas.microsoft.com/office/drawing/2014/main" id="{788F0DB5-832E-6A49-AB3E-28EE558C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578" y="2292035"/>
              <a:ext cx="609994" cy="60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F97663-D060-2C4E-8D9E-E41F28F4AF3C}"/>
              </a:ext>
            </a:extLst>
          </p:cNvPr>
          <p:cNvGrpSpPr/>
          <p:nvPr/>
        </p:nvGrpSpPr>
        <p:grpSpPr>
          <a:xfrm>
            <a:off x="-46578" y="3335540"/>
            <a:ext cx="1264220" cy="609994"/>
            <a:chOff x="-59419" y="3335540"/>
            <a:chExt cx="1264220" cy="609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49C2E3-B23A-944A-A596-575C11E63C80}"/>
                </a:ext>
              </a:extLst>
            </p:cNvPr>
            <p:cNvSpPr/>
            <p:nvPr/>
          </p:nvSpPr>
          <p:spPr>
            <a:xfrm>
              <a:off x="245578" y="3438832"/>
              <a:ext cx="959223" cy="40341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pic>
          <p:nvPicPr>
            <p:cNvPr id="10" name="Picture 4" descr="Image result for firefox icon">
              <a:hlinkClick r:id="rId3"/>
              <a:extLst>
                <a:ext uri="{FF2B5EF4-FFF2-40B4-BE49-F238E27FC236}">
                  <a16:creationId xmlns:a16="http://schemas.microsoft.com/office/drawing/2014/main" id="{6ADACB33-7BD7-1C42-8968-798F5C973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419" y="3335540"/>
              <a:ext cx="609994" cy="609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3C246D-9223-E640-9AE8-5773AC815E24}"/>
              </a:ext>
            </a:extLst>
          </p:cNvPr>
          <p:cNvGrpSpPr/>
          <p:nvPr/>
        </p:nvGrpSpPr>
        <p:grpSpPr>
          <a:xfrm>
            <a:off x="32855" y="2898439"/>
            <a:ext cx="1184787" cy="427270"/>
            <a:chOff x="31821" y="2898439"/>
            <a:chExt cx="1184787" cy="4272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D81FDD-83DC-704A-9E44-3E949B5FF22E}"/>
                </a:ext>
              </a:extLst>
            </p:cNvPr>
            <p:cNvSpPr/>
            <p:nvPr/>
          </p:nvSpPr>
          <p:spPr>
            <a:xfrm>
              <a:off x="257385" y="2922298"/>
              <a:ext cx="959223" cy="40341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pic>
          <p:nvPicPr>
            <p:cNvPr id="1030" name="Picture 6" descr="Image result for chrome icon">
              <a:hlinkClick r:id="rId5"/>
              <a:extLst>
                <a:ext uri="{FF2B5EF4-FFF2-40B4-BE49-F238E27FC236}">
                  <a16:creationId xmlns:a16="http://schemas.microsoft.com/office/drawing/2014/main" id="{5D5F402F-E88B-3944-93AA-0898A176A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821" y="2898439"/>
              <a:ext cx="410230" cy="4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2CDDFC8-99EA-7A4B-9D7F-C3772677AD68}"/>
              </a:ext>
            </a:extLst>
          </p:cNvPr>
          <p:cNvSpPr/>
          <p:nvPr/>
        </p:nvSpPr>
        <p:spPr>
          <a:xfrm>
            <a:off x="4548063" y="2068963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1668DE92-0FA2-C24A-BED0-2DD4BE9C1F11}"/>
              </a:ext>
            </a:extLst>
          </p:cNvPr>
          <p:cNvSpPr/>
          <p:nvPr/>
        </p:nvSpPr>
        <p:spPr>
          <a:xfrm flipH="1">
            <a:off x="4412092" y="3526501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2AE2-2BC1-C64E-B66D-E9036C13666C}"/>
              </a:ext>
            </a:extLst>
          </p:cNvPr>
          <p:cNvSpPr txBox="1"/>
          <p:nvPr/>
        </p:nvSpPr>
        <p:spPr>
          <a:xfrm>
            <a:off x="4997575" y="3064836"/>
            <a:ext cx="180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cs typeface="Consolas" panose="020B0609020204030204" pitchFamily="49" charset="0"/>
              </a:rPr>
              <a:t>event loop</a:t>
            </a:r>
          </a:p>
          <a:p>
            <a:r>
              <a:rPr lang="en-US" sz="2400">
                <a:cs typeface="Consolas" panose="020B0609020204030204" pitchFamily="49" charset="0"/>
              </a:rPr>
              <a:t>single thread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A6C09E-3EA7-2D4D-A3EC-071B0B41BE2A}"/>
              </a:ext>
            </a:extLst>
          </p:cNvPr>
          <p:cNvSpPr/>
          <p:nvPr/>
        </p:nvSpPr>
        <p:spPr>
          <a:xfrm>
            <a:off x="2656045" y="2088763"/>
            <a:ext cx="1052027" cy="1856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DB066-5A06-7544-98B2-31AA29001705}"/>
              </a:ext>
            </a:extLst>
          </p:cNvPr>
          <p:cNvSpPr txBox="1"/>
          <p:nvPr/>
        </p:nvSpPr>
        <p:spPr>
          <a:xfrm>
            <a:off x="2526748" y="1736637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event queue</a:t>
            </a:r>
          </a:p>
        </p:txBody>
      </p:sp>
      <p:sp>
        <p:nvSpPr>
          <p:cNvPr id="18" name="Notched Right Arrow 17">
            <a:extLst>
              <a:ext uri="{FF2B5EF4-FFF2-40B4-BE49-F238E27FC236}">
                <a16:creationId xmlns:a16="http://schemas.microsoft.com/office/drawing/2014/main" id="{DB246304-2CBF-D348-81A1-268AB1F60472}"/>
              </a:ext>
            </a:extLst>
          </p:cNvPr>
          <p:cNvSpPr/>
          <p:nvPr/>
        </p:nvSpPr>
        <p:spPr>
          <a:xfrm>
            <a:off x="3833917" y="2293830"/>
            <a:ext cx="769145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2C2BCBE-A532-584E-B263-533157A9FC64}"/>
              </a:ext>
            </a:extLst>
          </p:cNvPr>
          <p:cNvSpPr/>
          <p:nvPr/>
        </p:nvSpPr>
        <p:spPr>
          <a:xfrm>
            <a:off x="8420094" y="2088763"/>
            <a:ext cx="1455426" cy="2728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288343-7A06-DC46-9595-1C249F6EA372}"/>
              </a:ext>
            </a:extLst>
          </p:cNvPr>
          <p:cNvSpPr txBox="1"/>
          <p:nvPr/>
        </p:nvSpPr>
        <p:spPr>
          <a:xfrm>
            <a:off x="8531300" y="1727667"/>
            <a:ext cx="12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thread pool</a:t>
            </a:r>
          </a:p>
        </p:txBody>
      </p:sp>
      <p:sp>
        <p:nvSpPr>
          <p:cNvPr id="31" name="Notched Right Arrow 30">
            <a:extLst>
              <a:ext uri="{FF2B5EF4-FFF2-40B4-BE49-F238E27FC236}">
                <a16:creationId xmlns:a16="http://schemas.microsoft.com/office/drawing/2014/main" id="{3D839D81-2F10-F941-AA6B-D52CCE73BB43}"/>
              </a:ext>
            </a:extLst>
          </p:cNvPr>
          <p:cNvSpPr/>
          <p:nvPr/>
        </p:nvSpPr>
        <p:spPr>
          <a:xfrm>
            <a:off x="7138309" y="2295619"/>
            <a:ext cx="1198867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9189E864-4FAA-B34A-8F04-615627D06A8D}"/>
              </a:ext>
            </a:extLst>
          </p:cNvPr>
          <p:cNvSpPr/>
          <p:nvPr/>
        </p:nvSpPr>
        <p:spPr>
          <a:xfrm rot="10800000">
            <a:off x="7140099" y="3997113"/>
            <a:ext cx="1198867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otched Right Arrow 32">
            <a:extLst>
              <a:ext uri="{FF2B5EF4-FFF2-40B4-BE49-F238E27FC236}">
                <a16:creationId xmlns:a16="http://schemas.microsoft.com/office/drawing/2014/main" id="{2090AE38-E129-DA42-9AA1-1F723D24E8B3}"/>
              </a:ext>
            </a:extLst>
          </p:cNvPr>
          <p:cNvSpPr/>
          <p:nvPr/>
        </p:nvSpPr>
        <p:spPr>
          <a:xfrm rot="10800000">
            <a:off x="3835709" y="4006087"/>
            <a:ext cx="769145" cy="606404"/>
          </a:xfrm>
          <a:prstGeom prst="notch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8546E-3AF7-014E-8C5E-BFD9288CC87D}"/>
              </a:ext>
            </a:extLst>
          </p:cNvPr>
          <p:cNvSpPr/>
          <p:nvPr/>
        </p:nvSpPr>
        <p:spPr>
          <a:xfrm>
            <a:off x="2818086" y="3445792"/>
            <a:ext cx="753036" cy="3872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988661-463C-F64B-B753-2630799C5066}"/>
              </a:ext>
            </a:extLst>
          </p:cNvPr>
          <p:cNvSpPr/>
          <p:nvPr/>
        </p:nvSpPr>
        <p:spPr>
          <a:xfrm>
            <a:off x="8593640" y="2242126"/>
            <a:ext cx="1142913" cy="3872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C81C9F-17A7-EA46-86F1-2F72DC44A34F}"/>
              </a:ext>
            </a:extLst>
          </p:cNvPr>
          <p:cNvSpPr/>
          <p:nvPr/>
        </p:nvSpPr>
        <p:spPr>
          <a:xfrm>
            <a:off x="8595428" y="2717262"/>
            <a:ext cx="1142913" cy="38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70990C-0CDE-BD47-8795-2831E242C6CB}"/>
              </a:ext>
            </a:extLst>
          </p:cNvPr>
          <p:cNvSpPr/>
          <p:nvPr/>
        </p:nvSpPr>
        <p:spPr>
          <a:xfrm>
            <a:off x="10327341" y="3480334"/>
            <a:ext cx="1775011" cy="14092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12D2F2-4EDE-F942-A558-758CB87BFA98}"/>
              </a:ext>
            </a:extLst>
          </p:cNvPr>
          <p:cNvCxnSpPr/>
          <p:nvPr/>
        </p:nvCxnSpPr>
        <p:spPr>
          <a:xfrm>
            <a:off x="9736553" y="2898439"/>
            <a:ext cx="676849" cy="628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8FABBC-F452-1840-8A3A-067DC7056732}"/>
              </a:ext>
            </a:extLst>
          </p:cNvPr>
          <p:cNvSpPr txBox="1"/>
          <p:nvPr/>
        </p:nvSpPr>
        <p:spPr>
          <a:xfrm>
            <a:off x="6865655" y="2062952"/>
            <a:ext cx="1363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register callback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BAACED-3251-244A-A021-A87DBF5ED8C3}"/>
              </a:ext>
            </a:extLst>
          </p:cNvPr>
          <p:cNvSpPr txBox="1"/>
          <p:nvPr/>
        </p:nvSpPr>
        <p:spPr>
          <a:xfrm>
            <a:off x="6865655" y="4562265"/>
            <a:ext cx="1376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execute callback</a:t>
            </a:r>
          </a:p>
        </p:txBody>
      </p:sp>
    </p:spTree>
    <p:extLst>
      <p:ext uri="{BB962C8B-B14F-4D97-AF65-F5344CB8AC3E}">
        <p14:creationId xmlns:p14="http://schemas.microsoft.com/office/powerpoint/2010/main" val="194195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92702C1-77F0-DE4E-B162-93E03C3E18AE}"/>
              </a:ext>
            </a:extLst>
          </p:cNvPr>
          <p:cNvSpPr/>
          <p:nvPr/>
        </p:nvSpPr>
        <p:spPr>
          <a:xfrm>
            <a:off x="2119256" y="1280160"/>
            <a:ext cx="7488705" cy="4174859"/>
          </a:xfrm>
          <a:prstGeom prst="ellipse">
            <a:avLst/>
          </a:prstGeom>
          <a:noFill/>
          <a:ln w="76200">
            <a:solidFill>
              <a:schemeClr val="accent1">
                <a:alpha val="8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DEA7C-BCCD-BA49-A039-5560F3E46152}"/>
              </a:ext>
            </a:extLst>
          </p:cNvPr>
          <p:cNvSpPr txBox="1"/>
          <p:nvPr/>
        </p:nvSpPr>
        <p:spPr>
          <a:xfrm>
            <a:off x="0" y="0"/>
            <a:ext cx="5961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Single-threaded model: event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67BB4A1-8C31-0A4F-B247-99CA6D9842F0}"/>
              </a:ext>
            </a:extLst>
          </p:cNvPr>
          <p:cNvSpPr/>
          <p:nvPr/>
        </p:nvSpPr>
        <p:spPr>
          <a:xfrm>
            <a:off x="4745505" y="774551"/>
            <a:ext cx="2431228" cy="128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4"/>
                </a:solidFill>
              </a:rPr>
              <a:t>1</a:t>
            </a:r>
            <a:r>
              <a:rPr lang="en-US"/>
              <a:t>: izvršavanje tajmera</a:t>
            </a:r>
          </a:p>
          <a:p>
            <a:r>
              <a:rPr lang="en-US"/>
              <a:t>setTimeout()</a:t>
            </a:r>
          </a:p>
          <a:p>
            <a:r>
              <a:rPr lang="en-US"/>
              <a:t>setInterval()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F81AB0-8C98-704C-86EA-9566EEEC8A0E}"/>
              </a:ext>
            </a:extLst>
          </p:cNvPr>
          <p:cNvSpPr/>
          <p:nvPr/>
        </p:nvSpPr>
        <p:spPr>
          <a:xfrm>
            <a:off x="8544748" y="2056504"/>
            <a:ext cx="2431228" cy="128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4"/>
                </a:solidFill>
              </a:rPr>
              <a:t>2</a:t>
            </a:r>
            <a:r>
              <a:rPr lang="en-US"/>
              <a:t>: naredni OS zadaci;</a:t>
            </a:r>
          </a:p>
          <a:p>
            <a:r>
              <a:rPr lang="en-US"/>
              <a:t>proveri koje callback funkcije su spremne za poziv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FEDF93-CC6B-AE47-8EF9-837CEDA4A2B3}"/>
              </a:ext>
            </a:extLst>
          </p:cNvPr>
          <p:cNvSpPr/>
          <p:nvPr/>
        </p:nvSpPr>
        <p:spPr>
          <a:xfrm>
            <a:off x="7176733" y="4801497"/>
            <a:ext cx="2431228" cy="128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4"/>
                </a:solidFill>
              </a:rPr>
              <a:t>3</a:t>
            </a:r>
            <a:r>
              <a:rPr lang="en-US"/>
              <a:t>: čekanje novog događaja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AF43B0-F3E3-6542-B53C-E9BDC087E846}"/>
              </a:ext>
            </a:extLst>
          </p:cNvPr>
          <p:cNvSpPr/>
          <p:nvPr/>
        </p:nvSpPr>
        <p:spPr>
          <a:xfrm>
            <a:off x="2509718" y="4814043"/>
            <a:ext cx="2431228" cy="128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4"/>
                </a:solidFill>
              </a:rPr>
              <a:t>4</a:t>
            </a:r>
            <a:r>
              <a:rPr lang="en-US"/>
              <a:t>: izvršavanje hitnog setImmediate()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DC4895-BD78-9048-835E-0BFC6AA29FF6}"/>
              </a:ext>
            </a:extLst>
          </p:cNvPr>
          <p:cNvSpPr/>
          <p:nvPr/>
        </p:nvSpPr>
        <p:spPr>
          <a:xfrm>
            <a:off x="607419" y="2079809"/>
            <a:ext cx="2431228" cy="128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4"/>
                </a:solidFill>
              </a:rPr>
              <a:t>5</a:t>
            </a:r>
            <a:r>
              <a:rPr lang="en-US"/>
              <a:t>: close() događaji</a:t>
            </a:r>
          </a:p>
        </p:txBody>
      </p:sp>
    </p:spTree>
    <p:extLst>
      <p:ext uri="{BB962C8B-B14F-4D97-AF65-F5344CB8AC3E}">
        <p14:creationId xmlns:p14="http://schemas.microsoft.com/office/powerpoint/2010/main" val="176374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298</Words>
  <Application>Microsoft Macintosh PowerPoint</Application>
  <PresentationFormat>Widescreen</PresentationFormat>
  <Paragraphs>109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15</cp:revision>
  <cp:lastPrinted>2019-09-27T20:41:31Z</cp:lastPrinted>
  <dcterms:created xsi:type="dcterms:W3CDTF">2019-09-27T09:34:20Z</dcterms:created>
  <dcterms:modified xsi:type="dcterms:W3CDTF">2019-09-27T20:53:30Z</dcterms:modified>
</cp:coreProperties>
</file>