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41F7-1596-B343-A556-4C1EFF82AAAE}" type="datetimeFigureOut">
              <a:t>12/04/2020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CC44-EE41-DA4C-AEAA-D7AA1A4B08E8}" type="slidenum"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518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CCC44-EE41-DA4C-AEAA-D7AA1A4B08E8}" type="slidenum">
              <a:t>11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96974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FE2B-55A8-9741-A174-E7C6A228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CA0C-9A66-CE48-BE08-D4ACE49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CE59-1DE3-5C41-BE67-8059B72C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7367-73F6-5A41-8E23-0AB5145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C7F6-780E-5D46-B2E2-F6AC8BE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2307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7A9-3483-3946-93C0-C5233B8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63B1-BAD4-394A-A781-CE5CDF9C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3DBC-A2EF-B24F-A6DE-11BAF0F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6B74-85D7-CA49-9351-37F73750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5D38-ECC8-CB40-808D-45E9724F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134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66E4-4DF7-C44A-96B6-5F74AE2E7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2A0A-4148-5E44-A490-5C7F71A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4D07-E8F1-E048-B4FA-066ABD8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7FF9-0699-B44E-BB70-DB0A286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D92-EAB7-C74B-8590-D01F2EB1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6907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F8E-E789-2743-B9EF-CCCC4B09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0" y="-10510"/>
            <a:ext cx="12202510" cy="1001289"/>
          </a:xfr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ACBB-901D-F244-A2CC-13D3CD95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468315"/>
            <a:ext cx="11875476" cy="4475284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EA19-EC8B-0144-8C90-9723225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1421-59AF-F345-A9C5-E721220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5D78-8B83-6E48-81F8-D2427659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8126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274D-C790-F747-B158-1A0D21C4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3637-A89E-A547-9D5D-6B861A4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B8D7-DE9B-7343-9B9F-A801BA4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8E2F-50E4-2246-939A-2F1E66B8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8C3A-380F-A344-B8C5-30F3BB17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041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DAB4-C8D2-4D4E-BA1D-781321BC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D598-C4C3-E940-804C-FF58DA0E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E406-342C-4F4D-BCDE-DE028B32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AA87-B792-CF4D-9BD3-994D402B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EB57B-92B9-AF44-994C-36B76FAD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021E-2A4F-7F40-93DA-F1F23D7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090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308-8289-F44C-960A-385C056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19BF-F916-114B-A038-6EC93818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BCDC-3211-D547-AD3A-1187F347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3A187-58FD-9E49-9BFC-B1AAC704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0CB36-9495-3B43-BB93-826F8A62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A2CFB-6C68-054F-AEF9-7B96C274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6D13-04F6-4F4F-9B1A-69E4EE7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DE775-FAC5-AC43-9EE9-BD32DD35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999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67E2-51B5-4045-A1ED-E979F72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48B4-C5BB-2B43-8745-708DA39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5F39F-7C2D-1D4C-8AB3-4741187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BFEF-089B-2648-992A-92DB3D3C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955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735A-D87B-1746-A28A-039A9606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E8F2-4F87-4F44-8418-6938640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0F5A-FE96-C94B-B36E-16AE742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8126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0091-5A92-A647-822D-4D879FD4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1B67-023A-C04B-8625-2B33945D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yriad Pro" panose="020B0503030403020204" pitchFamily="34" charset="0"/>
              </a:defRPr>
            </a:lvl1pPr>
            <a:lvl2pPr>
              <a:defRPr sz="28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000">
                <a:latin typeface="Myriad Pro" panose="020B0503030403020204" pitchFamily="34" charset="0"/>
              </a:defRPr>
            </a:lvl4pPr>
            <a:lvl5pPr>
              <a:defRPr sz="2000"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65FD-1AF8-5647-B5D3-368485E8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0B6C-6DD1-3D49-A770-FCBEC964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D0A1-C9A9-4F4E-986B-F6AC59A6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D776-862D-094D-B4BB-87772D2F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242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27B-C202-0B4B-B220-0C43CA9B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2D1E-F40F-A241-A56A-467D5D11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EBB5-E252-9E49-B64B-752D08A9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34D3-41A9-8042-8CF6-C36D7D11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8825-27D2-054E-8346-6189B12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733A-7F4F-EC4C-86CA-1DAEE8E3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033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B6B9F-A2C8-074D-8533-B3EE564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77D0-768F-F94B-8563-3F8CE33D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B8E2-C810-7A44-95E7-4C344C6EA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17D3-42B3-2046-ACBE-C92755D4BA9C}" type="datetimeFigureOut"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CE30-D709-FD4F-9CA4-718069C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9E87-B1E5-B441-8E95-84938DE95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F2B3-67B5-BF49-BB31-3E8229792BC9}" type="slidenum"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603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de_serv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de_serv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de_serv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de_serv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C79D-0838-2F41-AFA3-FD7757B0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/>
              <a:t>Serveri i kontejneri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C66B-F596-1F45-867F-DA7B6123A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S"/>
              <a:t>Internet softverske arhitekture</a:t>
            </a:r>
          </a:p>
          <a:p>
            <a:r>
              <a:rPr lang="en-RS"/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302963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0F1B-A3BD-5F42-95F2-C8DB5C28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Primer: pokretanje gotovog image-a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14BF-F779-6D4E-B074-601D0059E47F}"/>
              </a:ext>
            </a:extLst>
          </p:cNvPr>
          <p:cNvSpPr txBox="1"/>
          <p:nvPr/>
        </p:nvSpPr>
        <p:spPr>
          <a:xfrm>
            <a:off x="115614" y="1997839"/>
            <a:ext cx="1195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latin typeface="Andale Mono" panose="020B0509000000000004" pitchFamily="49" charset="0"/>
              </a:rPr>
              <a:t>$ docker run </a:t>
            </a:r>
          </a:p>
          <a:p>
            <a:r>
              <a:rPr lang="en-RS">
                <a:latin typeface="Andale Mono" panose="020B0509000000000004" pitchFamily="49" charset="0"/>
              </a:rPr>
              <a:t>    --name mydb                         </a:t>
            </a:r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naziv kontejnera</a:t>
            </a:r>
          </a:p>
          <a:p>
            <a:r>
              <a:rPr lang="en-RS">
                <a:latin typeface="Andale Mono" panose="020B0509000000000004" pitchFamily="49" charset="0"/>
              </a:rPr>
              <a:t>    --volume ~/tmp/mydb:/var/lib/mysql  </a:t>
            </a:r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folder na hostu se mapira na folder na image-u</a:t>
            </a:r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latin typeface="Andale Mono" panose="020B0509000000000004" pitchFamily="49" charset="0"/>
              </a:rPr>
              <a:t>    --volume ~/tmp/initdb:/docker-entrypoint-initdb.d</a:t>
            </a:r>
          </a:p>
          <a:p>
            <a:r>
              <a:rPr lang="en-RS">
                <a:latin typeface="Andale Mono" panose="020B0509000000000004" pitchFamily="49" charset="0"/>
              </a:rPr>
              <a:t>    --env MYSQL_ROOT_PASSWORD=***       </a:t>
            </a:r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promenljive okruženja</a:t>
            </a:r>
          </a:p>
          <a:p>
            <a:r>
              <a:rPr lang="en-RS">
                <a:latin typeface="Andale Mono" panose="020B0509000000000004" pitchFamily="49" charset="0"/>
              </a:rPr>
              <a:t>    --env MYSQL_USER=zika</a:t>
            </a:r>
          </a:p>
          <a:p>
            <a:r>
              <a:rPr lang="en-RS">
                <a:latin typeface="Andale Mono" panose="020B0509000000000004" pitchFamily="49" charset="0"/>
              </a:rPr>
              <a:t>    --env MYSQL_PASSWORD=***</a:t>
            </a:r>
          </a:p>
          <a:p>
            <a:r>
              <a:rPr lang="en-RS">
                <a:latin typeface="Andale Mono" panose="020B0509000000000004" pitchFamily="49" charset="0"/>
              </a:rPr>
              <a:t>    --env MYSQL_DATABASE=mydatabase</a:t>
            </a:r>
          </a:p>
          <a:p>
            <a:r>
              <a:rPr lang="en-RS">
                <a:latin typeface="Andale Mono" panose="020B0509000000000004" pitchFamily="49" charset="0"/>
              </a:rPr>
              <a:t>    --detach                            </a:t>
            </a:r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 kontejner u pozadini</a:t>
            </a:r>
          </a:p>
          <a:p>
            <a:r>
              <a:rPr lang="en-RS">
                <a:latin typeface="Andale Mono" panose="020B0509000000000004" pitchFamily="49" charset="0"/>
              </a:rPr>
              <a:t>    mysql:5.7.21                        </a:t>
            </a:r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naziv image-a u katalogu</a:t>
            </a:r>
          </a:p>
        </p:txBody>
      </p:sp>
    </p:spTree>
    <p:extLst>
      <p:ext uri="{BB962C8B-B14F-4D97-AF65-F5344CB8AC3E}">
        <p14:creationId xmlns:p14="http://schemas.microsoft.com/office/powerpoint/2010/main" val="412500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F5E7-1F59-EC42-A5D1-946C879A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Primer: kreiranje image-a i pokretanje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7A168-570F-4A44-98D2-E143BE9B9872}"/>
              </a:ext>
            </a:extLst>
          </p:cNvPr>
          <p:cNvSpPr txBox="1"/>
          <p:nvPr/>
        </p:nvSpPr>
        <p:spPr>
          <a:xfrm>
            <a:off x="115614" y="1545902"/>
            <a:ext cx="1195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ndale Mono" panose="020B0509000000000004" pitchFamily="49" charset="0"/>
              </a:rPr>
              <a:t>FROM openjdk:8-jdk-alpine              </a:t>
            </a:r>
            <a:r>
              <a:rPr lang="en-GB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počni od ovog image-a</a:t>
            </a:r>
          </a:p>
          <a:p>
            <a:r>
              <a:rPr lang="en-GB">
                <a:latin typeface="Andale Mono" panose="020B0509000000000004" pitchFamily="49" charset="0"/>
              </a:rPr>
              <a:t>ARG JAR_FILE=target/*.jar              </a:t>
            </a:r>
            <a:r>
              <a:rPr lang="en-GB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definiši argument i njegovu default vrednost</a:t>
            </a:r>
          </a:p>
          <a:p>
            <a:r>
              <a:rPr lang="en-GB">
                <a:latin typeface="Andale Mono" panose="020B0509000000000004" pitchFamily="49" charset="0"/>
              </a:rPr>
              <a:t>COPY ${JAR_FILE} app.jar               </a:t>
            </a:r>
            <a:r>
              <a:rPr lang="en-GB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kopiraj fajl sa hosta u image</a:t>
            </a:r>
          </a:p>
          <a:p>
            <a:r>
              <a:rPr lang="en-GB">
                <a:latin typeface="Andale Mono" panose="020B0509000000000004" pitchFamily="49" charset="0"/>
              </a:rPr>
              <a:t>ENTRYPOINT ["java","-jar","/app.jar"]  </a:t>
            </a:r>
            <a:r>
              <a:rPr lang="en-GB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definiši program koji se pokreće sa parametrima</a:t>
            </a:r>
            <a:endParaRPr lang="en-RS">
              <a:solidFill>
                <a:schemeClr val="bg1">
                  <a:lumMod val="75000"/>
                </a:schemeClr>
              </a:solidFill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ABAAC-76B9-5A48-AC0B-EC648C1F62BB}"/>
              </a:ext>
            </a:extLst>
          </p:cNvPr>
          <p:cNvSpPr txBox="1"/>
          <p:nvPr/>
        </p:nvSpPr>
        <p:spPr>
          <a:xfrm>
            <a:off x="115614" y="1176570"/>
            <a:ext cx="52761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Dockerfile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E38CC5-8457-D148-BE44-42C16127AEE3}"/>
              </a:ext>
            </a:extLst>
          </p:cNvPr>
          <p:cNvCxnSpPr>
            <a:cxnSpLocks/>
          </p:cNvCxnSpPr>
          <p:nvPr/>
        </p:nvCxnSpPr>
        <p:spPr>
          <a:xfrm>
            <a:off x="189186" y="1545902"/>
            <a:ext cx="51080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2B785-14F7-A740-8FBD-C9973715D248}"/>
              </a:ext>
            </a:extLst>
          </p:cNvPr>
          <p:cNvSpPr txBox="1"/>
          <p:nvPr/>
        </p:nvSpPr>
        <p:spPr>
          <a:xfrm>
            <a:off x="115614" y="3490306"/>
            <a:ext cx="11950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napravi Spring Boot aplikaciju</a:t>
            </a:r>
          </a:p>
          <a:p>
            <a:r>
              <a:rPr lang="en-RS">
                <a:latin typeface="Andale Mono" panose="020B0509000000000004" pitchFamily="49" charset="0"/>
              </a:rPr>
              <a:t>$ gradle build</a:t>
            </a:r>
          </a:p>
          <a:p>
            <a:endParaRPr lang="en-RS">
              <a:solidFill>
                <a:schemeClr val="bg1">
                  <a:lumMod val="75000"/>
                </a:schemeClr>
              </a:solidFill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napravi image na osnovu Dockerfile</a:t>
            </a:r>
          </a:p>
          <a:p>
            <a:r>
              <a:rPr lang="en-RS">
                <a:latin typeface="Andale Mono" panose="020B0509000000000004" pitchFamily="49" charset="0"/>
              </a:rPr>
              <a:t>$ docker build --build-arg JAR_FILE=build/libs/*.jar –t isa:myapp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 kontejner na osnovu image-a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myapp1 --detach –-expose 8080:8080 isa:myapp</a:t>
            </a:r>
            <a:endParaRPr lang="en-RS">
              <a:solidFill>
                <a:schemeClr val="bg1">
                  <a:lumMod val="75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5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162F-10E6-BF48-ABC9-C098BDE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Primer: pokretanje više kontejnera iz istog image-a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6D77A-1A4C-7D4A-B2B9-E6F5AAAD5B70}"/>
              </a:ext>
            </a:extLst>
          </p:cNvPr>
          <p:cNvSpPr txBox="1"/>
          <p:nvPr/>
        </p:nvSpPr>
        <p:spPr>
          <a:xfrm>
            <a:off x="115614" y="2690336"/>
            <a:ext cx="1195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latin typeface="Andale Mono" panose="020B0509000000000004" pitchFamily="49" charset="0"/>
              </a:rPr>
              <a:t>$ docker run --name myapp1 --detach –-expose 8080:8080 isa:myapp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myapp2 --detach –-expose 8080:8081 isa:myapp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myapp3 --detach –-expose 8080:8082 isa:myapp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myapp4 --detach –-expose 8080:8083 isa:myapp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myapp5 --detach –-expose 8080:8084 isa:myapp</a:t>
            </a:r>
            <a:endParaRPr lang="en-RS">
              <a:solidFill>
                <a:schemeClr val="bg1">
                  <a:lumMod val="75000"/>
                </a:schemeClr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7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31C7-4E21-B24F-ADC7-DF96CFB6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Primer: start/stop kontejnera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67178-D1B5-C74C-8DF7-C9084E3760C2}"/>
              </a:ext>
            </a:extLst>
          </p:cNvPr>
          <p:cNvSpPr txBox="1"/>
          <p:nvPr/>
        </p:nvSpPr>
        <p:spPr>
          <a:xfrm>
            <a:off x="115614" y="1733893"/>
            <a:ext cx="119502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napravi i pokreni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myapp1 --detach –-expose 8080:8080 isa:myapp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izlistaj aktivne kontejnere</a:t>
            </a:r>
          </a:p>
          <a:p>
            <a:r>
              <a:rPr lang="en-RS">
                <a:latin typeface="Andale Mono" panose="020B0509000000000004" pitchFamily="49" charset="0"/>
              </a:rPr>
              <a:t>$ docker ps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zaustavi</a:t>
            </a:r>
          </a:p>
          <a:p>
            <a:r>
              <a:rPr lang="en-RS">
                <a:latin typeface="Andale Mono" panose="020B0509000000000004" pitchFamily="49" charset="0"/>
              </a:rPr>
              <a:t>$ docker stop myapp1</a:t>
            </a:r>
          </a:p>
          <a:p>
            <a:endParaRPr lang="en-RS">
              <a:solidFill>
                <a:schemeClr val="bg1">
                  <a:lumMod val="75000"/>
                </a:schemeClr>
              </a:solidFill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</a:t>
            </a:r>
          </a:p>
          <a:p>
            <a:r>
              <a:rPr lang="en-RS">
                <a:latin typeface="Andale Mono" panose="020B0509000000000004" pitchFamily="49" charset="0"/>
              </a:rPr>
              <a:t>$ docker start myapp1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zaustavi, pa obriši kontejner</a:t>
            </a:r>
          </a:p>
          <a:p>
            <a:r>
              <a:rPr lang="en-RS">
                <a:latin typeface="Andale Mono" panose="020B0509000000000004" pitchFamily="49" charset="0"/>
              </a:rPr>
              <a:t>$ docker stop myapp1</a:t>
            </a:r>
          </a:p>
          <a:p>
            <a:r>
              <a:rPr lang="en-RS">
                <a:latin typeface="Andale Mono" panose="020B0509000000000004" pitchFamily="49" charset="0"/>
              </a:rPr>
              <a:t>$ docker rm myapp1</a:t>
            </a:r>
          </a:p>
        </p:txBody>
      </p:sp>
    </p:spTree>
    <p:extLst>
      <p:ext uri="{BB962C8B-B14F-4D97-AF65-F5344CB8AC3E}">
        <p14:creationId xmlns:p14="http://schemas.microsoft.com/office/powerpoint/2010/main" val="318726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89F3-8AFA-1E47-B5DF-CC8BE472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Kontejner je </a:t>
            </a:r>
            <a:r>
              <a:rPr lang="en-RS">
                <a:solidFill>
                  <a:srgbClr val="C00000"/>
                </a:solidFill>
              </a:rPr>
              <a:t>efemeran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C8D2-341C-E040-AB8C-AE9F1B40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kontejner može biti zaustavljen i uklonjen</a:t>
            </a:r>
          </a:p>
          <a:p>
            <a:r>
              <a:rPr lang="en-RS"/>
              <a:t>novi se može napraviti iz image-a uz minimalan napor</a:t>
            </a:r>
          </a:p>
          <a:p>
            <a:endParaRPr lang="en-RS"/>
          </a:p>
          <a:p>
            <a:r>
              <a:rPr lang="en-RS"/>
              <a:t>kada se kontejner ukloni, svi podaci iz njega nestaju</a:t>
            </a:r>
          </a:p>
          <a:p>
            <a:r>
              <a:rPr lang="en-RS"/>
              <a:t>trajne podatke treba čuvati izvan kontejnera</a:t>
            </a:r>
          </a:p>
          <a:p>
            <a:pPr lvl="1"/>
            <a:r>
              <a:rPr lang="en-RS"/>
              <a:t>u fajl sistemu hosta</a:t>
            </a:r>
          </a:p>
          <a:p>
            <a:pPr lvl="1"/>
            <a:r>
              <a:rPr lang="en-RS"/>
              <a:t>u bazi podataka</a:t>
            </a:r>
          </a:p>
          <a:p>
            <a:pPr lvl="1"/>
            <a:r>
              <a:rPr lang="en-R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0881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FAC9-1967-DE41-9324-5B1BF052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Dva kontejnera u saradnji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FFD96-08E5-FD49-A394-EF1A4E94C549}"/>
              </a:ext>
            </a:extLst>
          </p:cNvPr>
          <p:cNvSpPr txBox="1"/>
          <p:nvPr/>
        </p:nvSpPr>
        <p:spPr>
          <a:xfrm>
            <a:off x="115614" y="2690336"/>
            <a:ext cx="11950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 MySQL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mydb ... --detach mysql:5.7.21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 Spring Boot aplikaciju</a:t>
            </a:r>
          </a:p>
          <a:p>
            <a:r>
              <a:rPr lang="en-RS">
                <a:latin typeface="Andale Mono" panose="020B0509000000000004" pitchFamily="49" charset="0"/>
              </a:rPr>
              <a:t>$ docker run --name myapp1 --detach –-expose 8080:8080 </a:t>
            </a:r>
            <a:r>
              <a:rPr lang="en-RS" b="1">
                <a:solidFill>
                  <a:srgbClr val="C00000"/>
                </a:solidFill>
                <a:latin typeface="Andale Mono" panose="020B0509000000000004" pitchFamily="49" charset="0"/>
              </a:rPr>
              <a:t>--link mydb </a:t>
            </a:r>
            <a:r>
              <a:rPr lang="en-RS">
                <a:latin typeface="Andale Mono" panose="020B0509000000000004" pitchFamily="49" charset="0"/>
              </a:rPr>
              <a:t>isa:myapp</a:t>
            </a:r>
          </a:p>
          <a:p>
            <a:endParaRPr lang="en-RS">
              <a:latin typeface="Andale Mono" panose="020B0509000000000004" pitchFamily="49" charset="0"/>
            </a:endParaRP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drugi kontejner će videti prvog pod imenom mydb</a:t>
            </a:r>
          </a:p>
          <a:p>
            <a:r>
              <a:rPr lang="en-RS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na primer, moći će da otvori vezu prema </a:t>
            </a:r>
            <a:r>
              <a:rPr lang="en-RS" i="1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jdbc:mysql://</a:t>
            </a:r>
            <a:r>
              <a:rPr lang="en-RS" i="1">
                <a:solidFill>
                  <a:srgbClr val="C00000"/>
                </a:solidFill>
                <a:latin typeface="Andale Mono" panose="020B0509000000000004" pitchFamily="49" charset="0"/>
              </a:rPr>
              <a:t>mydb</a:t>
            </a:r>
            <a:r>
              <a:rPr lang="en-RS" i="1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:3306/</a:t>
            </a:r>
          </a:p>
          <a:p>
            <a:endParaRPr lang="en-RS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20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24AD-898D-174A-A451-1284BA70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docker-compose: konfigurisanje složenih aplikacija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51920-FCCE-DA42-80C2-AAC82B46A416}"/>
              </a:ext>
            </a:extLst>
          </p:cNvPr>
          <p:cNvSpPr txBox="1"/>
          <p:nvPr/>
        </p:nvSpPr>
        <p:spPr>
          <a:xfrm>
            <a:off x="115614" y="1545902"/>
            <a:ext cx="518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ndale Mono" panose="020B0509000000000004" pitchFamily="49" charset="0"/>
              </a:rPr>
              <a:t>version: "3.3"</a:t>
            </a:r>
          </a:p>
          <a:p>
            <a:r>
              <a:rPr lang="en-GB" sz="1600">
                <a:latin typeface="Andale Mono" panose="020B0509000000000004" pitchFamily="49" charset="0"/>
              </a:rPr>
              <a:t>services:</a:t>
            </a:r>
            <a:br>
              <a:rPr lang="en-GB" sz="1600">
                <a:latin typeface="Andale Mono" panose="020B0509000000000004" pitchFamily="49" charset="0"/>
              </a:rPr>
            </a:br>
            <a:r>
              <a:rPr lang="en-GB" sz="1600">
                <a:latin typeface="Andale Mono" panose="020B0509000000000004" pitchFamily="49" charset="0"/>
              </a:rPr>
              <a:t>  mydb:</a:t>
            </a:r>
          </a:p>
          <a:p>
            <a:r>
              <a:rPr lang="en-GB" sz="1600">
                <a:latin typeface="Andale Mono" panose="020B0509000000000004" pitchFamily="49" charset="0"/>
              </a:rPr>
              <a:t>    image: mysql:5.7.21</a:t>
            </a:r>
          </a:p>
          <a:p>
            <a:r>
              <a:rPr lang="en-GB" sz="1600">
                <a:latin typeface="Andale Mono" panose="020B0509000000000004" pitchFamily="49" charset="0"/>
              </a:rPr>
              <a:t>    container_name: "mydb"</a:t>
            </a:r>
          </a:p>
          <a:p>
            <a:r>
              <a:rPr lang="en-GB" sz="1600">
                <a:latin typeface="Andale Mono" panose="020B0509000000000004" pitchFamily="49" charset="0"/>
              </a:rPr>
              <a:t>    volumes: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- /path/to/host/dir:/var/lib/mysql</a:t>
            </a:r>
          </a:p>
          <a:p>
            <a:r>
              <a:rPr lang="en-GB" sz="1600">
                <a:latin typeface="Andale Mono" panose="020B0509000000000004" pitchFamily="49" charset="0"/>
              </a:rPr>
              <a:t>    restart: always</a:t>
            </a:r>
          </a:p>
          <a:p>
            <a:r>
              <a:rPr lang="en-GB" sz="1600">
                <a:latin typeface="Andale Mono" panose="020B0509000000000004" pitchFamily="49" charset="0"/>
              </a:rPr>
              <a:t>    environment: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MYSQL_ROOT_PASSWORD: ****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MYSQL_DATABASE: myappdb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MYSQL_USER: myapp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MYSQL_PASSWORD: ****</a:t>
            </a:r>
          </a:p>
          <a:p>
            <a:endParaRPr lang="en-GB" sz="1600">
              <a:latin typeface="Andale Mono" panose="020B0509000000000004" pitchFamily="49" charset="0"/>
            </a:endParaRPr>
          </a:p>
          <a:p>
            <a:r>
              <a:rPr lang="en-GB" sz="1600">
                <a:latin typeface="Andale Mono" panose="020B0509000000000004" pitchFamily="49" charset="0"/>
              </a:rPr>
              <a:t>  myapp:</a:t>
            </a:r>
          </a:p>
          <a:p>
            <a:r>
              <a:rPr lang="en-GB" sz="1600">
                <a:latin typeface="Andale Mono" panose="020B0509000000000004" pitchFamily="49" charset="0"/>
              </a:rPr>
              <a:t>    depends_on:</a:t>
            </a:r>
          </a:p>
          <a:p>
            <a:r>
              <a:rPr lang="en-GB" sz="1600">
                <a:latin typeface="Andale Mono" panose="020B0509000000000004" pitchFamily="49" charset="0"/>
              </a:rPr>
              <a:t>      - mydb</a:t>
            </a:r>
          </a:p>
          <a:p>
            <a:r>
              <a:rPr lang="en-GB" sz="1600">
                <a:latin typeface="Andale Mono" panose="020B0509000000000004" pitchFamily="49" charset="0"/>
              </a:rPr>
              <a:t>    image: isa:myapp</a:t>
            </a:r>
          </a:p>
          <a:p>
            <a:r>
              <a:rPr lang="en-GB" sz="1600">
                <a:latin typeface="Andale Mono" panose="020B0509000000000004" pitchFamily="49" charset="0"/>
              </a:rPr>
              <a:t>    container_name: "myapp"</a:t>
            </a:r>
          </a:p>
          <a:p>
            <a:r>
              <a:rPr lang="en-GB" sz="1600">
                <a:latin typeface="Andale Mono" panose="020B0509000000000004" pitchFamily="49" charset="0"/>
              </a:rPr>
              <a:t>    restart: always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9CFBD-0B7E-3F42-BBF0-BB4E1F178E9B}"/>
              </a:ext>
            </a:extLst>
          </p:cNvPr>
          <p:cNvSpPr txBox="1"/>
          <p:nvPr/>
        </p:nvSpPr>
        <p:spPr>
          <a:xfrm>
            <a:off x="115614" y="1176570"/>
            <a:ext cx="52761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docker-compose.yml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E332D0-9481-D341-9796-EDCC77FDBC3E}"/>
              </a:ext>
            </a:extLst>
          </p:cNvPr>
          <p:cNvCxnSpPr>
            <a:cxnSpLocks/>
          </p:cNvCxnSpPr>
          <p:nvPr/>
        </p:nvCxnSpPr>
        <p:spPr>
          <a:xfrm>
            <a:off x="189186" y="1545902"/>
            <a:ext cx="51080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6D812-050E-994E-9DE7-6B47FA95FBD7}"/>
              </a:ext>
            </a:extLst>
          </p:cNvPr>
          <p:cNvSpPr txBox="1"/>
          <p:nvPr/>
        </p:nvSpPr>
        <p:spPr>
          <a:xfrm>
            <a:off x="6821214" y="1545902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pokreni sve kontejnere</a:t>
            </a:r>
          </a:p>
          <a:p>
            <a:r>
              <a:rPr lang="en-GB" sz="1600">
                <a:latin typeface="Andale Mono" panose="020B0509000000000004" pitchFamily="49" charset="0"/>
              </a:rPr>
              <a:t>$ docker-compose up –d</a:t>
            </a:r>
          </a:p>
          <a:p>
            <a:endParaRPr lang="en-GB" sz="1600">
              <a:latin typeface="Andale Mono" panose="020B0509000000000004" pitchFamily="49" charset="0"/>
            </a:endParaRPr>
          </a:p>
          <a:p>
            <a:r>
              <a:rPr lang="en-GB" sz="160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zaustavi sve</a:t>
            </a:r>
          </a:p>
          <a:p>
            <a:r>
              <a:rPr lang="en-GB" sz="1600">
                <a:latin typeface="Andale Mono" panose="020B0509000000000004" pitchFamily="49" charset="0"/>
              </a:rPr>
              <a:t>$ docker-compose down</a:t>
            </a:r>
          </a:p>
        </p:txBody>
      </p:sp>
      <p:sp>
        <p:nvSpPr>
          <p:cNvPr id="8" name="Line Callout 2 (Border and Accent Bar) 7">
            <a:extLst>
              <a:ext uri="{FF2B5EF4-FFF2-40B4-BE49-F238E27FC236}">
                <a16:creationId xmlns:a16="http://schemas.microsoft.com/office/drawing/2014/main" id="{86F4F4B1-F724-954D-9F45-A7F0A74300F0}"/>
              </a:ext>
            </a:extLst>
          </p:cNvPr>
          <p:cNvSpPr/>
          <p:nvPr/>
        </p:nvSpPr>
        <p:spPr>
          <a:xfrm>
            <a:off x="6568966" y="4368660"/>
            <a:ext cx="2249214" cy="72258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367"/>
              <a:gd name="adj6" fmla="val -105442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solidFill>
                  <a:schemeClr val="tx1">
                    <a:lumMod val="50000"/>
                    <a:lumOff val="50000"/>
                  </a:schemeClr>
                </a:solidFill>
                <a:latin typeface="Myriad Pro" panose="020B0503030403020204" pitchFamily="34" charset="0"/>
              </a:rPr>
              <a:t>1) definiši kontejnere</a:t>
            </a:r>
          </a:p>
        </p:txBody>
      </p:sp>
      <p:sp>
        <p:nvSpPr>
          <p:cNvPr id="9" name="Line Callout 2 (Border and Accent Bar) 8">
            <a:extLst>
              <a:ext uri="{FF2B5EF4-FFF2-40B4-BE49-F238E27FC236}">
                <a16:creationId xmlns:a16="http://schemas.microsoft.com/office/drawing/2014/main" id="{581D7FF0-0DD2-E441-B78A-1B94A5900663}"/>
              </a:ext>
            </a:extLst>
          </p:cNvPr>
          <p:cNvSpPr/>
          <p:nvPr/>
        </p:nvSpPr>
        <p:spPr>
          <a:xfrm>
            <a:off x="9632731" y="3646074"/>
            <a:ext cx="2443655" cy="72258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1003"/>
              <a:gd name="adj6" fmla="val -70036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RS">
                <a:solidFill>
                  <a:schemeClr val="tx1">
                    <a:lumMod val="50000"/>
                    <a:lumOff val="50000"/>
                  </a:schemeClr>
                </a:solidFill>
                <a:latin typeface="Myriad Pro" panose="020B0503030403020204" pitchFamily="34" charset="0"/>
              </a:rPr>
              <a:t>2) pokreni sve,</a:t>
            </a:r>
          </a:p>
          <a:p>
            <a:r>
              <a:rPr lang="en-RS">
                <a:solidFill>
                  <a:schemeClr val="tx1">
                    <a:lumMod val="50000"/>
                    <a:lumOff val="50000"/>
                  </a:schemeClr>
                </a:solidFill>
                <a:latin typeface="Myriad Pro" panose="020B0503030403020204" pitchFamily="34" charset="0"/>
              </a:rPr>
              <a:t>u pravilnom redosledu</a:t>
            </a:r>
          </a:p>
        </p:txBody>
      </p:sp>
    </p:spTree>
    <p:extLst>
      <p:ext uri="{BB962C8B-B14F-4D97-AF65-F5344CB8AC3E}">
        <p14:creationId xmlns:p14="http://schemas.microsoft.com/office/powerpoint/2010/main" val="39931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564-6CCC-A049-AE07-31E30D1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Nekada davno: jedan server – jedna aplikacija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D40FE-A981-504D-BFF6-CD1AA40A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68315"/>
            <a:ext cx="5940669" cy="4475284"/>
          </a:xfrm>
        </p:spPr>
        <p:txBody>
          <a:bodyPr/>
          <a:lstStyle/>
          <a:p>
            <a:r>
              <a:rPr lang="en-RS"/>
              <a:t>sporo pokretanje</a:t>
            </a:r>
          </a:p>
          <a:p>
            <a:r>
              <a:rPr lang="en-RS"/>
              <a:t>veliki troškovi</a:t>
            </a:r>
          </a:p>
          <a:p>
            <a:r>
              <a:rPr lang="en-RS"/>
              <a:t>rasipanje resursa</a:t>
            </a:r>
          </a:p>
          <a:p>
            <a:r>
              <a:rPr lang="en-RS"/>
              <a:t>komplikovano skaliranje</a:t>
            </a:r>
          </a:p>
          <a:p>
            <a:r>
              <a:rPr lang="en-RS"/>
              <a:t>komplikovana migracija</a:t>
            </a:r>
          </a:p>
          <a:p>
            <a:r>
              <a:rPr lang="en-RS"/>
              <a:t>vendor lock-in</a:t>
            </a:r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179AE588-B056-FA4A-9B79-46FABD3F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443" y="3645694"/>
            <a:ext cx="4572000" cy="27813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FA01EBD9-17C0-5B4F-B69E-85B5833A5B25}"/>
              </a:ext>
            </a:extLst>
          </p:cNvPr>
          <p:cNvSpPr/>
          <p:nvPr/>
        </p:nvSpPr>
        <p:spPr>
          <a:xfrm>
            <a:off x="571500" y="3579020"/>
            <a:ext cx="4021932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932" h="1907381">
                <a:moveTo>
                  <a:pt x="0" y="328612"/>
                </a:moveTo>
                <a:lnTo>
                  <a:pt x="1671638" y="1907381"/>
                </a:lnTo>
                <a:lnTo>
                  <a:pt x="4021932" y="1285875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E3167F-11A8-544B-8EE4-DAC68F1D79F1}"/>
              </a:ext>
            </a:extLst>
          </p:cNvPr>
          <p:cNvSpPr/>
          <p:nvPr/>
        </p:nvSpPr>
        <p:spPr>
          <a:xfrm>
            <a:off x="571500" y="3244575"/>
            <a:ext cx="4021932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932" h="1907381">
                <a:moveTo>
                  <a:pt x="0" y="328612"/>
                </a:moveTo>
                <a:lnTo>
                  <a:pt x="1671638" y="1907381"/>
                </a:lnTo>
                <a:lnTo>
                  <a:pt x="4021932" y="1285875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D6C40-196A-F04D-85A3-EC521C8CF650}"/>
              </a:ext>
            </a:extLst>
          </p:cNvPr>
          <p:cNvSpPr txBox="1"/>
          <p:nvPr/>
        </p:nvSpPr>
        <p:spPr>
          <a:xfrm>
            <a:off x="4762601" y="4979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F591A-1A83-A741-BBFC-032FCF4FF314}"/>
              </a:ext>
            </a:extLst>
          </p:cNvPr>
          <p:cNvSpPr txBox="1"/>
          <p:nvPr/>
        </p:nvSpPr>
        <p:spPr>
          <a:xfrm>
            <a:off x="4762601" y="466701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EC3AC-B11A-9544-A134-F713E23A7EE4}"/>
              </a:ext>
            </a:extLst>
          </p:cNvPr>
          <p:cNvSpPr txBox="1"/>
          <p:nvPr/>
        </p:nvSpPr>
        <p:spPr>
          <a:xfrm>
            <a:off x="4762601" y="432625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000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564-6CCC-A049-AE07-31E30D1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Manje davno: virtuelne mašine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D40FE-A981-504D-BFF6-CD1AA40A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68315"/>
            <a:ext cx="5940669" cy="4475284"/>
          </a:xfrm>
        </p:spPr>
        <p:txBody>
          <a:bodyPr/>
          <a:lstStyle/>
          <a:p>
            <a:r>
              <a:rPr lang="en-RS"/>
              <a:t>jedan fizički server može voziti</a:t>
            </a:r>
            <a:br>
              <a:rPr lang="en-RS"/>
            </a:br>
            <a:r>
              <a:rPr lang="en-RS"/>
              <a:t>više aplikacija</a:t>
            </a:r>
          </a:p>
          <a:p>
            <a:r>
              <a:rPr lang="en-RS"/>
              <a:t>svaka aplikacija radi u virtuelnoj mašini, izolovana od drugih</a:t>
            </a:r>
          </a:p>
          <a:p>
            <a:r>
              <a:rPr lang="en-RS"/>
              <a:t>bolji resource pooling</a:t>
            </a:r>
          </a:p>
          <a:p>
            <a:r>
              <a:rPr lang="en-RS"/>
              <a:t>lakše za skaliranje</a:t>
            </a:r>
          </a:p>
          <a:p>
            <a:r>
              <a:rPr lang="en-RS"/>
              <a:t>VM mogu biti u oblaku</a:t>
            </a:r>
          </a:p>
          <a:p>
            <a:r>
              <a:rPr lang="en-RS"/>
              <a:t>pay as you go model</a:t>
            </a:r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179AE588-B056-FA4A-9B79-46FABD3F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443" y="3645694"/>
            <a:ext cx="4572000" cy="27813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FA01EBD9-17C0-5B4F-B69E-85B5833A5B25}"/>
              </a:ext>
            </a:extLst>
          </p:cNvPr>
          <p:cNvSpPr/>
          <p:nvPr/>
        </p:nvSpPr>
        <p:spPr>
          <a:xfrm>
            <a:off x="571500" y="3579020"/>
            <a:ext cx="4021932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932" h="1907381">
                <a:moveTo>
                  <a:pt x="0" y="328612"/>
                </a:moveTo>
                <a:lnTo>
                  <a:pt x="1671638" y="1907381"/>
                </a:lnTo>
                <a:lnTo>
                  <a:pt x="4021932" y="1285875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E3167F-11A8-544B-8EE4-DAC68F1D79F1}"/>
              </a:ext>
            </a:extLst>
          </p:cNvPr>
          <p:cNvSpPr/>
          <p:nvPr/>
        </p:nvSpPr>
        <p:spPr>
          <a:xfrm>
            <a:off x="571500" y="3231355"/>
            <a:ext cx="4043363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4043363"/>
              <a:gd name="connsiteY0" fmla="*/ 328612 h 1907381"/>
              <a:gd name="connsiteX1" fmla="*/ 1671638 w 4043363"/>
              <a:gd name="connsiteY1" fmla="*/ 1907381 h 1907381"/>
              <a:gd name="connsiteX2" fmla="*/ 4043363 w 4043363"/>
              <a:gd name="connsiteY2" fmla="*/ 1335881 h 1907381"/>
              <a:gd name="connsiteX3" fmla="*/ 1957388 w 4043363"/>
              <a:gd name="connsiteY3" fmla="*/ 0 h 1907381"/>
              <a:gd name="connsiteX4" fmla="*/ 0 w 4043363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3363" h="1907381">
                <a:moveTo>
                  <a:pt x="0" y="328612"/>
                </a:moveTo>
                <a:lnTo>
                  <a:pt x="1671638" y="1907381"/>
                </a:lnTo>
                <a:lnTo>
                  <a:pt x="4043363" y="1335881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D6C40-196A-F04D-85A3-EC521C8CF650}"/>
              </a:ext>
            </a:extLst>
          </p:cNvPr>
          <p:cNvSpPr txBox="1"/>
          <p:nvPr/>
        </p:nvSpPr>
        <p:spPr>
          <a:xfrm>
            <a:off x="4762601" y="4979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F591A-1A83-A741-BBFC-032FCF4FF314}"/>
              </a:ext>
            </a:extLst>
          </p:cNvPr>
          <p:cNvSpPr txBox="1"/>
          <p:nvPr/>
        </p:nvSpPr>
        <p:spPr>
          <a:xfrm>
            <a:off x="4762601" y="4651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EC3AC-B11A-9544-A134-F713E23A7EE4}"/>
              </a:ext>
            </a:extLst>
          </p:cNvPr>
          <p:cNvSpPr txBox="1"/>
          <p:nvPr/>
        </p:nvSpPr>
        <p:spPr>
          <a:xfrm>
            <a:off x="4762601" y="432292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2"/>
                </a:solidFill>
                <a:latin typeface="Myriad Pro" panose="020B0503030403020204" pitchFamily="34" charset="0"/>
              </a:rPr>
              <a:t>hypervisor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51643F5-743E-9B49-9469-02D379D4678E}"/>
              </a:ext>
            </a:extLst>
          </p:cNvPr>
          <p:cNvSpPr/>
          <p:nvPr/>
        </p:nvSpPr>
        <p:spPr>
          <a:xfrm>
            <a:off x="625077" y="2845483"/>
            <a:ext cx="2500314" cy="74413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67789C8-18B4-7849-97E8-725ADE0C3C68}"/>
              </a:ext>
            </a:extLst>
          </p:cNvPr>
          <p:cNvSpPr/>
          <p:nvPr/>
        </p:nvSpPr>
        <p:spPr>
          <a:xfrm>
            <a:off x="1170332" y="3377097"/>
            <a:ext cx="2614614" cy="7798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42796 h 2194000"/>
              <a:gd name="connsiteX1" fmla="*/ 1271350 w 6671452"/>
              <a:gd name="connsiteY1" fmla="*/ 2194000 h 2194000"/>
              <a:gd name="connsiteX2" fmla="*/ 6671452 w 6671452"/>
              <a:gd name="connsiteY2" fmla="*/ 1244925 h 2194000"/>
              <a:gd name="connsiteX3" fmla="*/ 5388418 w 6671452"/>
              <a:gd name="connsiteY3" fmla="*/ 0 h 2194000"/>
              <a:gd name="connsiteX4" fmla="*/ 0 w 6671452"/>
              <a:gd name="connsiteY4" fmla="*/ 942796 h 2194000"/>
              <a:gd name="connsiteX0" fmla="*/ 0 w 6938309"/>
              <a:gd name="connsiteY0" fmla="*/ 942796 h 2194000"/>
              <a:gd name="connsiteX1" fmla="*/ 1271350 w 6938309"/>
              <a:gd name="connsiteY1" fmla="*/ 2194000 h 2194000"/>
              <a:gd name="connsiteX2" fmla="*/ 6938309 w 6938309"/>
              <a:gd name="connsiteY2" fmla="*/ 1183507 h 2194000"/>
              <a:gd name="connsiteX3" fmla="*/ 5388418 w 6938309"/>
              <a:gd name="connsiteY3" fmla="*/ 0 h 2194000"/>
              <a:gd name="connsiteX4" fmla="*/ 0 w 6938309"/>
              <a:gd name="connsiteY4" fmla="*/ 942796 h 2194000"/>
              <a:gd name="connsiteX0" fmla="*/ 0 w 7109861"/>
              <a:gd name="connsiteY0" fmla="*/ 1004217 h 2194000"/>
              <a:gd name="connsiteX1" fmla="*/ 1442902 w 7109861"/>
              <a:gd name="connsiteY1" fmla="*/ 2194000 h 2194000"/>
              <a:gd name="connsiteX2" fmla="*/ 7109861 w 7109861"/>
              <a:gd name="connsiteY2" fmla="*/ 1183507 h 2194000"/>
              <a:gd name="connsiteX3" fmla="*/ 5559970 w 7109861"/>
              <a:gd name="connsiteY3" fmla="*/ 0 h 2194000"/>
              <a:gd name="connsiteX4" fmla="*/ 0 w 7109861"/>
              <a:gd name="connsiteY4" fmla="*/ 1004217 h 2194000"/>
              <a:gd name="connsiteX0" fmla="*/ 0 w 7109861"/>
              <a:gd name="connsiteY0" fmla="*/ 1004217 h 2275891"/>
              <a:gd name="connsiteX1" fmla="*/ 1233229 w 7109861"/>
              <a:gd name="connsiteY1" fmla="*/ 2275891 h 2275891"/>
              <a:gd name="connsiteX2" fmla="*/ 7109861 w 7109861"/>
              <a:gd name="connsiteY2" fmla="*/ 1183507 h 2275891"/>
              <a:gd name="connsiteX3" fmla="*/ 5559970 w 7109861"/>
              <a:gd name="connsiteY3" fmla="*/ 0 h 2275891"/>
              <a:gd name="connsiteX4" fmla="*/ 0 w 7109861"/>
              <a:gd name="connsiteY4" fmla="*/ 1004217 h 2275891"/>
              <a:gd name="connsiteX0" fmla="*/ 0 w 7109861"/>
              <a:gd name="connsiteY0" fmla="*/ 1004217 h 2255417"/>
              <a:gd name="connsiteX1" fmla="*/ 1309474 w 7109861"/>
              <a:gd name="connsiteY1" fmla="*/ 2255417 h 2255417"/>
              <a:gd name="connsiteX2" fmla="*/ 7109861 w 7109861"/>
              <a:gd name="connsiteY2" fmla="*/ 1183507 h 2255417"/>
              <a:gd name="connsiteX3" fmla="*/ 5559970 w 7109861"/>
              <a:gd name="connsiteY3" fmla="*/ 0 h 2255417"/>
              <a:gd name="connsiteX4" fmla="*/ 0 w 7109861"/>
              <a:gd name="connsiteY4" fmla="*/ 1004217 h 2255417"/>
              <a:gd name="connsiteX0" fmla="*/ 0 w 6976433"/>
              <a:gd name="connsiteY0" fmla="*/ 1004217 h 2255417"/>
              <a:gd name="connsiteX1" fmla="*/ 1309474 w 6976433"/>
              <a:gd name="connsiteY1" fmla="*/ 2255417 h 2255417"/>
              <a:gd name="connsiteX2" fmla="*/ 6976433 w 6976433"/>
              <a:gd name="connsiteY2" fmla="*/ 1122089 h 2255417"/>
              <a:gd name="connsiteX3" fmla="*/ 5559970 w 6976433"/>
              <a:gd name="connsiteY3" fmla="*/ 0 h 2255417"/>
              <a:gd name="connsiteX4" fmla="*/ 0 w 6976433"/>
              <a:gd name="connsiteY4" fmla="*/ 1004217 h 2255417"/>
              <a:gd name="connsiteX0" fmla="*/ 0 w 6976433"/>
              <a:gd name="connsiteY0" fmla="*/ 983743 h 2234943"/>
              <a:gd name="connsiteX1" fmla="*/ 1309474 w 6976433"/>
              <a:gd name="connsiteY1" fmla="*/ 2234943 h 2234943"/>
              <a:gd name="connsiteX2" fmla="*/ 6976433 w 6976433"/>
              <a:gd name="connsiteY2" fmla="*/ 1101615 h 2234943"/>
              <a:gd name="connsiteX3" fmla="*/ 5502787 w 6976433"/>
              <a:gd name="connsiteY3" fmla="*/ 0 h 2234943"/>
              <a:gd name="connsiteX4" fmla="*/ 0 w 6976433"/>
              <a:gd name="connsiteY4" fmla="*/ 983743 h 2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433" h="2234943">
                <a:moveTo>
                  <a:pt x="0" y="983743"/>
                </a:moveTo>
                <a:lnTo>
                  <a:pt x="1309474" y="2234943"/>
                </a:lnTo>
                <a:lnTo>
                  <a:pt x="6976433" y="1101615"/>
                </a:lnTo>
                <a:lnTo>
                  <a:pt x="5502787" y="0"/>
                </a:lnTo>
                <a:lnTo>
                  <a:pt x="0" y="983743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6A670D6-FB1A-4C46-8F84-09DF77314896}"/>
              </a:ext>
            </a:extLst>
          </p:cNvPr>
          <p:cNvSpPr/>
          <p:nvPr/>
        </p:nvSpPr>
        <p:spPr>
          <a:xfrm>
            <a:off x="1875234" y="3883601"/>
            <a:ext cx="2728914" cy="8941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881378 h 2480618"/>
              <a:gd name="connsiteX1" fmla="*/ 813879 w 6671452"/>
              <a:gd name="connsiteY1" fmla="*/ 2480618 h 2480618"/>
              <a:gd name="connsiteX2" fmla="*/ 6671452 w 6671452"/>
              <a:gd name="connsiteY2" fmla="*/ 1183507 h 2480618"/>
              <a:gd name="connsiteX3" fmla="*/ 5026254 w 6671452"/>
              <a:gd name="connsiteY3" fmla="*/ 0 h 2480618"/>
              <a:gd name="connsiteX4" fmla="*/ 0 w 6671452"/>
              <a:gd name="connsiteY4" fmla="*/ 881378 h 2480618"/>
              <a:gd name="connsiteX0" fmla="*/ 0 w 7128923"/>
              <a:gd name="connsiteY0" fmla="*/ 1065635 h 2480618"/>
              <a:gd name="connsiteX1" fmla="*/ 1271350 w 7128923"/>
              <a:gd name="connsiteY1" fmla="*/ 2480618 h 2480618"/>
              <a:gd name="connsiteX2" fmla="*/ 7128923 w 7128923"/>
              <a:gd name="connsiteY2" fmla="*/ 1183507 h 2480618"/>
              <a:gd name="connsiteX3" fmla="*/ 5483725 w 7128923"/>
              <a:gd name="connsiteY3" fmla="*/ 0 h 2480618"/>
              <a:gd name="connsiteX4" fmla="*/ 0 w 7128923"/>
              <a:gd name="connsiteY4" fmla="*/ 1065635 h 2480618"/>
              <a:gd name="connsiteX0" fmla="*/ 0 w 7128923"/>
              <a:gd name="connsiteY0" fmla="*/ 1147526 h 2562509"/>
              <a:gd name="connsiteX1" fmla="*/ 1271350 w 7128923"/>
              <a:gd name="connsiteY1" fmla="*/ 2562509 h 2562509"/>
              <a:gd name="connsiteX2" fmla="*/ 7128923 w 7128923"/>
              <a:gd name="connsiteY2" fmla="*/ 1265398 h 2562509"/>
              <a:gd name="connsiteX3" fmla="*/ 5655278 w 7128923"/>
              <a:gd name="connsiteY3" fmla="*/ 0 h 2562509"/>
              <a:gd name="connsiteX4" fmla="*/ 0 w 712892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999250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1122086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1413" h="2562509">
                <a:moveTo>
                  <a:pt x="0" y="1147526"/>
                </a:moveTo>
                <a:lnTo>
                  <a:pt x="1271350" y="2562509"/>
                </a:lnTo>
                <a:lnTo>
                  <a:pt x="7281413" y="1122086"/>
                </a:lnTo>
                <a:lnTo>
                  <a:pt x="5655278" y="0"/>
                </a:lnTo>
                <a:lnTo>
                  <a:pt x="0" y="1147526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4B2E3-852B-D24B-8139-4F24662128D5}"/>
              </a:ext>
            </a:extLst>
          </p:cNvPr>
          <p:cNvSpPr txBox="1"/>
          <p:nvPr/>
        </p:nvSpPr>
        <p:spPr>
          <a:xfrm>
            <a:off x="4760272" y="399479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6"/>
                </a:solidFill>
                <a:latin typeface="Myriad Pro" panose="020B0503030403020204" pitchFamily="34" charset="0"/>
              </a:rPr>
              <a:t>VM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2D4F87-2387-3F43-A0DC-C08EE9AB25D9}"/>
              </a:ext>
            </a:extLst>
          </p:cNvPr>
          <p:cNvSpPr/>
          <p:nvPr/>
        </p:nvSpPr>
        <p:spPr>
          <a:xfrm>
            <a:off x="777476" y="2778485"/>
            <a:ext cx="1925242" cy="545444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9E0F88-508D-F940-852B-9BC406C32244}"/>
              </a:ext>
            </a:extLst>
          </p:cNvPr>
          <p:cNvSpPr/>
          <p:nvPr/>
        </p:nvSpPr>
        <p:spPr>
          <a:xfrm>
            <a:off x="1401907" y="3334885"/>
            <a:ext cx="2082405" cy="609739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65173 h 2216377"/>
              <a:gd name="connsiteX1" fmla="*/ 1271350 w 6671452"/>
              <a:gd name="connsiteY1" fmla="*/ 2216377 h 2216377"/>
              <a:gd name="connsiteX2" fmla="*/ 6671452 w 6671452"/>
              <a:gd name="connsiteY2" fmla="*/ 1267302 h 2216377"/>
              <a:gd name="connsiteX3" fmla="*/ 5471844 w 6671452"/>
              <a:gd name="connsiteY3" fmla="*/ 0 h 2216377"/>
              <a:gd name="connsiteX4" fmla="*/ 0 w 6671452"/>
              <a:gd name="connsiteY4" fmla="*/ 965173 h 2216377"/>
              <a:gd name="connsiteX0" fmla="*/ 0 w 6993267"/>
              <a:gd name="connsiteY0" fmla="*/ 965173 h 2216377"/>
              <a:gd name="connsiteX1" fmla="*/ 1271350 w 6993267"/>
              <a:gd name="connsiteY1" fmla="*/ 2216377 h 2216377"/>
              <a:gd name="connsiteX2" fmla="*/ 6993267 w 6993267"/>
              <a:gd name="connsiteY2" fmla="*/ 1239370 h 2216377"/>
              <a:gd name="connsiteX3" fmla="*/ 5471844 w 6993267"/>
              <a:gd name="connsiteY3" fmla="*/ 0 h 2216377"/>
              <a:gd name="connsiteX4" fmla="*/ 0 w 6993267"/>
              <a:gd name="connsiteY4" fmla="*/ 965173 h 2216377"/>
              <a:gd name="connsiteX0" fmla="*/ 0 w 7216062"/>
              <a:gd name="connsiteY0" fmla="*/ 965173 h 2216377"/>
              <a:gd name="connsiteX1" fmla="*/ 1271350 w 7216062"/>
              <a:gd name="connsiteY1" fmla="*/ 2216377 h 2216377"/>
              <a:gd name="connsiteX2" fmla="*/ 7216062 w 7216062"/>
              <a:gd name="connsiteY2" fmla="*/ 1239370 h 2216377"/>
              <a:gd name="connsiteX3" fmla="*/ 5471844 w 7216062"/>
              <a:gd name="connsiteY3" fmla="*/ 0 h 2216377"/>
              <a:gd name="connsiteX4" fmla="*/ 0 w 7216062"/>
              <a:gd name="connsiteY4" fmla="*/ 965173 h 2216377"/>
              <a:gd name="connsiteX0" fmla="*/ 0 w 7216062"/>
              <a:gd name="connsiteY0" fmla="*/ 965173 h 2383963"/>
              <a:gd name="connsiteX1" fmla="*/ 1419877 w 7216062"/>
              <a:gd name="connsiteY1" fmla="*/ 2383963 h 2383963"/>
              <a:gd name="connsiteX2" fmla="*/ 7216062 w 7216062"/>
              <a:gd name="connsiteY2" fmla="*/ 1239370 h 2383963"/>
              <a:gd name="connsiteX3" fmla="*/ 5471844 w 7216062"/>
              <a:gd name="connsiteY3" fmla="*/ 0 h 2383963"/>
              <a:gd name="connsiteX4" fmla="*/ 0 w 7216062"/>
              <a:gd name="connsiteY4" fmla="*/ 965173 h 238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062" h="2383963">
                <a:moveTo>
                  <a:pt x="0" y="965173"/>
                </a:moveTo>
                <a:lnTo>
                  <a:pt x="1419877" y="2383963"/>
                </a:lnTo>
                <a:lnTo>
                  <a:pt x="7216062" y="1239370"/>
                </a:lnTo>
                <a:lnTo>
                  <a:pt x="5471844" y="0"/>
                </a:lnTo>
                <a:lnTo>
                  <a:pt x="0" y="965173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DEA47DA-0136-4D46-892F-D3E0BE42E7CF}"/>
              </a:ext>
            </a:extLst>
          </p:cNvPr>
          <p:cNvSpPr/>
          <p:nvPr/>
        </p:nvSpPr>
        <p:spPr>
          <a:xfrm>
            <a:off x="2060197" y="3832690"/>
            <a:ext cx="2168130" cy="70260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1021032 h 2272236"/>
              <a:gd name="connsiteX1" fmla="*/ 1271350 w 6671452"/>
              <a:gd name="connsiteY1" fmla="*/ 2272236 h 2272236"/>
              <a:gd name="connsiteX2" fmla="*/ 6671452 w 6671452"/>
              <a:gd name="connsiteY2" fmla="*/ 1323161 h 2272236"/>
              <a:gd name="connsiteX3" fmla="*/ 5125273 w 6671452"/>
              <a:gd name="connsiteY3" fmla="*/ 0 h 2272236"/>
              <a:gd name="connsiteX4" fmla="*/ 0 w 6671452"/>
              <a:gd name="connsiteY4" fmla="*/ 1021032 h 2272236"/>
              <a:gd name="connsiteX0" fmla="*/ 0 w 6671452"/>
              <a:gd name="connsiteY0" fmla="*/ 1021032 h 2579473"/>
              <a:gd name="connsiteX1" fmla="*/ 1320858 w 6671452"/>
              <a:gd name="connsiteY1" fmla="*/ 2579473 h 2579473"/>
              <a:gd name="connsiteX2" fmla="*/ 6671452 w 6671452"/>
              <a:gd name="connsiteY2" fmla="*/ 1323161 h 2579473"/>
              <a:gd name="connsiteX3" fmla="*/ 5125273 w 6671452"/>
              <a:gd name="connsiteY3" fmla="*/ 0 h 2579473"/>
              <a:gd name="connsiteX4" fmla="*/ 0 w 6671452"/>
              <a:gd name="connsiteY4" fmla="*/ 1021032 h 2579473"/>
              <a:gd name="connsiteX0" fmla="*/ 0 w 6671452"/>
              <a:gd name="connsiteY0" fmla="*/ 1021032 h 2691196"/>
              <a:gd name="connsiteX1" fmla="*/ 1494145 w 6671452"/>
              <a:gd name="connsiteY1" fmla="*/ 2691196 h 2691196"/>
              <a:gd name="connsiteX2" fmla="*/ 6671452 w 6671452"/>
              <a:gd name="connsiteY2" fmla="*/ 1323161 h 2691196"/>
              <a:gd name="connsiteX3" fmla="*/ 5125273 w 6671452"/>
              <a:gd name="connsiteY3" fmla="*/ 0 h 2691196"/>
              <a:gd name="connsiteX4" fmla="*/ 0 w 6671452"/>
              <a:gd name="connsiteY4" fmla="*/ 1021032 h 2691196"/>
              <a:gd name="connsiteX0" fmla="*/ 0 w 6671452"/>
              <a:gd name="connsiteY0" fmla="*/ 1021032 h 2551545"/>
              <a:gd name="connsiteX1" fmla="*/ 1494145 w 6671452"/>
              <a:gd name="connsiteY1" fmla="*/ 2551545 h 2551545"/>
              <a:gd name="connsiteX2" fmla="*/ 6671452 w 6671452"/>
              <a:gd name="connsiteY2" fmla="*/ 1323161 h 2551545"/>
              <a:gd name="connsiteX3" fmla="*/ 5125273 w 6671452"/>
              <a:gd name="connsiteY3" fmla="*/ 0 h 2551545"/>
              <a:gd name="connsiteX4" fmla="*/ 0 w 6671452"/>
              <a:gd name="connsiteY4" fmla="*/ 1021032 h 2551545"/>
              <a:gd name="connsiteX0" fmla="*/ 0 w 6671452"/>
              <a:gd name="connsiteY0" fmla="*/ 1216550 h 2747063"/>
              <a:gd name="connsiteX1" fmla="*/ 1494145 w 6671452"/>
              <a:gd name="connsiteY1" fmla="*/ 2747063 h 2747063"/>
              <a:gd name="connsiteX2" fmla="*/ 6671452 w 6671452"/>
              <a:gd name="connsiteY2" fmla="*/ 1518679 h 2747063"/>
              <a:gd name="connsiteX3" fmla="*/ 5694639 w 6671452"/>
              <a:gd name="connsiteY3" fmla="*/ 0 h 2747063"/>
              <a:gd name="connsiteX4" fmla="*/ 0 w 6671452"/>
              <a:gd name="connsiteY4" fmla="*/ 1216550 h 2747063"/>
              <a:gd name="connsiteX0" fmla="*/ 0 w 7364589"/>
              <a:gd name="connsiteY0" fmla="*/ 1216550 h 2747063"/>
              <a:gd name="connsiteX1" fmla="*/ 1494145 w 7364589"/>
              <a:gd name="connsiteY1" fmla="*/ 2747063 h 2747063"/>
              <a:gd name="connsiteX2" fmla="*/ 7364589 w 7364589"/>
              <a:gd name="connsiteY2" fmla="*/ 1406956 h 2747063"/>
              <a:gd name="connsiteX3" fmla="*/ 5694639 w 7364589"/>
              <a:gd name="connsiteY3" fmla="*/ 0 h 2747063"/>
              <a:gd name="connsiteX4" fmla="*/ 0 w 7364589"/>
              <a:gd name="connsiteY4" fmla="*/ 1216550 h 2747063"/>
              <a:gd name="connsiteX0" fmla="*/ 0 w 7513120"/>
              <a:gd name="connsiteY0" fmla="*/ 1216550 h 2747063"/>
              <a:gd name="connsiteX1" fmla="*/ 1494145 w 7513120"/>
              <a:gd name="connsiteY1" fmla="*/ 2747063 h 2747063"/>
              <a:gd name="connsiteX2" fmla="*/ 7513120 w 7513120"/>
              <a:gd name="connsiteY2" fmla="*/ 1434888 h 2747063"/>
              <a:gd name="connsiteX3" fmla="*/ 5694639 w 7513120"/>
              <a:gd name="connsiteY3" fmla="*/ 0 h 2747063"/>
              <a:gd name="connsiteX4" fmla="*/ 0 w 7513120"/>
              <a:gd name="connsiteY4" fmla="*/ 1216550 h 27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120" h="2747063">
                <a:moveTo>
                  <a:pt x="0" y="1216550"/>
                </a:moveTo>
                <a:lnTo>
                  <a:pt x="1494145" y="2747063"/>
                </a:lnTo>
                <a:lnTo>
                  <a:pt x="7513120" y="1434888"/>
                </a:lnTo>
                <a:lnTo>
                  <a:pt x="5694639" y="0"/>
                </a:lnTo>
                <a:lnTo>
                  <a:pt x="0" y="121655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951EE-63B9-E44F-99A9-7CF543757BA4}"/>
              </a:ext>
            </a:extLst>
          </p:cNvPr>
          <p:cNvSpPr txBox="1"/>
          <p:nvPr/>
        </p:nvSpPr>
        <p:spPr>
          <a:xfrm>
            <a:off x="4763600" y="36666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rgbClr val="C00000"/>
                </a:solidFill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7E7F331-5A0E-E24D-B7BF-F7157AAED0E2}"/>
              </a:ext>
            </a:extLst>
          </p:cNvPr>
          <p:cNvSpPr/>
          <p:nvPr/>
        </p:nvSpPr>
        <p:spPr>
          <a:xfrm>
            <a:off x="910773" y="2741628"/>
            <a:ext cx="1532336" cy="4168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933" h="1629828">
                <a:moveTo>
                  <a:pt x="0" y="657927"/>
                </a:moveTo>
                <a:lnTo>
                  <a:pt x="974291" y="1629828"/>
                </a:lnTo>
                <a:lnTo>
                  <a:pt x="5309933" y="820407"/>
                </a:lnTo>
                <a:lnTo>
                  <a:pt x="3937038" y="0"/>
                </a:lnTo>
                <a:lnTo>
                  <a:pt x="0" y="657927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8B242A4-38C9-EC46-96D7-135B44D85248}"/>
              </a:ext>
            </a:extLst>
          </p:cNvPr>
          <p:cNvSpPr/>
          <p:nvPr/>
        </p:nvSpPr>
        <p:spPr>
          <a:xfrm>
            <a:off x="1557825" y="3321124"/>
            <a:ext cx="1660923" cy="481150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  <a:gd name="connsiteX0" fmla="*/ 0 w 5309933"/>
              <a:gd name="connsiteY0" fmla="*/ 657927 h 1797410"/>
              <a:gd name="connsiteX1" fmla="*/ 850519 w 5309933"/>
              <a:gd name="connsiteY1" fmla="*/ 1797410 h 1797410"/>
              <a:gd name="connsiteX2" fmla="*/ 5309933 w 5309933"/>
              <a:gd name="connsiteY2" fmla="*/ 820407 h 1797410"/>
              <a:gd name="connsiteX3" fmla="*/ 3937038 w 5309933"/>
              <a:gd name="connsiteY3" fmla="*/ 0 h 1797410"/>
              <a:gd name="connsiteX4" fmla="*/ 0 w 5309933"/>
              <a:gd name="connsiteY4" fmla="*/ 657927 h 1797410"/>
              <a:gd name="connsiteX0" fmla="*/ 0 w 5507972"/>
              <a:gd name="connsiteY0" fmla="*/ 657927 h 1797410"/>
              <a:gd name="connsiteX1" fmla="*/ 850519 w 5507972"/>
              <a:gd name="connsiteY1" fmla="*/ 1797410 h 1797410"/>
              <a:gd name="connsiteX2" fmla="*/ 5507972 w 5507972"/>
              <a:gd name="connsiteY2" fmla="*/ 904198 h 1797410"/>
              <a:gd name="connsiteX3" fmla="*/ 3937038 w 5507972"/>
              <a:gd name="connsiteY3" fmla="*/ 0 h 1797410"/>
              <a:gd name="connsiteX4" fmla="*/ 0 w 5507972"/>
              <a:gd name="connsiteY4" fmla="*/ 657927 h 1797410"/>
              <a:gd name="connsiteX0" fmla="*/ 0 w 5755519"/>
              <a:gd name="connsiteY0" fmla="*/ 685859 h 1797410"/>
              <a:gd name="connsiteX1" fmla="*/ 1098066 w 5755519"/>
              <a:gd name="connsiteY1" fmla="*/ 1797410 h 1797410"/>
              <a:gd name="connsiteX2" fmla="*/ 5755519 w 5755519"/>
              <a:gd name="connsiteY2" fmla="*/ 904198 h 1797410"/>
              <a:gd name="connsiteX3" fmla="*/ 4184585 w 5755519"/>
              <a:gd name="connsiteY3" fmla="*/ 0 h 1797410"/>
              <a:gd name="connsiteX4" fmla="*/ 0 w 5755519"/>
              <a:gd name="connsiteY4" fmla="*/ 685859 h 1797410"/>
              <a:gd name="connsiteX0" fmla="*/ 0 w 5755519"/>
              <a:gd name="connsiteY0" fmla="*/ 909305 h 2020856"/>
              <a:gd name="connsiteX1" fmla="*/ 1098066 w 5755519"/>
              <a:gd name="connsiteY1" fmla="*/ 2020856 h 2020856"/>
              <a:gd name="connsiteX2" fmla="*/ 5755519 w 5755519"/>
              <a:gd name="connsiteY2" fmla="*/ 1127644 h 2020856"/>
              <a:gd name="connsiteX3" fmla="*/ 4234096 w 5755519"/>
              <a:gd name="connsiteY3" fmla="*/ 0 h 2020856"/>
              <a:gd name="connsiteX4" fmla="*/ 0 w 5755519"/>
              <a:gd name="connsiteY4" fmla="*/ 909305 h 2020856"/>
              <a:gd name="connsiteX0" fmla="*/ 0 w 5755519"/>
              <a:gd name="connsiteY0" fmla="*/ 769654 h 1881205"/>
              <a:gd name="connsiteX1" fmla="*/ 1098066 w 5755519"/>
              <a:gd name="connsiteY1" fmla="*/ 1881205 h 1881205"/>
              <a:gd name="connsiteX2" fmla="*/ 5755519 w 5755519"/>
              <a:gd name="connsiteY2" fmla="*/ 987993 h 1881205"/>
              <a:gd name="connsiteX3" fmla="*/ 4234096 w 5755519"/>
              <a:gd name="connsiteY3" fmla="*/ 0 h 1881205"/>
              <a:gd name="connsiteX4" fmla="*/ 0 w 5755519"/>
              <a:gd name="connsiteY4" fmla="*/ 769654 h 18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19" h="1881205">
                <a:moveTo>
                  <a:pt x="0" y="769654"/>
                </a:moveTo>
                <a:lnTo>
                  <a:pt x="1098066" y="1881205"/>
                </a:lnTo>
                <a:lnTo>
                  <a:pt x="5755519" y="987993"/>
                </a:lnTo>
                <a:lnTo>
                  <a:pt x="4234096" y="0"/>
                </a:lnTo>
                <a:lnTo>
                  <a:pt x="0" y="769654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CE3F03D-7099-6149-BB14-DDE1E9514240}"/>
              </a:ext>
            </a:extLst>
          </p:cNvPr>
          <p:cNvSpPr/>
          <p:nvPr/>
        </p:nvSpPr>
        <p:spPr>
          <a:xfrm>
            <a:off x="2219270" y="3823569"/>
            <a:ext cx="1710929" cy="55973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  <a:gd name="connsiteX0" fmla="*/ 0 w 5309933"/>
              <a:gd name="connsiteY0" fmla="*/ 657927 h 1881205"/>
              <a:gd name="connsiteX1" fmla="*/ 850515 w 5309933"/>
              <a:gd name="connsiteY1" fmla="*/ 1881205 h 1881205"/>
              <a:gd name="connsiteX2" fmla="*/ 5309933 w 5309933"/>
              <a:gd name="connsiteY2" fmla="*/ 820407 h 1881205"/>
              <a:gd name="connsiteX3" fmla="*/ 3937038 w 5309933"/>
              <a:gd name="connsiteY3" fmla="*/ 0 h 1881205"/>
              <a:gd name="connsiteX4" fmla="*/ 0 w 5309933"/>
              <a:gd name="connsiteY4" fmla="*/ 657927 h 1881205"/>
              <a:gd name="connsiteX0" fmla="*/ 0 w 5582236"/>
              <a:gd name="connsiteY0" fmla="*/ 657927 h 1881205"/>
              <a:gd name="connsiteX1" fmla="*/ 850515 w 5582236"/>
              <a:gd name="connsiteY1" fmla="*/ 1881205 h 1881205"/>
              <a:gd name="connsiteX2" fmla="*/ 5582236 w 5582236"/>
              <a:gd name="connsiteY2" fmla="*/ 876270 h 1881205"/>
              <a:gd name="connsiteX3" fmla="*/ 3937038 w 5582236"/>
              <a:gd name="connsiteY3" fmla="*/ 0 h 1881205"/>
              <a:gd name="connsiteX4" fmla="*/ 0 w 5582236"/>
              <a:gd name="connsiteY4" fmla="*/ 657927 h 1881205"/>
              <a:gd name="connsiteX0" fmla="*/ 0 w 5582236"/>
              <a:gd name="connsiteY0" fmla="*/ 1021027 h 2244305"/>
              <a:gd name="connsiteX1" fmla="*/ 850515 w 5582236"/>
              <a:gd name="connsiteY1" fmla="*/ 2244305 h 2244305"/>
              <a:gd name="connsiteX2" fmla="*/ 5582236 w 5582236"/>
              <a:gd name="connsiteY2" fmla="*/ 1239370 h 2244305"/>
              <a:gd name="connsiteX3" fmla="*/ 4135077 w 5582236"/>
              <a:gd name="connsiteY3" fmla="*/ 0 h 2244305"/>
              <a:gd name="connsiteX4" fmla="*/ 0 w 5582236"/>
              <a:gd name="connsiteY4" fmla="*/ 1021027 h 2244305"/>
              <a:gd name="connsiteX0" fmla="*/ 0 w 5582236"/>
              <a:gd name="connsiteY0" fmla="*/ 965164 h 2188442"/>
              <a:gd name="connsiteX1" fmla="*/ 850515 w 5582236"/>
              <a:gd name="connsiteY1" fmla="*/ 2188442 h 2188442"/>
              <a:gd name="connsiteX2" fmla="*/ 5582236 w 5582236"/>
              <a:gd name="connsiteY2" fmla="*/ 1183507 h 2188442"/>
              <a:gd name="connsiteX3" fmla="*/ 3961793 w 5582236"/>
              <a:gd name="connsiteY3" fmla="*/ 0 h 2188442"/>
              <a:gd name="connsiteX4" fmla="*/ 0 w 5582236"/>
              <a:gd name="connsiteY4" fmla="*/ 965164 h 2188442"/>
              <a:gd name="connsiteX0" fmla="*/ 0 w 5928803"/>
              <a:gd name="connsiteY0" fmla="*/ 881373 h 2188442"/>
              <a:gd name="connsiteX1" fmla="*/ 1197082 w 5928803"/>
              <a:gd name="connsiteY1" fmla="*/ 2188442 h 2188442"/>
              <a:gd name="connsiteX2" fmla="*/ 5928803 w 5928803"/>
              <a:gd name="connsiteY2" fmla="*/ 1183507 h 2188442"/>
              <a:gd name="connsiteX3" fmla="*/ 4308360 w 5928803"/>
              <a:gd name="connsiteY3" fmla="*/ 0 h 2188442"/>
              <a:gd name="connsiteX4" fmla="*/ 0 w 5928803"/>
              <a:gd name="connsiteY4" fmla="*/ 881373 h 218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803" h="2188442">
                <a:moveTo>
                  <a:pt x="0" y="881373"/>
                </a:moveTo>
                <a:lnTo>
                  <a:pt x="1197082" y="2188442"/>
                </a:lnTo>
                <a:lnTo>
                  <a:pt x="5928803" y="1183507"/>
                </a:lnTo>
                <a:lnTo>
                  <a:pt x="4308360" y="0"/>
                </a:lnTo>
                <a:lnTo>
                  <a:pt x="0" y="881373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88F090-7FEC-1A40-ABDF-36A9569E0569}"/>
              </a:ext>
            </a:extLst>
          </p:cNvPr>
          <p:cNvSpPr txBox="1"/>
          <p:nvPr/>
        </p:nvSpPr>
        <p:spPr>
          <a:xfrm>
            <a:off x="4763651" y="333852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4"/>
                </a:solidFill>
                <a:latin typeface="Myriad Pro" panose="020B0503030403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92329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564-6CCC-A049-AE07-31E30D1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Manje davno: virtuelne mašine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D40FE-A981-504D-BFF6-CD1AA40A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68315"/>
            <a:ext cx="5940669" cy="4475284"/>
          </a:xfrm>
        </p:spPr>
        <p:txBody>
          <a:bodyPr/>
          <a:lstStyle/>
          <a:p>
            <a:r>
              <a:rPr lang="en-RS"/>
              <a:t>svaka VM traži</a:t>
            </a:r>
          </a:p>
          <a:p>
            <a:pPr lvl="1"/>
            <a:r>
              <a:rPr lang="en-RS"/>
              <a:t>svoja CPU jezgra</a:t>
            </a:r>
          </a:p>
          <a:p>
            <a:pPr lvl="1"/>
            <a:r>
              <a:rPr lang="en-RS"/>
              <a:t>svoju RAM memoriju</a:t>
            </a:r>
          </a:p>
          <a:p>
            <a:pPr lvl="1"/>
            <a:r>
              <a:rPr lang="en-RS"/>
              <a:t>svoj prostor na disku</a:t>
            </a:r>
          </a:p>
          <a:p>
            <a:pPr lvl="1"/>
            <a:r>
              <a:rPr lang="en-RS"/>
              <a:t>ceo guest OS</a:t>
            </a:r>
          </a:p>
          <a:p>
            <a:endParaRPr lang="en-RS"/>
          </a:p>
          <a:p>
            <a:r>
              <a:rPr lang="en-RS"/>
              <a:t>isti guest OS radi na različitim VM istovremeno - nepotrebno</a:t>
            </a:r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179AE588-B056-FA4A-9B79-46FABD3F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443" y="3645694"/>
            <a:ext cx="4572000" cy="27813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FA01EBD9-17C0-5B4F-B69E-85B5833A5B25}"/>
              </a:ext>
            </a:extLst>
          </p:cNvPr>
          <p:cNvSpPr/>
          <p:nvPr/>
        </p:nvSpPr>
        <p:spPr>
          <a:xfrm>
            <a:off x="571500" y="3579020"/>
            <a:ext cx="4021932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932" h="1907381">
                <a:moveTo>
                  <a:pt x="0" y="328612"/>
                </a:moveTo>
                <a:lnTo>
                  <a:pt x="1671638" y="1907381"/>
                </a:lnTo>
                <a:lnTo>
                  <a:pt x="4021932" y="1285875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EE3167F-11A8-544B-8EE4-DAC68F1D79F1}"/>
              </a:ext>
            </a:extLst>
          </p:cNvPr>
          <p:cNvSpPr/>
          <p:nvPr/>
        </p:nvSpPr>
        <p:spPr>
          <a:xfrm>
            <a:off x="571500" y="3231355"/>
            <a:ext cx="4043363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4043363"/>
              <a:gd name="connsiteY0" fmla="*/ 328612 h 1907381"/>
              <a:gd name="connsiteX1" fmla="*/ 1671638 w 4043363"/>
              <a:gd name="connsiteY1" fmla="*/ 1907381 h 1907381"/>
              <a:gd name="connsiteX2" fmla="*/ 4043363 w 4043363"/>
              <a:gd name="connsiteY2" fmla="*/ 1335881 h 1907381"/>
              <a:gd name="connsiteX3" fmla="*/ 1957388 w 4043363"/>
              <a:gd name="connsiteY3" fmla="*/ 0 h 1907381"/>
              <a:gd name="connsiteX4" fmla="*/ 0 w 4043363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3363" h="1907381">
                <a:moveTo>
                  <a:pt x="0" y="328612"/>
                </a:moveTo>
                <a:lnTo>
                  <a:pt x="1671638" y="1907381"/>
                </a:lnTo>
                <a:lnTo>
                  <a:pt x="4043363" y="1335881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D6C40-196A-F04D-85A3-EC521C8CF650}"/>
              </a:ext>
            </a:extLst>
          </p:cNvPr>
          <p:cNvSpPr txBox="1"/>
          <p:nvPr/>
        </p:nvSpPr>
        <p:spPr>
          <a:xfrm>
            <a:off x="4762601" y="4979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hardware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9F591A-1A83-A741-BBFC-032FCF4FF314}"/>
              </a:ext>
            </a:extLst>
          </p:cNvPr>
          <p:cNvSpPr txBox="1"/>
          <p:nvPr/>
        </p:nvSpPr>
        <p:spPr>
          <a:xfrm>
            <a:off x="4762601" y="465106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EC3AC-B11A-9544-A134-F713E23A7EE4}"/>
              </a:ext>
            </a:extLst>
          </p:cNvPr>
          <p:cNvSpPr txBox="1"/>
          <p:nvPr/>
        </p:nvSpPr>
        <p:spPr>
          <a:xfrm>
            <a:off x="4762601" y="432292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2"/>
                </a:solidFill>
                <a:latin typeface="Myriad Pro" panose="020B0503030403020204" pitchFamily="34" charset="0"/>
              </a:rPr>
              <a:t>hypervisor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51643F5-743E-9B49-9469-02D379D4678E}"/>
              </a:ext>
            </a:extLst>
          </p:cNvPr>
          <p:cNvSpPr/>
          <p:nvPr/>
        </p:nvSpPr>
        <p:spPr>
          <a:xfrm>
            <a:off x="625077" y="2845483"/>
            <a:ext cx="2500314" cy="74413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67789C8-18B4-7849-97E8-725ADE0C3C68}"/>
              </a:ext>
            </a:extLst>
          </p:cNvPr>
          <p:cNvSpPr/>
          <p:nvPr/>
        </p:nvSpPr>
        <p:spPr>
          <a:xfrm>
            <a:off x="1170332" y="3377097"/>
            <a:ext cx="2614614" cy="7798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42796 h 2194000"/>
              <a:gd name="connsiteX1" fmla="*/ 1271350 w 6671452"/>
              <a:gd name="connsiteY1" fmla="*/ 2194000 h 2194000"/>
              <a:gd name="connsiteX2" fmla="*/ 6671452 w 6671452"/>
              <a:gd name="connsiteY2" fmla="*/ 1244925 h 2194000"/>
              <a:gd name="connsiteX3" fmla="*/ 5388418 w 6671452"/>
              <a:gd name="connsiteY3" fmla="*/ 0 h 2194000"/>
              <a:gd name="connsiteX4" fmla="*/ 0 w 6671452"/>
              <a:gd name="connsiteY4" fmla="*/ 942796 h 2194000"/>
              <a:gd name="connsiteX0" fmla="*/ 0 w 6938309"/>
              <a:gd name="connsiteY0" fmla="*/ 942796 h 2194000"/>
              <a:gd name="connsiteX1" fmla="*/ 1271350 w 6938309"/>
              <a:gd name="connsiteY1" fmla="*/ 2194000 h 2194000"/>
              <a:gd name="connsiteX2" fmla="*/ 6938309 w 6938309"/>
              <a:gd name="connsiteY2" fmla="*/ 1183507 h 2194000"/>
              <a:gd name="connsiteX3" fmla="*/ 5388418 w 6938309"/>
              <a:gd name="connsiteY3" fmla="*/ 0 h 2194000"/>
              <a:gd name="connsiteX4" fmla="*/ 0 w 6938309"/>
              <a:gd name="connsiteY4" fmla="*/ 942796 h 2194000"/>
              <a:gd name="connsiteX0" fmla="*/ 0 w 7109861"/>
              <a:gd name="connsiteY0" fmla="*/ 1004217 h 2194000"/>
              <a:gd name="connsiteX1" fmla="*/ 1442902 w 7109861"/>
              <a:gd name="connsiteY1" fmla="*/ 2194000 h 2194000"/>
              <a:gd name="connsiteX2" fmla="*/ 7109861 w 7109861"/>
              <a:gd name="connsiteY2" fmla="*/ 1183507 h 2194000"/>
              <a:gd name="connsiteX3" fmla="*/ 5559970 w 7109861"/>
              <a:gd name="connsiteY3" fmla="*/ 0 h 2194000"/>
              <a:gd name="connsiteX4" fmla="*/ 0 w 7109861"/>
              <a:gd name="connsiteY4" fmla="*/ 1004217 h 2194000"/>
              <a:gd name="connsiteX0" fmla="*/ 0 w 7109861"/>
              <a:gd name="connsiteY0" fmla="*/ 1004217 h 2275891"/>
              <a:gd name="connsiteX1" fmla="*/ 1233229 w 7109861"/>
              <a:gd name="connsiteY1" fmla="*/ 2275891 h 2275891"/>
              <a:gd name="connsiteX2" fmla="*/ 7109861 w 7109861"/>
              <a:gd name="connsiteY2" fmla="*/ 1183507 h 2275891"/>
              <a:gd name="connsiteX3" fmla="*/ 5559970 w 7109861"/>
              <a:gd name="connsiteY3" fmla="*/ 0 h 2275891"/>
              <a:gd name="connsiteX4" fmla="*/ 0 w 7109861"/>
              <a:gd name="connsiteY4" fmla="*/ 1004217 h 2275891"/>
              <a:gd name="connsiteX0" fmla="*/ 0 w 7109861"/>
              <a:gd name="connsiteY0" fmla="*/ 1004217 h 2255417"/>
              <a:gd name="connsiteX1" fmla="*/ 1309474 w 7109861"/>
              <a:gd name="connsiteY1" fmla="*/ 2255417 h 2255417"/>
              <a:gd name="connsiteX2" fmla="*/ 7109861 w 7109861"/>
              <a:gd name="connsiteY2" fmla="*/ 1183507 h 2255417"/>
              <a:gd name="connsiteX3" fmla="*/ 5559970 w 7109861"/>
              <a:gd name="connsiteY3" fmla="*/ 0 h 2255417"/>
              <a:gd name="connsiteX4" fmla="*/ 0 w 7109861"/>
              <a:gd name="connsiteY4" fmla="*/ 1004217 h 2255417"/>
              <a:gd name="connsiteX0" fmla="*/ 0 w 6976433"/>
              <a:gd name="connsiteY0" fmla="*/ 1004217 h 2255417"/>
              <a:gd name="connsiteX1" fmla="*/ 1309474 w 6976433"/>
              <a:gd name="connsiteY1" fmla="*/ 2255417 h 2255417"/>
              <a:gd name="connsiteX2" fmla="*/ 6976433 w 6976433"/>
              <a:gd name="connsiteY2" fmla="*/ 1122089 h 2255417"/>
              <a:gd name="connsiteX3" fmla="*/ 5559970 w 6976433"/>
              <a:gd name="connsiteY3" fmla="*/ 0 h 2255417"/>
              <a:gd name="connsiteX4" fmla="*/ 0 w 6976433"/>
              <a:gd name="connsiteY4" fmla="*/ 1004217 h 2255417"/>
              <a:gd name="connsiteX0" fmla="*/ 0 w 6976433"/>
              <a:gd name="connsiteY0" fmla="*/ 983743 h 2234943"/>
              <a:gd name="connsiteX1" fmla="*/ 1309474 w 6976433"/>
              <a:gd name="connsiteY1" fmla="*/ 2234943 h 2234943"/>
              <a:gd name="connsiteX2" fmla="*/ 6976433 w 6976433"/>
              <a:gd name="connsiteY2" fmla="*/ 1101615 h 2234943"/>
              <a:gd name="connsiteX3" fmla="*/ 5502787 w 6976433"/>
              <a:gd name="connsiteY3" fmla="*/ 0 h 2234943"/>
              <a:gd name="connsiteX4" fmla="*/ 0 w 6976433"/>
              <a:gd name="connsiteY4" fmla="*/ 983743 h 2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433" h="2234943">
                <a:moveTo>
                  <a:pt x="0" y="983743"/>
                </a:moveTo>
                <a:lnTo>
                  <a:pt x="1309474" y="2234943"/>
                </a:lnTo>
                <a:lnTo>
                  <a:pt x="6976433" y="1101615"/>
                </a:lnTo>
                <a:lnTo>
                  <a:pt x="5502787" y="0"/>
                </a:lnTo>
                <a:lnTo>
                  <a:pt x="0" y="983743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6A670D6-FB1A-4C46-8F84-09DF77314896}"/>
              </a:ext>
            </a:extLst>
          </p:cNvPr>
          <p:cNvSpPr/>
          <p:nvPr/>
        </p:nvSpPr>
        <p:spPr>
          <a:xfrm>
            <a:off x="1875234" y="3883601"/>
            <a:ext cx="2728914" cy="8941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881378 h 2480618"/>
              <a:gd name="connsiteX1" fmla="*/ 813879 w 6671452"/>
              <a:gd name="connsiteY1" fmla="*/ 2480618 h 2480618"/>
              <a:gd name="connsiteX2" fmla="*/ 6671452 w 6671452"/>
              <a:gd name="connsiteY2" fmla="*/ 1183507 h 2480618"/>
              <a:gd name="connsiteX3" fmla="*/ 5026254 w 6671452"/>
              <a:gd name="connsiteY3" fmla="*/ 0 h 2480618"/>
              <a:gd name="connsiteX4" fmla="*/ 0 w 6671452"/>
              <a:gd name="connsiteY4" fmla="*/ 881378 h 2480618"/>
              <a:gd name="connsiteX0" fmla="*/ 0 w 7128923"/>
              <a:gd name="connsiteY0" fmla="*/ 1065635 h 2480618"/>
              <a:gd name="connsiteX1" fmla="*/ 1271350 w 7128923"/>
              <a:gd name="connsiteY1" fmla="*/ 2480618 h 2480618"/>
              <a:gd name="connsiteX2" fmla="*/ 7128923 w 7128923"/>
              <a:gd name="connsiteY2" fmla="*/ 1183507 h 2480618"/>
              <a:gd name="connsiteX3" fmla="*/ 5483725 w 7128923"/>
              <a:gd name="connsiteY3" fmla="*/ 0 h 2480618"/>
              <a:gd name="connsiteX4" fmla="*/ 0 w 7128923"/>
              <a:gd name="connsiteY4" fmla="*/ 1065635 h 2480618"/>
              <a:gd name="connsiteX0" fmla="*/ 0 w 7128923"/>
              <a:gd name="connsiteY0" fmla="*/ 1147526 h 2562509"/>
              <a:gd name="connsiteX1" fmla="*/ 1271350 w 7128923"/>
              <a:gd name="connsiteY1" fmla="*/ 2562509 h 2562509"/>
              <a:gd name="connsiteX2" fmla="*/ 7128923 w 7128923"/>
              <a:gd name="connsiteY2" fmla="*/ 1265398 h 2562509"/>
              <a:gd name="connsiteX3" fmla="*/ 5655278 w 7128923"/>
              <a:gd name="connsiteY3" fmla="*/ 0 h 2562509"/>
              <a:gd name="connsiteX4" fmla="*/ 0 w 712892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999250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1122086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1413" h="2562509">
                <a:moveTo>
                  <a:pt x="0" y="1147526"/>
                </a:moveTo>
                <a:lnTo>
                  <a:pt x="1271350" y="2562509"/>
                </a:lnTo>
                <a:lnTo>
                  <a:pt x="7281413" y="1122086"/>
                </a:lnTo>
                <a:lnTo>
                  <a:pt x="5655278" y="0"/>
                </a:lnTo>
                <a:lnTo>
                  <a:pt x="0" y="1147526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4B2E3-852B-D24B-8139-4F24662128D5}"/>
              </a:ext>
            </a:extLst>
          </p:cNvPr>
          <p:cNvSpPr txBox="1"/>
          <p:nvPr/>
        </p:nvSpPr>
        <p:spPr>
          <a:xfrm>
            <a:off x="4760272" y="399479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6"/>
                </a:solidFill>
                <a:latin typeface="Myriad Pro" panose="020B0503030403020204" pitchFamily="34" charset="0"/>
              </a:rPr>
              <a:t>VM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2D4F87-2387-3F43-A0DC-C08EE9AB25D9}"/>
              </a:ext>
            </a:extLst>
          </p:cNvPr>
          <p:cNvSpPr/>
          <p:nvPr/>
        </p:nvSpPr>
        <p:spPr>
          <a:xfrm>
            <a:off x="777476" y="2778485"/>
            <a:ext cx="1925242" cy="545444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59E0F88-508D-F940-852B-9BC406C32244}"/>
              </a:ext>
            </a:extLst>
          </p:cNvPr>
          <p:cNvSpPr/>
          <p:nvPr/>
        </p:nvSpPr>
        <p:spPr>
          <a:xfrm>
            <a:off x="1401907" y="3334885"/>
            <a:ext cx="2082405" cy="609739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65173 h 2216377"/>
              <a:gd name="connsiteX1" fmla="*/ 1271350 w 6671452"/>
              <a:gd name="connsiteY1" fmla="*/ 2216377 h 2216377"/>
              <a:gd name="connsiteX2" fmla="*/ 6671452 w 6671452"/>
              <a:gd name="connsiteY2" fmla="*/ 1267302 h 2216377"/>
              <a:gd name="connsiteX3" fmla="*/ 5471844 w 6671452"/>
              <a:gd name="connsiteY3" fmla="*/ 0 h 2216377"/>
              <a:gd name="connsiteX4" fmla="*/ 0 w 6671452"/>
              <a:gd name="connsiteY4" fmla="*/ 965173 h 2216377"/>
              <a:gd name="connsiteX0" fmla="*/ 0 w 6993267"/>
              <a:gd name="connsiteY0" fmla="*/ 965173 h 2216377"/>
              <a:gd name="connsiteX1" fmla="*/ 1271350 w 6993267"/>
              <a:gd name="connsiteY1" fmla="*/ 2216377 h 2216377"/>
              <a:gd name="connsiteX2" fmla="*/ 6993267 w 6993267"/>
              <a:gd name="connsiteY2" fmla="*/ 1239370 h 2216377"/>
              <a:gd name="connsiteX3" fmla="*/ 5471844 w 6993267"/>
              <a:gd name="connsiteY3" fmla="*/ 0 h 2216377"/>
              <a:gd name="connsiteX4" fmla="*/ 0 w 6993267"/>
              <a:gd name="connsiteY4" fmla="*/ 965173 h 2216377"/>
              <a:gd name="connsiteX0" fmla="*/ 0 w 7216062"/>
              <a:gd name="connsiteY0" fmla="*/ 965173 h 2216377"/>
              <a:gd name="connsiteX1" fmla="*/ 1271350 w 7216062"/>
              <a:gd name="connsiteY1" fmla="*/ 2216377 h 2216377"/>
              <a:gd name="connsiteX2" fmla="*/ 7216062 w 7216062"/>
              <a:gd name="connsiteY2" fmla="*/ 1239370 h 2216377"/>
              <a:gd name="connsiteX3" fmla="*/ 5471844 w 7216062"/>
              <a:gd name="connsiteY3" fmla="*/ 0 h 2216377"/>
              <a:gd name="connsiteX4" fmla="*/ 0 w 7216062"/>
              <a:gd name="connsiteY4" fmla="*/ 965173 h 2216377"/>
              <a:gd name="connsiteX0" fmla="*/ 0 w 7216062"/>
              <a:gd name="connsiteY0" fmla="*/ 965173 h 2383963"/>
              <a:gd name="connsiteX1" fmla="*/ 1419877 w 7216062"/>
              <a:gd name="connsiteY1" fmla="*/ 2383963 h 2383963"/>
              <a:gd name="connsiteX2" fmla="*/ 7216062 w 7216062"/>
              <a:gd name="connsiteY2" fmla="*/ 1239370 h 2383963"/>
              <a:gd name="connsiteX3" fmla="*/ 5471844 w 7216062"/>
              <a:gd name="connsiteY3" fmla="*/ 0 h 2383963"/>
              <a:gd name="connsiteX4" fmla="*/ 0 w 7216062"/>
              <a:gd name="connsiteY4" fmla="*/ 965173 h 238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062" h="2383963">
                <a:moveTo>
                  <a:pt x="0" y="965173"/>
                </a:moveTo>
                <a:lnTo>
                  <a:pt x="1419877" y="2383963"/>
                </a:lnTo>
                <a:lnTo>
                  <a:pt x="7216062" y="1239370"/>
                </a:lnTo>
                <a:lnTo>
                  <a:pt x="5471844" y="0"/>
                </a:lnTo>
                <a:lnTo>
                  <a:pt x="0" y="965173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DEA47DA-0136-4D46-892F-D3E0BE42E7CF}"/>
              </a:ext>
            </a:extLst>
          </p:cNvPr>
          <p:cNvSpPr/>
          <p:nvPr/>
        </p:nvSpPr>
        <p:spPr>
          <a:xfrm>
            <a:off x="2060197" y="3832690"/>
            <a:ext cx="2168130" cy="70260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1021032 h 2272236"/>
              <a:gd name="connsiteX1" fmla="*/ 1271350 w 6671452"/>
              <a:gd name="connsiteY1" fmla="*/ 2272236 h 2272236"/>
              <a:gd name="connsiteX2" fmla="*/ 6671452 w 6671452"/>
              <a:gd name="connsiteY2" fmla="*/ 1323161 h 2272236"/>
              <a:gd name="connsiteX3" fmla="*/ 5125273 w 6671452"/>
              <a:gd name="connsiteY3" fmla="*/ 0 h 2272236"/>
              <a:gd name="connsiteX4" fmla="*/ 0 w 6671452"/>
              <a:gd name="connsiteY4" fmla="*/ 1021032 h 2272236"/>
              <a:gd name="connsiteX0" fmla="*/ 0 w 6671452"/>
              <a:gd name="connsiteY0" fmla="*/ 1021032 h 2579473"/>
              <a:gd name="connsiteX1" fmla="*/ 1320858 w 6671452"/>
              <a:gd name="connsiteY1" fmla="*/ 2579473 h 2579473"/>
              <a:gd name="connsiteX2" fmla="*/ 6671452 w 6671452"/>
              <a:gd name="connsiteY2" fmla="*/ 1323161 h 2579473"/>
              <a:gd name="connsiteX3" fmla="*/ 5125273 w 6671452"/>
              <a:gd name="connsiteY3" fmla="*/ 0 h 2579473"/>
              <a:gd name="connsiteX4" fmla="*/ 0 w 6671452"/>
              <a:gd name="connsiteY4" fmla="*/ 1021032 h 2579473"/>
              <a:gd name="connsiteX0" fmla="*/ 0 w 6671452"/>
              <a:gd name="connsiteY0" fmla="*/ 1021032 h 2691196"/>
              <a:gd name="connsiteX1" fmla="*/ 1494145 w 6671452"/>
              <a:gd name="connsiteY1" fmla="*/ 2691196 h 2691196"/>
              <a:gd name="connsiteX2" fmla="*/ 6671452 w 6671452"/>
              <a:gd name="connsiteY2" fmla="*/ 1323161 h 2691196"/>
              <a:gd name="connsiteX3" fmla="*/ 5125273 w 6671452"/>
              <a:gd name="connsiteY3" fmla="*/ 0 h 2691196"/>
              <a:gd name="connsiteX4" fmla="*/ 0 w 6671452"/>
              <a:gd name="connsiteY4" fmla="*/ 1021032 h 2691196"/>
              <a:gd name="connsiteX0" fmla="*/ 0 w 6671452"/>
              <a:gd name="connsiteY0" fmla="*/ 1021032 h 2551545"/>
              <a:gd name="connsiteX1" fmla="*/ 1494145 w 6671452"/>
              <a:gd name="connsiteY1" fmla="*/ 2551545 h 2551545"/>
              <a:gd name="connsiteX2" fmla="*/ 6671452 w 6671452"/>
              <a:gd name="connsiteY2" fmla="*/ 1323161 h 2551545"/>
              <a:gd name="connsiteX3" fmla="*/ 5125273 w 6671452"/>
              <a:gd name="connsiteY3" fmla="*/ 0 h 2551545"/>
              <a:gd name="connsiteX4" fmla="*/ 0 w 6671452"/>
              <a:gd name="connsiteY4" fmla="*/ 1021032 h 2551545"/>
              <a:gd name="connsiteX0" fmla="*/ 0 w 6671452"/>
              <a:gd name="connsiteY0" fmla="*/ 1216550 h 2747063"/>
              <a:gd name="connsiteX1" fmla="*/ 1494145 w 6671452"/>
              <a:gd name="connsiteY1" fmla="*/ 2747063 h 2747063"/>
              <a:gd name="connsiteX2" fmla="*/ 6671452 w 6671452"/>
              <a:gd name="connsiteY2" fmla="*/ 1518679 h 2747063"/>
              <a:gd name="connsiteX3" fmla="*/ 5694639 w 6671452"/>
              <a:gd name="connsiteY3" fmla="*/ 0 h 2747063"/>
              <a:gd name="connsiteX4" fmla="*/ 0 w 6671452"/>
              <a:gd name="connsiteY4" fmla="*/ 1216550 h 2747063"/>
              <a:gd name="connsiteX0" fmla="*/ 0 w 7364589"/>
              <a:gd name="connsiteY0" fmla="*/ 1216550 h 2747063"/>
              <a:gd name="connsiteX1" fmla="*/ 1494145 w 7364589"/>
              <a:gd name="connsiteY1" fmla="*/ 2747063 h 2747063"/>
              <a:gd name="connsiteX2" fmla="*/ 7364589 w 7364589"/>
              <a:gd name="connsiteY2" fmla="*/ 1406956 h 2747063"/>
              <a:gd name="connsiteX3" fmla="*/ 5694639 w 7364589"/>
              <a:gd name="connsiteY3" fmla="*/ 0 h 2747063"/>
              <a:gd name="connsiteX4" fmla="*/ 0 w 7364589"/>
              <a:gd name="connsiteY4" fmla="*/ 1216550 h 2747063"/>
              <a:gd name="connsiteX0" fmla="*/ 0 w 7513120"/>
              <a:gd name="connsiteY0" fmla="*/ 1216550 h 2747063"/>
              <a:gd name="connsiteX1" fmla="*/ 1494145 w 7513120"/>
              <a:gd name="connsiteY1" fmla="*/ 2747063 h 2747063"/>
              <a:gd name="connsiteX2" fmla="*/ 7513120 w 7513120"/>
              <a:gd name="connsiteY2" fmla="*/ 1434888 h 2747063"/>
              <a:gd name="connsiteX3" fmla="*/ 5694639 w 7513120"/>
              <a:gd name="connsiteY3" fmla="*/ 0 h 2747063"/>
              <a:gd name="connsiteX4" fmla="*/ 0 w 7513120"/>
              <a:gd name="connsiteY4" fmla="*/ 1216550 h 27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120" h="2747063">
                <a:moveTo>
                  <a:pt x="0" y="1216550"/>
                </a:moveTo>
                <a:lnTo>
                  <a:pt x="1494145" y="2747063"/>
                </a:lnTo>
                <a:lnTo>
                  <a:pt x="7513120" y="1434888"/>
                </a:lnTo>
                <a:lnTo>
                  <a:pt x="5694639" y="0"/>
                </a:lnTo>
                <a:lnTo>
                  <a:pt x="0" y="121655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951EE-63B9-E44F-99A9-7CF543757BA4}"/>
              </a:ext>
            </a:extLst>
          </p:cNvPr>
          <p:cNvSpPr txBox="1"/>
          <p:nvPr/>
        </p:nvSpPr>
        <p:spPr>
          <a:xfrm>
            <a:off x="4763600" y="36666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rgbClr val="C00000"/>
                </a:solidFill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7E7F331-5A0E-E24D-B7BF-F7157AAED0E2}"/>
              </a:ext>
            </a:extLst>
          </p:cNvPr>
          <p:cNvSpPr/>
          <p:nvPr/>
        </p:nvSpPr>
        <p:spPr>
          <a:xfrm>
            <a:off x="910773" y="2741628"/>
            <a:ext cx="1532336" cy="4168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933" h="1629828">
                <a:moveTo>
                  <a:pt x="0" y="657927"/>
                </a:moveTo>
                <a:lnTo>
                  <a:pt x="974291" y="1629828"/>
                </a:lnTo>
                <a:lnTo>
                  <a:pt x="5309933" y="820407"/>
                </a:lnTo>
                <a:lnTo>
                  <a:pt x="3937038" y="0"/>
                </a:lnTo>
                <a:lnTo>
                  <a:pt x="0" y="657927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8B242A4-38C9-EC46-96D7-135B44D85248}"/>
              </a:ext>
            </a:extLst>
          </p:cNvPr>
          <p:cNvSpPr/>
          <p:nvPr/>
        </p:nvSpPr>
        <p:spPr>
          <a:xfrm>
            <a:off x="1557825" y="3321124"/>
            <a:ext cx="1660923" cy="481150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  <a:gd name="connsiteX0" fmla="*/ 0 w 5309933"/>
              <a:gd name="connsiteY0" fmla="*/ 657927 h 1797410"/>
              <a:gd name="connsiteX1" fmla="*/ 850519 w 5309933"/>
              <a:gd name="connsiteY1" fmla="*/ 1797410 h 1797410"/>
              <a:gd name="connsiteX2" fmla="*/ 5309933 w 5309933"/>
              <a:gd name="connsiteY2" fmla="*/ 820407 h 1797410"/>
              <a:gd name="connsiteX3" fmla="*/ 3937038 w 5309933"/>
              <a:gd name="connsiteY3" fmla="*/ 0 h 1797410"/>
              <a:gd name="connsiteX4" fmla="*/ 0 w 5309933"/>
              <a:gd name="connsiteY4" fmla="*/ 657927 h 1797410"/>
              <a:gd name="connsiteX0" fmla="*/ 0 w 5507972"/>
              <a:gd name="connsiteY0" fmla="*/ 657927 h 1797410"/>
              <a:gd name="connsiteX1" fmla="*/ 850519 w 5507972"/>
              <a:gd name="connsiteY1" fmla="*/ 1797410 h 1797410"/>
              <a:gd name="connsiteX2" fmla="*/ 5507972 w 5507972"/>
              <a:gd name="connsiteY2" fmla="*/ 904198 h 1797410"/>
              <a:gd name="connsiteX3" fmla="*/ 3937038 w 5507972"/>
              <a:gd name="connsiteY3" fmla="*/ 0 h 1797410"/>
              <a:gd name="connsiteX4" fmla="*/ 0 w 5507972"/>
              <a:gd name="connsiteY4" fmla="*/ 657927 h 1797410"/>
              <a:gd name="connsiteX0" fmla="*/ 0 w 5755519"/>
              <a:gd name="connsiteY0" fmla="*/ 685859 h 1797410"/>
              <a:gd name="connsiteX1" fmla="*/ 1098066 w 5755519"/>
              <a:gd name="connsiteY1" fmla="*/ 1797410 h 1797410"/>
              <a:gd name="connsiteX2" fmla="*/ 5755519 w 5755519"/>
              <a:gd name="connsiteY2" fmla="*/ 904198 h 1797410"/>
              <a:gd name="connsiteX3" fmla="*/ 4184585 w 5755519"/>
              <a:gd name="connsiteY3" fmla="*/ 0 h 1797410"/>
              <a:gd name="connsiteX4" fmla="*/ 0 w 5755519"/>
              <a:gd name="connsiteY4" fmla="*/ 685859 h 1797410"/>
              <a:gd name="connsiteX0" fmla="*/ 0 w 5755519"/>
              <a:gd name="connsiteY0" fmla="*/ 909305 h 2020856"/>
              <a:gd name="connsiteX1" fmla="*/ 1098066 w 5755519"/>
              <a:gd name="connsiteY1" fmla="*/ 2020856 h 2020856"/>
              <a:gd name="connsiteX2" fmla="*/ 5755519 w 5755519"/>
              <a:gd name="connsiteY2" fmla="*/ 1127644 h 2020856"/>
              <a:gd name="connsiteX3" fmla="*/ 4234096 w 5755519"/>
              <a:gd name="connsiteY3" fmla="*/ 0 h 2020856"/>
              <a:gd name="connsiteX4" fmla="*/ 0 w 5755519"/>
              <a:gd name="connsiteY4" fmla="*/ 909305 h 2020856"/>
              <a:gd name="connsiteX0" fmla="*/ 0 w 5755519"/>
              <a:gd name="connsiteY0" fmla="*/ 769654 h 1881205"/>
              <a:gd name="connsiteX1" fmla="*/ 1098066 w 5755519"/>
              <a:gd name="connsiteY1" fmla="*/ 1881205 h 1881205"/>
              <a:gd name="connsiteX2" fmla="*/ 5755519 w 5755519"/>
              <a:gd name="connsiteY2" fmla="*/ 987993 h 1881205"/>
              <a:gd name="connsiteX3" fmla="*/ 4234096 w 5755519"/>
              <a:gd name="connsiteY3" fmla="*/ 0 h 1881205"/>
              <a:gd name="connsiteX4" fmla="*/ 0 w 5755519"/>
              <a:gd name="connsiteY4" fmla="*/ 769654 h 18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5519" h="1881205">
                <a:moveTo>
                  <a:pt x="0" y="769654"/>
                </a:moveTo>
                <a:lnTo>
                  <a:pt x="1098066" y="1881205"/>
                </a:lnTo>
                <a:lnTo>
                  <a:pt x="5755519" y="987993"/>
                </a:lnTo>
                <a:lnTo>
                  <a:pt x="4234096" y="0"/>
                </a:lnTo>
                <a:lnTo>
                  <a:pt x="0" y="769654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CE3F03D-7099-6149-BB14-DDE1E9514240}"/>
              </a:ext>
            </a:extLst>
          </p:cNvPr>
          <p:cNvSpPr/>
          <p:nvPr/>
        </p:nvSpPr>
        <p:spPr>
          <a:xfrm>
            <a:off x="2219270" y="3823569"/>
            <a:ext cx="1710929" cy="55973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5904051"/>
              <a:gd name="connsiteY0" fmla="*/ 881378 h 2132582"/>
              <a:gd name="connsiteX1" fmla="*/ 1271350 w 5904051"/>
              <a:gd name="connsiteY1" fmla="*/ 2132582 h 2132582"/>
              <a:gd name="connsiteX2" fmla="*/ 5904051 w 5904051"/>
              <a:gd name="connsiteY2" fmla="*/ 987993 h 2132582"/>
              <a:gd name="connsiteX3" fmla="*/ 5026254 w 5904051"/>
              <a:gd name="connsiteY3" fmla="*/ 0 h 2132582"/>
              <a:gd name="connsiteX4" fmla="*/ 0 w 5904051"/>
              <a:gd name="connsiteY4" fmla="*/ 881378 h 2132582"/>
              <a:gd name="connsiteX0" fmla="*/ 0 w 5904051"/>
              <a:gd name="connsiteY0" fmla="*/ 713792 h 1964996"/>
              <a:gd name="connsiteX1" fmla="*/ 1271350 w 5904051"/>
              <a:gd name="connsiteY1" fmla="*/ 1964996 h 1964996"/>
              <a:gd name="connsiteX2" fmla="*/ 5904051 w 5904051"/>
              <a:gd name="connsiteY2" fmla="*/ 820407 h 1964996"/>
              <a:gd name="connsiteX3" fmla="*/ 4531156 w 5904051"/>
              <a:gd name="connsiteY3" fmla="*/ 0 h 1964996"/>
              <a:gd name="connsiteX4" fmla="*/ 0 w 5904051"/>
              <a:gd name="connsiteY4" fmla="*/ 713792 h 1964996"/>
              <a:gd name="connsiteX0" fmla="*/ 0 w 5904051"/>
              <a:gd name="connsiteY0" fmla="*/ 713792 h 1629828"/>
              <a:gd name="connsiteX1" fmla="*/ 1568409 w 5904051"/>
              <a:gd name="connsiteY1" fmla="*/ 1629828 h 1629828"/>
              <a:gd name="connsiteX2" fmla="*/ 5904051 w 5904051"/>
              <a:gd name="connsiteY2" fmla="*/ 820407 h 1629828"/>
              <a:gd name="connsiteX3" fmla="*/ 4531156 w 5904051"/>
              <a:gd name="connsiteY3" fmla="*/ 0 h 1629828"/>
              <a:gd name="connsiteX4" fmla="*/ 0 w 5904051"/>
              <a:gd name="connsiteY4" fmla="*/ 713792 h 1629828"/>
              <a:gd name="connsiteX0" fmla="*/ 0 w 5309933"/>
              <a:gd name="connsiteY0" fmla="*/ 657927 h 1629828"/>
              <a:gd name="connsiteX1" fmla="*/ 974291 w 5309933"/>
              <a:gd name="connsiteY1" fmla="*/ 1629828 h 1629828"/>
              <a:gd name="connsiteX2" fmla="*/ 5309933 w 5309933"/>
              <a:gd name="connsiteY2" fmla="*/ 820407 h 1629828"/>
              <a:gd name="connsiteX3" fmla="*/ 3937038 w 5309933"/>
              <a:gd name="connsiteY3" fmla="*/ 0 h 1629828"/>
              <a:gd name="connsiteX4" fmla="*/ 0 w 5309933"/>
              <a:gd name="connsiteY4" fmla="*/ 657927 h 1629828"/>
              <a:gd name="connsiteX0" fmla="*/ 0 w 5309933"/>
              <a:gd name="connsiteY0" fmla="*/ 657927 h 1881205"/>
              <a:gd name="connsiteX1" fmla="*/ 850515 w 5309933"/>
              <a:gd name="connsiteY1" fmla="*/ 1881205 h 1881205"/>
              <a:gd name="connsiteX2" fmla="*/ 5309933 w 5309933"/>
              <a:gd name="connsiteY2" fmla="*/ 820407 h 1881205"/>
              <a:gd name="connsiteX3" fmla="*/ 3937038 w 5309933"/>
              <a:gd name="connsiteY3" fmla="*/ 0 h 1881205"/>
              <a:gd name="connsiteX4" fmla="*/ 0 w 5309933"/>
              <a:gd name="connsiteY4" fmla="*/ 657927 h 1881205"/>
              <a:gd name="connsiteX0" fmla="*/ 0 w 5582236"/>
              <a:gd name="connsiteY0" fmla="*/ 657927 h 1881205"/>
              <a:gd name="connsiteX1" fmla="*/ 850515 w 5582236"/>
              <a:gd name="connsiteY1" fmla="*/ 1881205 h 1881205"/>
              <a:gd name="connsiteX2" fmla="*/ 5582236 w 5582236"/>
              <a:gd name="connsiteY2" fmla="*/ 876270 h 1881205"/>
              <a:gd name="connsiteX3" fmla="*/ 3937038 w 5582236"/>
              <a:gd name="connsiteY3" fmla="*/ 0 h 1881205"/>
              <a:gd name="connsiteX4" fmla="*/ 0 w 5582236"/>
              <a:gd name="connsiteY4" fmla="*/ 657927 h 1881205"/>
              <a:gd name="connsiteX0" fmla="*/ 0 w 5582236"/>
              <a:gd name="connsiteY0" fmla="*/ 1021027 h 2244305"/>
              <a:gd name="connsiteX1" fmla="*/ 850515 w 5582236"/>
              <a:gd name="connsiteY1" fmla="*/ 2244305 h 2244305"/>
              <a:gd name="connsiteX2" fmla="*/ 5582236 w 5582236"/>
              <a:gd name="connsiteY2" fmla="*/ 1239370 h 2244305"/>
              <a:gd name="connsiteX3" fmla="*/ 4135077 w 5582236"/>
              <a:gd name="connsiteY3" fmla="*/ 0 h 2244305"/>
              <a:gd name="connsiteX4" fmla="*/ 0 w 5582236"/>
              <a:gd name="connsiteY4" fmla="*/ 1021027 h 2244305"/>
              <a:gd name="connsiteX0" fmla="*/ 0 w 5582236"/>
              <a:gd name="connsiteY0" fmla="*/ 965164 h 2188442"/>
              <a:gd name="connsiteX1" fmla="*/ 850515 w 5582236"/>
              <a:gd name="connsiteY1" fmla="*/ 2188442 h 2188442"/>
              <a:gd name="connsiteX2" fmla="*/ 5582236 w 5582236"/>
              <a:gd name="connsiteY2" fmla="*/ 1183507 h 2188442"/>
              <a:gd name="connsiteX3" fmla="*/ 3961793 w 5582236"/>
              <a:gd name="connsiteY3" fmla="*/ 0 h 2188442"/>
              <a:gd name="connsiteX4" fmla="*/ 0 w 5582236"/>
              <a:gd name="connsiteY4" fmla="*/ 965164 h 2188442"/>
              <a:gd name="connsiteX0" fmla="*/ 0 w 5928803"/>
              <a:gd name="connsiteY0" fmla="*/ 881373 h 2188442"/>
              <a:gd name="connsiteX1" fmla="*/ 1197082 w 5928803"/>
              <a:gd name="connsiteY1" fmla="*/ 2188442 h 2188442"/>
              <a:gd name="connsiteX2" fmla="*/ 5928803 w 5928803"/>
              <a:gd name="connsiteY2" fmla="*/ 1183507 h 2188442"/>
              <a:gd name="connsiteX3" fmla="*/ 4308360 w 5928803"/>
              <a:gd name="connsiteY3" fmla="*/ 0 h 2188442"/>
              <a:gd name="connsiteX4" fmla="*/ 0 w 5928803"/>
              <a:gd name="connsiteY4" fmla="*/ 881373 h 2188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8803" h="2188442">
                <a:moveTo>
                  <a:pt x="0" y="881373"/>
                </a:moveTo>
                <a:lnTo>
                  <a:pt x="1197082" y="2188442"/>
                </a:lnTo>
                <a:lnTo>
                  <a:pt x="5928803" y="1183507"/>
                </a:lnTo>
                <a:lnTo>
                  <a:pt x="4308360" y="0"/>
                </a:lnTo>
                <a:lnTo>
                  <a:pt x="0" y="881373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88F090-7FEC-1A40-ABDF-36A9569E0569}"/>
              </a:ext>
            </a:extLst>
          </p:cNvPr>
          <p:cNvSpPr txBox="1"/>
          <p:nvPr/>
        </p:nvSpPr>
        <p:spPr>
          <a:xfrm>
            <a:off x="4763651" y="333852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4"/>
                </a:solidFill>
                <a:latin typeface="Myriad Pro" panose="020B0503030403020204" pitchFamily="34" charset="0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2498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540A-AE95-A34A-AAED-889167BB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S"/>
              <a:t>Nedavno: kontejneri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F9C7EC6-CEA6-5746-B120-36529E7F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68315"/>
            <a:ext cx="5940669" cy="4475284"/>
          </a:xfrm>
        </p:spPr>
        <p:txBody>
          <a:bodyPr/>
          <a:lstStyle/>
          <a:p>
            <a:r>
              <a:rPr lang="en-RS"/>
              <a:t>standardizovano pakovanje softvera i zavisnosti</a:t>
            </a:r>
          </a:p>
          <a:p>
            <a:r>
              <a:rPr lang="en-RS"/>
              <a:t>međusobna izolacija kontejnera</a:t>
            </a:r>
          </a:p>
          <a:p>
            <a:r>
              <a:rPr lang="en-RS"/>
              <a:t>deli se isti OS kernel</a:t>
            </a:r>
          </a:p>
        </p:txBody>
      </p:sp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B6D464BB-A126-E54F-86C9-BAC25A97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2443" y="3645694"/>
            <a:ext cx="4572000" cy="27813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68661F53-4796-EF44-9E08-F788B670C80B}"/>
              </a:ext>
            </a:extLst>
          </p:cNvPr>
          <p:cNvSpPr/>
          <p:nvPr/>
        </p:nvSpPr>
        <p:spPr>
          <a:xfrm>
            <a:off x="571500" y="3579020"/>
            <a:ext cx="4021932" cy="1907381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932" h="1907381">
                <a:moveTo>
                  <a:pt x="0" y="328612"/>
                </a:moveTo>
                <a:lnTo>
                  <a:pt x="1671638" y="1907381"/>
                </a:lnTo>
                <a:lnTo>
                  <a:pt x="4021932" y="1285875"/>
                </a:lnTo>
                <a:lnTo>
                  <a:pt x="1957388" y="0"/>
                </a:lnTo>
                <a:lnTo>
                  <a:pt x="0" y="328612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61F21-416B-624B-9D64-384D815A847E}"/>
              </a:ext>
            </a:extLst>
          </p:cNvPr>
          <p:cNvSpPr txBox="1"/>
          <p:nvPr/>
        </p:nvSpPr>
        <p:spPr>
          <a:xfrm>
            <a:off x="4762601" y="497919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B9C6E-54CB-9746-9506-8A4321E02F78}"/>
              </a:ext>
            </a:extLst>
          </p:cNvPr>
          <p:cNvSpPr txBox="1"/>
          <p:nvPr/>
        </p:nvSpPr>
        <p:spPr>
          <a:xfrm>
            <a:off x="4762601" y="465106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host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0C68A-F030-644A-86D2-1FD7EBA675F8}"/>
              </a:ext>
            </a:extLst>
          </p:cNvPr>
          <p:cNvSpPr txBox="1"/>
          <p:nvPr/>
        </p:nvSpPr>
        <p:spPr>
          <a:xfrm>
            <a:off x="4762601" y="432292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6"/>
                </a:solidFill>
                <a:latin typeface="Myriad Pro" panose="020B0503030403020204" pitchFamily="34" charset="0"/>
              </a:rPr>
              <a:t>container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07FE27E-D191-7B4A-9C8C-7E3BB36E8BC1}"/>
              </a:ext>
            </a:extLst>
          </p:cNvPr>
          <p:cNvSpPr/>
          <p:nvPr/>
        </p:nvSpPr>
        <p:spPr>
          <a:xfrm>
            <a:off x="625077" y="3246926"/>
            <a:ext cx="2500314" cy="74413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ED4326-B5C9-A744-8328-04B23486CCE0}"/>
              </a:ext>
            </a:extLst>
          </p:cNvPr>
          <p:cNvSpPr/>
          <p:nvPr/>
        </p:nvSpPr>
        <p:spPr>
          <a:xfrm>
            <a:off x="1170332" y="3778540"/>
            <a:ext cx="2614614" cy="7798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42796 h 2194000"/>
              <a:gd name="connsiteX1" fmla="*/ 1271350 w 6671452"/>
              <a:gd name="connsiteY1" fmla="*/ 2194000 h 2194000"/>
              <a:gd name="connsiteX2" fmla="*/ 6671452 w 6671452"/>
              <a:gd name="connsiteY2" fmla="*/ 1244925 h 2194000"/>
              <a:gd name="connsiteX3" fmla="*/ 5388418 w 6671452"/>
              <a:gd name="connsiteY3" fmla="*/ 0 h 2194000"/>
              <a:gd name="connsiteX4" fmla="*/ 0 w 6671452"/>
              <a:gd name="connsiteY4" fmla="*/ 942796 h 2194000"/>
              <a:gd name="connsiteX0" fmla="*/ 0 w 6938309"/>
              <a:gd name="connsiteY0" fmla="*/ 942796 h 2194000"/>
              <a:gd name="connsiteX1" fmla="*/ 1271350 w 6938309"/>
              <a:gd name="connsiteY1" fmla="*/ 2194000 h 2194000"/>
              <a:gd name="connsiteX2" fmla="*/ 6938309 w 6938309"/>
              <a:gd name="connsiteY2" fmla="*/ 1183507 h 2194000"/>
              <a:gd name="connsiteX3" fmla="*/ 5388418 w 6938309"/>
              <a:gd name="connsiteY3" fmla="*/ 0 h 2194000"/>
              <a:gd name="connsiteX4" fmla="*/ 0 w 6938309"/>
              <a:gd name="connsiteY4" fmla="*/ 942796 h 2194000"/>
              <a:gd name="connsiteX0" fmla="*/ 0 w 7109861"/>
              <a:gd name="connsiteY0" fmla="*/ 1004217 h 2194000"/>
              <a:gd name="connsiteX1" fmla="*/ 1442902 w 7109861"/>
              <a:gd name="connsiteY1" fmla="*/ 2194000 h 2194000"/>
              <a:gd name="connsiteX2" fmla="*/ 7109861 w 7109861"/>
              <a:gd name="connsiteY2" fmla="*/ 1183507 h 2194000"/>
              <a:gd name="connsiteX3" fmla="*/ 5559970 w 7109861"/>
              <a:gd name="connsiteY3" fmla="*/ 0 h 2194000"/>
              <a:gd name="connsiteX4" fmla="*/ 0 w 7109861"/>
              <a:gd name="connsiteY4" fmla="*/ 1004217 h 2194000"/>
              <a:gd name="connsiteX0" fmla="*/ 0 w 7109861"/>
              <a:gd name="connsiteY0" fmla="*/ 1004217 h 2275891"/>
              <a:gd name="connsiteX1" fmla="*/ 1233229 w 7109861"/>
              <a:gd name="connsiteY1" fmla="*/ 2275891 h 2275891"/>
              <a:gd name="connsiteX2" fmla="*/ 7109861 w 7109861"/>
              <a:gd name="connsiteY2" fmla="*/ 1183507 h 2275891"/>
              <a:gd name="connsiteX3" fmla="*/ 5559970 w 7109861"/>
              <a:gd name="connsiteY3" fmla="*/ 0 h 2275891"/>
              <a:gd name="connsiteX4" fmla="*/ 0 w 7109861"/>
              <a:gd name="connsiteY4" fmla="*/ 1004217 h 2275891"/>
              <a:gd name="connsiteX0" fmla="*/ 0 w 7109861"/>
              <a:gd name="connsiteY0" fmla="*/ 1004217 h 2255417"/>
              <a:gd name="connsiteX1" fmla="*/ 1309474 w 7109861"/>
              <a:gd name="connsiteY1" fmla="*/ 2255417 h 2255417"/>
              <a:gd name="connsiteX2" fmla="*/ 7109861 w 7109861"/>
              <a:gd name="connsiteY2" fmla="*/ 1183507 h 2255417"/>
              <a:gd name="connsiteX3" fmla="*/ 5559970 w 7109861"/>
              <a:gd name="connsiteY3" fmla="*/ 0 h 2255417"/>
              <a:gd name="connsiteX4" fmla="*/ 0 w 7109861"/>
              <a:gd name="connsiteY4" fmla="*/ 1004217 h 2255417"/>
              <a:gd name="connsiteX0" fmla="*/ 0 w 6976433"/>
              <a:gd name="connsiteY0" fmla="*/ 1004217 h 2255417"/>
              <a:gd name="connsiteX1" fmla="*/ 1309474 w 6976433"/>
              <a:gd name="connsiteY1" fmla="*/ 2255417 h 2255417"/>
              <a:gd name="connsiteX2" fmla="*/ 6976433 w 6976433"/>
              <a:gd name="connsiteY2" fmla="*/ 1122089 h 2255417"/>
              <a:gd name="connsiteX3" fmla="*/ 5559970 w 6976433"/>
              <a:gd name="connsiteY3" fmla="*/ 0 h 2255417"/>
              <a:gd name="connsiteX4" fmla="*/ 0 w 6976433"/>
              <a:gd name="connsiteY4" fmla="*/ 1004217 h 2255417"/>
              <a:gd name="connsiteX0" fmla="*/ 0 w 6976433"/>
              <a:gd name="connsiteY0" fmla="*/ 983743 h 2234943"/>
              <a:gd name="connsiteX1" fmla="*/ 1309474 w 6976433"/>
              <a:gd name="connsiteY1" fmla="*/ 2234943 h 2234943"/>
              <a:gd name="connsiteX2" fmla="*/ 6976433 w 6976433"/>
              <a:gd name="connsiteY2" fmla="*/ 1101615 h 2234943"/>
              <a:gd name="connsiteX3" fmla="*/ 5502787 w 6976433"/>
              <a:gd name="connsiteY3" fmla="*/ 0 h 2234943"/>
              <a:gd name="connsiteX4" fmla="*/ 0 w 6976433"/>
              <a:gd name="connsiteY4" fmla="*/ 983743 h 223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433" h="2234943">
                <a:moveTo>
                  <a:pt x="0" y="983743"/>
                </a:moveTo>
                <a:lnTo>
                  <a:pt x="1309474" y="2234943"/>
                </a:lnTo>
                <a:lnTo>
                  <a:pt x="6976433" y="1101615"/>
                </a:lnTo>
                <a:lnTo>
                  <a:pt x="5502787" y="0"/>
                </a:lnTo>
                <a:lnTo>
                  <a:pt x="0" y="983743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3C66DF2-28D8-E844-A595-44EB3EBBA86B}"/>
              </a:ext>
            </a:extLst>
          </p:cNvPr>
          <p:cNvSpPr/>
          <p:nvPr/>
        </p:nvSpPr>
        <p:spPr>
          <a:xfrm>
            <a:off x="1875234" y="4285044"/>
            <a:ext cx="2728914" cy="894156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881378 h 2480618"/>
              <a:gd name="connsiteX1" fmla="*/ 813879 w 6671452"/>
              <a:gd name="connsiteY1" fmla="*/ 2480618 h 2480618"/>
              <a:gd name="connsiteX2" fmla="*/ 6671452 w 6671452"/>
              <a:gd name="connsiteY2" fmla="*/ 1183507 h 2480618"/>
              <a:gd name="connsiteX3" fmla="*/ 5026254 w 6671452"/>
              <a:gd name="connsiteY3" fmla="*/ 0 h 2480618"/>
              <a:gd name="connsiteX4" fmla="*/ 0 w 6671452"/>
              <a:gd name="connsiteY4" fmla="*/ 881378 h 2480618"/>
              <a:gd name="connsiteX0" fmla="*/ 0 w 7128923"/>
              <a:gd name="connsiteY0" fmla="*/ 1065635 h 2480618"/>
              <a:gd name="connsiteX1" fmla="*/ 1271350 w 7128923"/>
              <a:gd name="connsiteY1" fmla="*/ 2480618 h 2480618"/>
              <a:gd name="connsiteX2" fmla="*/ 7128923 w 7128923"/>
              <a:gd name="connsiteY2" fmla="*/ 1183507 h 2480618"/>
              <a:gd name="connsiteX3" fmla="*/ 5483725 w 7128923"/>
              <a:gd name="connsiteY3" fmla="*/ 0 h 2480618"/>
              <a:gd name="connsiteX4" fmla="*/ 0 w 7128923"/>
              <a:gd name="connsiteY4" fmla="*/ 1065635 h 2480618"/>
              <a:gd name="connsiteX0" fmla="*/ 0 w 7128923"/>
              <a:gd name="connsiteY0" fmla="*/ 1147526 h 2562509"/>
              <a:gd name="connsiteX1" fmla="*/ 1271350 w 7128923"/>
              <a:gd name="connsiteY1" fmla="*/ 2562509 h 2562509"/>
              <a:gd name="connsiteX2" fmla="*/ 7128923 w 7128923"/>
              <a:gd name="connsiteY2" fmla="*/ 1265398 h 2562509"/>
              <a:gd name="connsiteX3" fmla="*/ 5655278 w 7128923"/>
              <a:gd name="connsiteY3" fmla="*/ 0 h 2562509"/>
              <a:gd name="connsiteX4" fmla="*/ 0 w 712892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999250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  <a:gd name="connsiteX0" fmla="*/ 0 w 7281413"/>
              <a:gd name="connsiteY0" fmla="*/ 1147526 h 2562509"/>
              <a:gd name="connsiteX1" fmla="*/ 1271350 w 7281413"/>
              <a:gd name="connsiteY1" fmla="*/ 2562509 h 2562509"/>
              <a:gd name="connsiteX2" fmla="*/ 7281413 w 7281413"/>
              <a:gd name="connsiteY2" fmla="*/ 1122086 h 2562509"/>
              <a:gd name="connsiteX3" fmla="*/ 5655278 w 7281413"/>
              <a:gd name="connsiteY3" fmla="*/ 0 h 2562509"/>
              <a:gd name="connsiteX4" fmla="*/ 0 w 7281413"/>
              <a:gd name="connsiteY4" fmla="*/ 1147526 h 256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1413" h="2562509">
                <a:moveTo>
                  <a:pt x="0" y="1147526"/>
                </a:moveTo>
                <a:lnTo>
                  <a:pt x="1271350" y="2562509"/>
                </a:lnTo>
                <a:lnTo>
                  <a:pt x="7281413" y="1122086"/>
                </a:lnTo>
                <a:lnTo>
                  <a:pt x="5655278" y="0"/>
                </a:lnTo>
                <a:lnTo>
                  <a:pt x="0" y="1147526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B241E-89C6-D248-93DB-72C32F00A5AD}"/>
              </a:ext>
            </a:extLst>
          </p:cNvPr>
          <p:cNvSpPr txBox="1"/>
          <p:nvPr/>
        </p:nvSpPr>
        <p:spPr>
          <a:xfrm>
            <a:off x="4760272" y="399479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rgbClr val="C00000"/>
                </a:solidFill>
                <a:latin typeface="Myriad Pro" panose="020B0503030403020204" pitchFamily="34" charset="0"/>
              </a:rPr>
              <a:t>Debian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B3E2E31-EABA-854F-917E-08D687C09B76}"/>
              </a:ext>
            </a:extLst>
          </p:cNvPr>
          <p:cNvSpPr/>
          <p:nvPr/>
        </p:nvSpPr>
        <p:spPr>
          <a:xfrm>
            <a:off x="777476" y="3179928"/>
            <a:ext cx="1925242" cy="545444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728F9D5-2EE9-CA42-B613-A583EE9228A3}"/>
              </a:ext>
            </a:extLst>
          </p:cNvPr>
          <p:cNvSpPr/>
          <p:nvPr/>
        </p:nvSpPr>
        <p:spPr>
          <a:xfrm>
            <a:off x="1401907" y="3736328"/>
            <a:ext cx="2082405" cy="609739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65173 h 2216377"/>
              <a:gd name="connsiteX1" fmla="*/ 1271350 w 6671452"/>
              <a:gd name="connsiteY1" fmla="*/ 2216377 h 2216377"/>
              <a:gd name="connsiteX2" fmla="*/ 6671452 w 6671452"/>
              <a:gd name="connsiteY2" fmla="*/ 1267302 h 2216377"/>
              <a:gd name="connsiteX3" fmla="*/ 5471844 w 6671452"/>
              <a:gd name="connsiteY3" fmla="*/ 0 h 2216377"/>
              <a:gd name="connsiteX4" fmla="*/ 0 w 6671452"/>
              <a:gd name="connsiteY4" fmla="*/ 965173 h 2216377"/>
              <a:gd name="connsiteX0" fmla="*/ 0 w 6993267"/>
              <a:gd name="connsiteY0" fmla="*/ 965173 h 2216377"/>
              <a:gd name="connsiteX1" fmla="*/ 1271350 w 6993267"/>
              <a:gd name="connsiteY1" fmla="*/ 2216377 h 2216377"/>
              <a:gd name="connsiteX2" fmla="*/ 6993267 w 6993267"/>
              <a:gd name="connsiteY2" fmla="*/ 1239370 h 2216377"/>
              <a:gd name="connsiteX3" fmla="*/ 5471844 w 6993267"/>
              <a:gd name="connsiteY3" fmla="*/ 0 h 2216377"/>
              <a:gd name="connsiteX4" fmla="*/ 0 w 6993267"/>
              <a:gd name="connsiteY4" fmla="*/ 965173 h 2216377"/>
              <a:gd name="connsiteX0" fmla="*/ 0 w 7216062"/>
              <a:gd name="connsiteY0" fmla="*/ 965173 h 2216377"/>
              <a:gd name="connsiteX1" fmla="*/ 1271350 w 7216062"/>
              <a:gd name="connsiteY1" fmla="*/ 2216377 h 2216377"/>
              <a:gd name="connsiteX2" fmla="*/ 7216062 w 7216062"/>
              <a:gd name="connsiteY2" fmla="*/ 1239370 h 2216377"/>
              <a:gd name="connsiteX3" fmla="*/ 5471844 w 7216062"/>
              <a:gd name="connsiteY3" fmla="*/ 0 h 2216377"/>
              <a:gd name="connsiteX4" fmla="*/ 0 w 7216062"/>
              <a:gd name="connsiteY4" fmla="*/ 965173 h 2216377"/>
              <a:gd name="connsiteX0" fmla="*/ 0 w 7216062"/>
              <a:gd name="connsiteY0" fmla="*/ 965173 h 2383963"/>
              <a:gd name="connsiteX1" fmla="*/ 1419877 w 7216062"/>
              <a:gd name="connsiteY1" fmla="*/ 2383963 h 2383963"/>
              <a:gd name="connsiteX2" fmla="*/ 7216062 w 7216062"/>
              <a:gd name="connsiteY2" fmla="*/ 1239370 h 2383963"/>
              <a:gd name="connsiteX3" fmla="*/ 5471844 w 7216062"/>
              <a:gd name="connsiteY3" fmla="*/ 0 h 2383963"/>
              <a:gd name="connsiteX4" fmla="*/ 0 w 7216062"/>
              <a:gd name="connsiteY4" fmla="*/ 965173 h 238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062" h="2383963">
                <a:moveTo>
                  <a:pt x="0" y="965173"/>
                </a:moveTo>
                <a:lnTo>
                  <a:pt x="1419877" y="2383963"/>
                </a:lnTo>
                <a:lnTo>
                  <a:pt x="7216062" y="1239370"/>
                </a:lnTo>
                <a:lnTo>
                  <a:pt x="5471844" y="0"/>
                </a:lnTo>
                <a:lnTo>
                  <a:pt x="0" y="965173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2CB01D-8270-904D-98D9-15201CEEC0C5}"/>
              </a:ext>
            </a:extLst>
          </p:cNvPr>
          <p:cNvSpPr/>
          <p:nvPr/>
        </p:nvSpPr>
        <p:spPr>
          <a:xfrm>
            <a:off x="2060197" y="4234133"/>
            <a:ext cx="2168130" cy="70260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1021032 h 2272236"/>
              <a:gd name="connsiteX1" fmla="*/ 1271350 w 6671452"/>
              <a:gd name="connsiteY1" fmla="*/ 2272236 h 2272236"/>
              <a:gd name="connsiteX2" fmla="*/ 6671452 w 6671452"/>
              <a:gd name="connsiteY2" fmla="*/ 1323161 h 2272236"/>
              <a:gd name="connsiteX3" fmla="*/ 5125273 w 6671452"/>
              <a:gd name="connsiteY3" fmla="*/ 0 h 2272236"/>
              <a:gd name="connsiteX4" fmla="*/ 0 w 6671452"/>
              <a:gd name="connsiteY4" fmla="*/ 1021032 h 2272236"/>
              <a:gd name="connsiteX0" fmla="*/ 0 w 6671452"/>
              <a:gd name="connsiteY0" fmla="*/ 1021032 h 2579473"/>
              <a:gd name="connsiteX1" fmla="*/ 1320858 w 6671452"/>
              <a:gd name="connsiteY1" fmla="*/ 2579473 h 2579473"/>
              <a:gd name="connsiteX2" fmla="*/ 6671452 w 6671452"/>
              <a:gd name="connsiteY2" fmla="*/ 1323161 h 2579473"/>
              <a:gd name="connsiteX3" fmla="*/ 5125273 w 6671452"/>
              <a:gd name="connsiteY3" fmla="*/ 0 h 2579473"/>
              <a:gd name="connsiteX4" fmla="*/ 0 w 6671452"/>
              <a:gd name="connsiteY4" fmla="*/ 1021032 h 2579473"/>
              <a:gd name="connsiteX0" fmla="*/ 0 w 6671452"/>
              <a:gd name="connsiteY0" fmla="*/ 1021032 h 2691196"/>
              <a:gd name="connsiteX1" fmla="*/ 1494145 w 6671452"/>
              <a:gd name="connsiteY1" fmla="*/ 2691196 h 2691196"/>
              <a:gd name="connsiteX2" fmla="*/ 6671452 w 6671452"/>
              <a:gd name="connsiteY2" fmla="*/ 1323161 h 2691196"/>
              <a:gd name="connsiteX3" fmla="*/ 5125273 w 6671452"/>
              <a:gd name="connsiteY3" fmla="*/ 0 h 2691196"/>
              <a:gd name="connsiteX4" fmla="*/ 0 w 6671452"/>
              <a:gd name="connsiteY4" fmla="*/ 1021032 h 2691196"/>
              <a:gd name="connsiteX0" fmla="*/ 0 w 6671452"/>
              <a:gd name="connsiteY0" fmla="*/ 1021032 h 2551545"/>
              <a:gd name="connsiteX1" fmla="*/ 1494145 w 6671452"/>
              <a:gd name="connsiteY1" fmla="*/ 2551545 h 2551545"/>
              <a:gd name="connsiteX2" fmla="*/ 6671452 w 6671452"/>
              <a:gd name="connsiteY2" fmla="*/ 1323161 h 2551545"/>
              <a:gd name="connsiteX3" fmla="*/ 5125273 w 6671452"/>
              <a:gd name="connsiteY3" fmla="*/ 0 h 2551545"/>
              <a:gd name="connsiteX4" fmla="*/ 0 w 6671452"/>
              <a:gd name="connsiteY4" fmla="*/ 1021032 h 2551545"/>
              <a:gd name="connsiteX0" fmla="*/ 0 w 6671452"/>
              <a:gd name="connsiteY0" fmla="*/ 1216550 h 2747063"/>
              <a:gd name="connsiteX1" fmla="*/ 1494145 w 6671452"/>
              <a:gd name="connsiteY1" fmla="*/ 2747063 h 2747063"/>
              <a:gd name="connsiteX2" fmla="*/ 6671452 w 6671452"/>
              <a:gd name="connsiteY2" fmla="*/ 1518679 h 2747063"/>
              <a:gd name="connsiteX3" fmla="*/ 5694639 w 6671452"/>
              <a:gd name="connsiteY3" fmla="*/ 0 h 2747063"/>
              <a:gd name="connsiteX4" fmla="*/ 0 w 6671452"/>
              <a:gd name="connsiteY4" fmla="*/ 1216550 h 2747063"/>
              <a:gd name="connsiteX0" fmla="*/ 0 w 7364589"/>
              <a:gd name="connsiteY0" fmla="*/ 1216550 h 2747063"/>
              <a:gd name="connsiteX1" fmla="*/ 1494145 w 7364589"/>
              <a:gd name="connsiteY1" fmla="*/ 2747063 h 2747063"/>
              <a:gd name="connsiteX2" fmla="*/ 7364589 w 7364589"/>
              <a:gd name="connsiteY2" fmla="*/ 1406956 h 2747063"/>
              <a:gd name="connsiteX3" fmla="*/ 5694639 w 7364589"/>
              <a:gd name="connsiteY3" fmla="*/ 0 h 2747063"/>
              <a:gd name="connsiteX4" fmla="*/ 0 w 7364589"/>
              <a:gd name="connsiteY4" fmla="*/ 1216550 h 2747063"/>
              <a:gd name="connsiteX0" fmla="*/ 0 w 7513120"/>
              <a:gd name="connsiteY0" fmla="*/ 1216550 h 2747063"/>
              <a:gd name="connsiteX1" fmla="*/ 1494145 w 7513120"/>
              <a:gd name="connsiteY1" fmla="*/ 2747063 h 2747063"/>
              <a:gd name="connsiteX2" fmla="*/ 7513120 w 7513120"/>
              <a:gd name="connsiteY2" fmla="*/ 1434888 h 2747063"/>
              <a:gd name="connsiteX3" fmla="*/ 5694639 w 7513120"/>
              <a:gd name="connsiteY3" fmla="*/ 0 h 2747063"/>
              <a:gd name="connsiteX4" fmla="*/ 0 w 7513120"/>
              <a:gd name="connsiteY4" fmla="*/ 1216550 h 27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120" h="2747063">
                <a:moveTo>
                  <a:pt x="0" y="1216550"/>
                </a:moveTo>
                <a:lnTo>
                  <a:pt x="1494145" y="2747063"/>
                </a:lnTo>
                <a:lnTo>
                  <a:pt x="7513120" y="1434888"/>
                </a:lnTo>
                <a:lnTo>
                  <a:pt x="5694639" y="0"/>
                </a:lnTo>
                <a:lnTo>
                  <a:pt x="0" y="1216550"/>
                </a:lnTo>
                <a:close/>
              </a:path>
            </a:pathLst>
          </a:custGeom>
          <a:solidFill>
            <a:srgbClr val="C0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E86E2-8C38-6E42-98D2-4A3D6A018365}"/>
              </a:ext>
            </a:extLst>
          </p:cNvPr>
          <p:cNvSpPr txBox="1"/>
          <p:nvPr/>
        </p:nvSpPr>
        <p:spPr>
          <a:xfrm>
            <a:off x="4763600" y="36666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2"/>
                </a:solidFill>
                <a:latin typeface="Myriad Pro" panose="020B0503030403020204" pitchFamily="34" charset="0"/>
              </a:rPr>
              <a:t>Java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42B49-8B60-424C-9D7D-BCF3D928B9B1}"/>
              </a:ext>
            </a:extLst>
          </p:cNvPr>
          <p:cNvSpPr txBox="1"/>
          <p:nvPr/>
        </p:nvSpPr>
        <p:spPr>
          <a:xfrm>
            <a:off x="4763651" y="333852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4"/>
                </a:solidFill>
                <a:latin typeface="Myriad Pro" panose="020B0503030403020204" pitchFamily="34" charset="0"/>
              </a:rPr>
              <a:t>Tomcat+app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F1DD670-0BCC-AE42-AE33-6357A35C3298}"/>
              </a:ext>
            </a:extLst>
          </p:cNvPr>
          <p:cNvSpPr/>
          <p:nvPr/>
        </p:nvSpPr>
        <p:spPr>
          <a:xfrm>
            <a:off x="2060197" y="3996635"/>
            <a:ext cx="2168130" cy="70260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1021032 h 2272236"/>
              <a:gd name="connsiteX1" fmla="*/ 1271350 w 6671452"/>
              <a:gd name="connsiteY1" fmla="*/ 2272236 h 2272236"/>
              <a:gd name="connsiteX2" fmla="*/ 6671452 w 6671452"/>
              <a:gd name="connsiteY2" fmla="*/ 1323161 h 2272236"/>
              <a:gd name="connsiteX3" fmla="*/ 5125273 w 6671452"/>
              <a:gd name="connsiteY3" fmla="*/ 0 h 2272236"/>
              <a:gd name="connsiteX4" fmla="*/ 0 w 6671452"/>
              <a:gd name="connsiteY4" fmla="*/ 1021032 h 2272236"/>
              <a:gd name="connsiteX0" fmla="*/ 0 w 6671452"/>
              <a:gd name="connsiteY0" fmla="*/ 1021032 h 2579473"/>
              <a:gd name="connsiteX1" fmla="*/ 1320858 w 6671452"/>
              <a:gd name="connsiteY1" fmla="*/ 2579473 h 2579473"/>
              <a:gd name="connsiteX2" fmla="*/ 6671452 w 6671452"/>
              <a:gd name="connsiteY2" fmla="*/ 1323161 h 2579473"/>
              <a:gd name="connsiteX3" fmla="*/ 5125273 w 6671452"/>
              <a:gd name="connsiteY3" fmla="*/ 0 h 2579473"/>
              <a:gd name="connsiteX4" fmla="*/ 0 w 6671452"/>
              <a:gd name="connsiteY4" fmla="*/ 1021032 h 2579473"/>
              <a:gd name="connsiteX0" fmla="*/ 0 w 6671452"/>
              <a:gd name="connsiteY0" fmla="*/ 1021032 h 2691196"/>
              <a:gd name="connsiteX1" fmla="*/ 1494145 w 6671452"/>
              <a:gd name="connsiteY1" fmla="*/ 2691196 h 2691196"/>
              <a:gd name="connsiteX2" fmla="*/ 6671452 w 6671452"/>
              <a:gd name="connsiteY2" fmla="*/ 1323161 h 2691196"/>
              <a:gd name="connsiteX3" fmla="*/ 5125273 w 6671452"/>
              <a:gd name="connsiteY3" fmla="*/ 0 h 2691196"/>
              <a:gd name="connsiteX4" fmla="*/ 0 w 6671452"/>
              <a:gd name="connsiteY4" fmla="*/ 1021032 h 2691196"/>
              <a:gd name="connsiteX0" fmla="*/ 0 w 6671452"/>
              <a:gd name="connsiteY0" fmla="*/ 1021032 h 2551545"/>
              <a:gd name="connsiteX1" fmla="*/ 1494145 w 6671452"/>
              <a:gd name="connsiteY1" fmla="*/ 2551545 h 2551545"/>
              <a:gd name="connsiteX2" fmla="*/ 6671452 w 6671452"/>
              <a:gd name="connsiteY2" fmla="*/ 1323161 h 2551545"/>
              <a:gd name="connsiteX3" fmla="*/ 5125273 w 6671452"/>
              <a:gd name="connsiteY3" fmla="*/ 0 h 2551545"/>
              <a:gd name="connsiteX4" fmla="*/ 0 w 6671452"/>
              <a:gd name="connsiteY4" fmla="*/ 1021032 h 2551545"/>
              <a:gd name="connsiteX0" fmla="*/ 0 w 6671452"/>
              <a:gd name="connsiteY0" fmla="*/ 1216550 h 2747063"/>
              <a:gd name="connsiteX1" fmla="*/ 1494145 w 6671452"/>
              <a:gd name="connsiteY1" fmla="*/ 2747063 h 2747063"/>
              <a:gd name="connsiteX2" fmla="*/ 6671452 w 6671452"/>
              <a:gd name="connsiteY2" fmla="*/ 1518679 h 2747063"/>
              <a:gd name="connsiteX3" fmla="*/ 5694639 w 6671452"/>
              <a:gd name="connsiteY3" fmla="*/ 0 h 2747063"/>
              <a:gd name="connsiteX4" fmla="*/ 0 w 6671452"/>
              <a:gd name="connsiteY4" fmla="*/ 1216550 h 2747063"/>
              <a:gd name="connsiteX0" fmla="*/ 0 w 7364589"/>
              <a:gd name="connsiteY0" fmla="*/ 1216550 h 2747063"/>
              <a:gd name="connsiteX1" fmla="*/ 1494145 w 7364589"/>
              <a:gd name="connsiteY1" fmla="*/ 2747063 h 2747063"/>
              <a:gd name="connsiteX2" fmla="*/ 7364589 w 7364589"/>
              <a:gd name="connsiteY2" fmla="*/ 1406956 h 2747063"/>
              <a:gd name="connsiteX3" fmla="*/ 5694639 w 7364589"/>
              <a:gd name="connsiteY3" fmla="*/ 0 h 2747063"/>
              <a:gd name="connsiteX4" fmla="*/ 0 w 7364589"/>
              <a:gd name="connsiteY4" fmla="*/ 1216550 h 2747063"/>
              <a:gd name="connsiteX0" fmla="*/ 0 w 7513120"/>
              <a:gd name="connsiteY0" fmla="*/ 1216550 h 2747063"/>
              <a:gd name="connsiteX1" fmla="*/ 1494145 w 7513120"/>
              <a:gd name="connsiteY1" fmla="*/ 2747063 h 2747063"/>
              <a:gd name="connsiteX2" fmla="*/ 7513120 w 7513120"/>
              <a:gd name="connsiteY2" fmla="*/ 1434888 h 2747063"/>
              <a:gd name="connsiteX3" fmla="*/ 5694639 w 7513120"/>
              <a:gd name="connsiteY3" fmla="*/ 0 h 2747063"/>
              <a:gd name="connsiteX4" fmla="*/ 0 w 7513120"/>
              <a:gd name="connsiteY4" fmla="*/ 1216550 h 27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120" h="2747063">
                <a:moveTo>
                  <a:pt x="0" y="1216550"/>
                </a:moveTo>
                <a:lnTo>
                  <a:pt x="1494145" y="2747063"/>
                </a:lnTo>
                <a:lnTo>
                  <a:pt x="7513120" y="1434888"/>
                </a:lnTo>
                <a:lnTo>
                  <a:pt x="5694639" y="0"/>
                </a:lnTo>
                <a:lnTo>
                  <a:pt x="0" y="1216550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5336CEB-459F-5040-ADC4-E2FF9827D016}"/>
              </a:ext>
            </a:extLst>
          </p:cNvPr>
          <p:cNvSpPr/>
          <p:nvPr/>
        </p:nvSpPr>
        <p:spPr>
          <a:xfrm>
            <a:off x="2056531" y="3748318"/>
            <a:ext cx="2168130" cy="702608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1021032 h 2272236"/>
              <a:gd name="connsiteX1" fmla="*/ 1271350 w 6671452"/>
              <a:gd name="connsiteY1" fmla="*/ 2272236 h 2272236"/>
              <a:gd name="connsiteX2" fmla="*/ 6671452 w 6671452"/>
              <a:gd name="connsiteY2" fmla="*/ 1323161 h 2272236"/>
              <a:gd name="connsiteX3" fmla="*/ 5125273 w 6671452"/>
              <a:gd name="connsiteY3" fmla="*/ 0 h 2272236"/>
              <a:gd name="connsiteX4" fmla="*/ 0 w 6671452"/>
              <a:gd name="connsiteY4" fmla="*/ 1021032 h 2272236"/>
              <a:gd name="connsiteX0" fmla="*/ 0 w 6671452"/>
              <a:gd name="connsiteY0" fmla="*/ 1021032 h 2579473"/>
              <a:gd name="connsiteX1" fmla="*/ 1320858 w 6671452"/>
              <a:gd name="connsiteY1" fmla="*/ 2579473 h 2579473"/>
              <a:gd name="connsiteX2" fmla="*/ 6671452 w 6671452"/>
              <a:gd name="connsiteY2" fmla="*/ 1323161 h 2579473"/>
              <a:gd name="connsiteX3" fmla="*/ 5125273 w 6671452"/>
              <a:gd name="connsiteY3" fmla="*/ 0 h 2579473"/>
              <a:gd name="connsiteX4" fmla="*/ 0 w 6671452"/>
              <a:gd name="connsiteY4" fmla="*/ 1021032 h 2579473"/>
              <a:gd name="connsiteX0" fmla="*/ 0 w 6671452"/>
              <a:gd name="connsiteY0" fmla="*/ 1021032 h 2691196"/>
              <a:gd name="connsiteX1" fmla="*/ 1494145 w 6671452"/>
              <a:gd name="connsiteY1" fmla="*/ 2691196 h 2691196"/>
              <a:gd name="connsiteX2" fmla="*/ 6671452 w 6671452"/>
              <a:gd name="connsiteY2" fmla="*/ 1323161 h 2691196"/>
              <a:gd name="connsiteX3" fmla="*/ 5125273 w 6671452"/>
              <a:gd name="connsiteY3" fmla="*/ 0 h 2691196"/>
              <a:gd name="connsiteX4" fmla="*/ 0 w 6671452"/>
              <a:gd name="connsiteY4" fmla="*/ 1021032 h 2691196"/>
              <a:gd name="connsiteX0" fmla="*/ 0 w 6671452"/>
              <a:gd name="connsiteY0" fmla="*/ 1021032 h 2551545"/>
              <a:gd name="connsiteX1" fmla="*/ 1494145 w 6671452"/>
              <a:gd name="connsiteY1" fmla="*/ 2551545 h 2551545"/>
              <a:gd name="connsiteX2" fmla="*/ 6671452 w 6671452"/>
              <a:gd name="connsiteY2" fmla="*/ 1323161 h 2551545"/>
              <a:gd name="connsiteX3" fmla="*/ 5125273 w 6671452"/>
              <a:gd name="connsiteY3" fmla="*/ 0 h 2551545"/>
              <a:gd name="connsiteX4" fmla="*/ 0 w 6671452"/>
              <a:gd name="connsiteY4" fmla="*/ 1021032 h 2551545"/>
              <a:gd name="connsiteX0" fmla="*/ 0 w 6671452"/>
              <a:gd name="connsiteY0" fmla="*/ 1216550 h 2747063"/>
              <a:gd name="connsiteX1" fmla="*/ 1494145 w 6671452"/>
              <a:gd name="connsiteY1" fmla="*/ 2747063 h 2747063"/>
              <a:gd name="connsiteX2" fmla="*/ 6671452 w 6671452"/>
              <a:gd name="connsiteY2" fmla="*/ 1518679 h 2747063"/>
              <a:gd name="connsiteX3" fmla="*/ 5694639 w 6671452"/>
              <a:gd name="connsiteY3" fmla="*/ 0 h 2747063"/>
              <a:gd name="connsiteX4" fmla="*/ 0 w 6671452"/>
              <a:gd name="connsiteY4" fmla="*/ 1216550 h 2747063"/>
              <a:gd name="connsiteX0" fmla="*/ 0 w 7364589"/>
              <a:gd name="connsiteY0" fmla="*/ 1216550 h 2747063"/>
              <a:gd name="connsiteX1" fmla="*/ 1494145 w 7364589"/>
              <a:gd name="connsiteY1" fmla="*/ 2747063 h 2747063"/>
              <a:gd name="connsiteX2" fmla="*/ 7364589 w 7364589"/>
              <a:gd name="connsiteY2" fmla="*/ 1406956 h 2747063"/>
              <a:gd name="connsiteX3" fmla="*/ 5694639 w 7364589"/>
              <a:gd name="connsiteY3" fmla="*/ 0 h 2747063"/>
              <a:gd name="connsiteX4" fmla="*/ 0 w 7364589"/>
              <a:gd name="connsiteY4" fmla="*/ 1216550 h 2747063"/>
              <a:gd name="connsiteX0" fmla="*/ 0 w 7513120"/>
              <a:gd name="connsiteY0" fmla="*/ 1216550 h 2747063"/>
              <a:gd name="connsiteX1" fmla="*/ 1494145 w 7513120"/>
              <a:gd name="connsiteY1" fmla="*/ 2747063 h 2747063"/>
              <a:gd name="connsiteX2" fmla="*/ 7513120 w 7513120"/>
              <a:gd name="connsiteY2" fmla="*/ 1434888 h 2747063"/>
              <a:gd name="connsiteX3" fmla="*/ 5694639 w 7513120"/>
              <a:gd name="connsiteY3" fmla="*/ 0 h 2747063"/>
              <a:gd name="connsiteX4" fmla="*/ 0 w 7513120"/>
              <a:gd name="connsiteY4" fmla="*/ 1216550 h 274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120" h="2747063">
                <a:moveTo>
                  <a:pt x="0" y="1216550"/>
                </a:moveTo>
                <a:lnTo>
                  <a:pt x="1494145" y="2747063"/>
                </a:lnTo>
                <a:lnTo>
                  <a:pt x="7513120" y="1434888"/>
                </a:lnTo>
                <a:lnTo>
                  <a:pt x="5694639" y="0"/>
                </a:lnTo>
                <a:lnTo>
                  <a:pt x="0" y="1216550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BA37D03-625B-9547-826A-0DA3E4341CA3}"/>
              </a:ext>
            </a:extLst>
          </p:cNvPr>
          <p:cNvSpPr/>
          <p:nvPr/>
        </p:nvSpPr>
        <p:spPr>
          <a:xfrm>
            <a:off x="1398241" y="3509258"/>
            <a:ext cx="2082405" cy="609739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65173 h 2216377"/>
              <a:gd name="connsiteX1" fmla="*/ 1271350 w 6671452"/>
              <a:gd name="connsiteY1" fmla="*/ 2216377 h 2216377"/>
              <a:gd name="connsiteX2" fmla="*/ 6671452 w 6671452"/>
              <a:gd name="connsiteY2" fmla="*/ 1267302 h 2216377"/>
              <a:gd name="connsiteX3" fmla="*/ 5471844 w 6671452"/>
              <a:gd name="connsiteY3" fmla="*/ 0 h 2216377"/>
              <a:gd name="connsiteX4" fmla="*/ 0 w 6671452"/>
              <a:gd name="connsiteY4" fmla="*/ 965173 h 2216377"/>
              <a:gd name="connsiteX0" fmla="*/ 0 w 6993267"/>
              <a:gd name="connsiteY0" fmla="*/ 965173 h 2216377"/>
              <a:gd name="connsiteX1" fmla="*/ 1271350 w 6993267"/>
              <a:gd name="connsiteY1" fmla="*/ 2216377 h 2216377"/>
              <a:gd name="connsiteX2" fmla="*/ 6993267 w 6993267"/>
              <a:gd name="connsiteY2" fmla="*/ 1239370 h 2216377"/>
              <a:gd name="connsiteX3" fmla="*/ 5471844 w 6993267"/>
              <a:gd name="connsiteY3" fmla="*/ 0 h 2216377"/>
              <a:gd name="connsiteX4" fmla="*/ 0 w 6993267"/>
              <a:gd name="connsiteY4" fmla="*/ 965173 h 2216377"/>
              <a:gd name="connsiteX0" fmla="*/ 0 w 7216062"/>
              <a:gd name="connsiteY0" fmla="*/ 965173 h 2216377"/>
              <a:gd name="connsiteX1" fmla="*/ 1271350 w 7216062"/>
              <a:gd name="connsiteY1" fmla="*/ 2216377 h 2216377"/>
              <a:gd name="connsiteX2" fmla="*/ 7216062 w 7216062"/>
              <a:gd name="connsiteY2" fmla="*/ 1239370 h 2216377"/>
              <a:gd name="connsiteX3" fmla="*/ 5471844 w 7216062"/>
              <a:gd name="connsiteY3" fmla="*/ 0 h 2216377"/>
              <a:gd name="connsiteX4" fmla="*/ 0 w 7216062"/>
              <a:gd name="connsiteY4" fmla="*/ 965173 h 2216377"/>
              <a:gd name="connsiteX0" fmla="*/ 0 w 7216062"/>
              <a:gd name="connsiteY0" fmla="*/ 965173 h 2383963"/>
              <a:gd name="connsiteX1" fmla="*/ 1419877 w 7216062"/>
              <a:gd name="connsiteY1" fmla="*/ 2383963 h 2383963"/>
              <a:gd name="connsiteX2" fmla="*/ 7216062 w 7216062"/>
              <a:gd name="connsiteY2" fmla="*/ 1239370 h 2383963"/>
              <a:gd name="connsiteX3" fmla="*/ 5471844 w 7216062"/>
              <a:gd name="connsiteY3" fmla="*/ 0 h 2383963"/>
              <a:gd name="connsiteX4" fmla="*/ 0 w 7216062"/>
              <a:gd name="connsiteY4" fmla="*/ 965173 h 238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062" h="2383963">
                <a:moveTo>
                  <a:pt x="0" y="965173"/>
                </a:moveTo>
                <a:lnTo>
                  <a:pt x="1419877" y="2383963"/>
                </a:lnTo>
                <a:lnTo>
                  <a:pt x="7216062" y="1239370"/>
                </a:lnTo>
                <a:lnTo>
                  <a:pt x="5471844" y="0"/>
                </a:lnTo>
                <a:lnTo>
                  <a:pt x="0" y="965173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6FB12B0-0A1E-B14C-8799-77E25C8CB8FC}"/>
              </a:ext>
            </a:extLst>
          </p:cNvPr>
          <p:cNvSpPr/>
          <p:nvPr/>
        </p:nvSpPr>
        <p:spPr>
          <a:xfrm>
            <a:off x="1394575" y="3282188"/>
            <a:ext cx="2082405" cy="609739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  <a:gd name="connsiteX0" fmla="*/ 0 w 6671452"/>
              <a:gd name="connsiteY0" fmla="*/ 965173 h 2216377"/>
              <a:gd name="connsiteX1" fmla="*/ 1271350 w 6671452"/>
              <a:gd name="connsiteY1" fmla="*/ 2216377 h 2216377"/>
              <a:gd name="connsiteX2" fmla="*/ 6671452 w 6671452"/>
              <a:gd name="connsiteY2" fmla="*/ 1267302 h 2216377"/>
              <a:gd name="connsiteX3" fmla="*/ 5471844 w 6671452"/>
              <a:gd name="connsiteY3" fmla="*/ 0 h 2216377"/>
              <a:gd name="connsiteX4" fmla="*/ 0 w 6671452"/>
              <a:gd name="connsiteY4" fmla="*/ 965173 h 2216377"/>
              <a:gd name="connsiteX0" fmla="*/ 0 w 6993267"/>
              <a:gd name="connsiteY0" fmla="*/ 965173 h 2216377"/>
              <a:gd name="connsiteX1" fmla="*/ 1271350 w 6993267"/>
              <a:gd name="connsiteY1" fmla="*/ 2216377 h 2216377"/>
              <a:gd name="connsiteX2" fmla="*/ 6993267 w 6993267"/>
              <a:gd name="connsiteY2" fmla="*/ 1239370 h 2216377"/>
              <a:gd name="connsiteX3" fmla="*/ 5471844 w 6993267"/>
              <a:gd name="connsiteY3" fmla="*/ 0 h 2216377"/>
              <a:gd name="connsiteX4" fmla="*/ 0 w 6993267"/>
              <a:gd name="connsiteY4" fmla="*/ 965173 h 2216377"/>
              <a:gd name="connsiteX0" fmla="*/ 0 w 7216062"/>
              <a:gd name="connsiteY0" fmla="*/ 965173 h 2216377"/>
              <a:gd name="connsiteX1" fmla="*/ 1271350 w 7216062"/>
              <a:gd name="connsiteY1" fmla="*/ 2216377 h 2216377"/>
              <a:gd name="connsiteX2" fmla="*/ 7216062 w 7216062"/>
              <a:gd name="connsiteY2" fmla="*/ 1239370 h 2216377"/>
              <a:gd name="connsiteX3" fmla="*/ 5471844 w 7216062"/>
              <a:gd name="connsiteY3" fmla="*/ 0 h 2216377"/>
              <a:gd name="connsiteX4" fmla="*/ 0 w 7216062"/>
              <a:gd name="connsiteY4" fmla="*/ 965173 h 2216377"/>
              <a:gd name="connsiteX0" fmla="*/ 0 w 7216062"/>
              <a:gd name="connsiteY0" fmla="*/ 965173 h 2383963"/>
              <a:gd name="connsiteX1" fmla="*/ 1419877 w 7216062"/>
              <a:gd name="connsiteY1" fmla="*/ 2383963 h 2383963"/>
              <a:gd name="connsiteX2" fmla="*/ 7216062 w 7216062"/>
              <a:gd name="connsiteY2" fmla="*/ 1239370 h 2383963"/>
              <a:gd name="connsiteX3" fmla="*/ 5471844 w 7216062"/>
              <a:gd name="connsiteY3" fmla="*/ 0 h 2383963"/>
              <a:gd name="connsiteX4" fmla="*/ 0 w 7216062"/>
              <a:gd name="connsiteY4" fmla="*/ 965173 h 238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062" h="2383963">
                <a:moveTo>
                  <a:pt x="0" y="965173"/>
                </a:moveTo>
                <a:lnTo>
                  <a:pt x="1419877" y="2383963"/>
                </a:lnTo>
                <a:lnTo>
                  <a:pt x="7216062" y="1239370"/>
                </a:lnTo>
                <a:lnTo>
                  <a:pt x="5471844" y="0"/>
                </a:lnTo>
                <a:lnTo>
                  <a:pt x="0" y="965173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D578393-9BA2-9942-98D1-5364FAB10CC9}"/>
              </a:ext>
            </a:extLst>
          </p:cNvPr>
          <p:cNvSpPr/>
          <p:nvPr/>
        </p:nvSpPr>
        <p:spPr>
          <a:xfrm>
            <a:off x="777476" y="2975321"/>
            <a:ext cx="1925242" cy="545444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5FB2502-0A16-AA43-BC9F-F2B7D0604BC0}"/>
              </a:ext>
            </a:extLst>
          </p:cNvPr>
          <p:cNvSpPr/>
          <p:nvPr/>
        </p:nvSpPr>
        <p:spPr>
          <a:xfrm>
            <a:off x="773810" y="2759999"/>
            <a:ext cx="1925242" cy="545444"/>
          </a:xfrm>
          <a:custGeom>
            <a:avLst/>
            <a:gdLst>
              <a:gd name="connsiteX0" fmla="*/ 0 w 4021932"/>
              <a:gd name="connsiteY0" fmla="*/ 328612 h 1907381"/>
              <a:gd name="connsiteX1" fmla="*/ 1671638 w 4021932"/>
              <a:gd name="connsiteY1" fmla="*/ 1907381 h 1907381"/>
              <a:gd name="connsiteX2" fmla="*/ 4021932 w 4021932"/>
              <a:gd name="connsiteY2" fmla="*/ 1285875 h 1907381"/>
              <a:gd name="connsiteX3" fmla="*/ 1957388 w 4021932"/>
              <a:gd name="connsiteY3" fmla="*/ 0 h 1907381"/>
              <a:gd name="connsiteX4" fmla="*/ 0 w 4021932"/>
              <a:gd name="connsiteY4" fmla="*/ 328612 h 1907381"/>
              <a:gd name="connsiteX0" fmla="*/ 0 w 7052677"/>
              <a:gd name="connsiteY0" fmla="*/ 328612 h 1907381"/>
              <a:gd name="connsiteX1" fmla="*/ 1671638 w 7052677"/>
              <a:gd name="connsiteY1" fmla="*/ 1907381 h 1907381"/>
              <a:gd name="connsiteX2" fmla="*/ 7052677 w 7052677"/>
              <a:gd name="connsiteY2" fmla="*/ 958309 h 1907381"/>
              <a:gd name="connsiteX3" fmla="*/ 1957388 w 7052677"/>
              <a:gd name="connsiteY3" fmla="*/ 0 h 1907381"/>
              <a:gd name="connsiteX4" fmla="*/ 0 w 7052677"/>
              <a:gd name="connsiteY4" fmla="*/ 328612 h 1907381"/>
              <a:gd name="connsiteX0" fmla="*/ 0 w 7052677"/>
              <a:gd name="connsiteY0" fmla="*/ 717596 h 2296365"/>
              <a:gd name="connsiteX1" fmla="*/ 1671638 w 7052677"/>
              <a:gd name="connsiteY1" fmla="*/ 2296365 h 2296365"/>
              <a:gd name="connsiteX2" fmla="*/ 7052677 w 7052677"/>
              <a:gd name="connsiteY2" fmla="*/ 1347293 h 2296365"/>
              <a:gd name="connsiteX3" fmla="*/ 5235927 w 7052677"/>
              <a:gd name="connsiteY3" fmla="*/ 0 h 2296365"/>
              <a:gd name="connsiteX4" fmla="*/ 0 w 7052677"/>
              <a:gd name="connsiteY4" fmla="*/ 717596 h 2296365"/>
              <a:gd name="connsiteX0" fmla="*/ 0 w 6843004"/>
              <a:gd name="connsiteY0" fmla="*/ 881378 h 2296365"/>
              <a:gd name="connsiteX1" fmla="*/ 1461965 w 6843004"/>
              <a:gd name="connsiteY1" fmla="*/ 2296365 h 2296365"/>
              <a:gd name="connsiteX2" fmla="*/ 6843004 w 6843004"/>
              <a:gd name="connsiteY2" fmla="*/ 1347293 h 2296365"/>
              <a:gd name="connsiteX3" fmla="*/ 5026254 w 6843004"/>
              <a:gd name="connsiteY3" fmla="*/ 0 h 2296365"/>
              <a:gd name="connsiteX4" fmla="*/ 0 w 6843004"/>
              <a:gd name="connsiteY4" fmla="*/ 881378 h 2296365"/>
              <a:gd name="connsiteX0" fmla="*/ 0 w 6843004"/>
              <a:gd name="connsiteY0" fmla="*/ 881378 h 2132582"/>
              <a:gd name="connsiteX1" fmla="*/ 1271350 w 6843004"/>
              <a:gd name="connsiteY1" fmla="*/ 2132582 h 2132582"/>
              <a:gd name="connsiteX2" fmla="*/ 6843004 w 6843004"/>
              <a:gd name="connsiteY2" fmla="*/ 1347293 h 2132582"/>
              <a:gd name="connsiteX3" fmla="*/ 5026254 w 6843004"/>
              <a:gd name="connsiteY3" fmla="*/ 0 h 2132582"/>
              <a:gd name="connsiteX4" fmla="*/ 0 w 6843004"/>
              <a:gd name="connsiteY4" fmla="*/ 881378 h 2132582"/>
              <a:gd name="connsiteX0" fmla="*/ 0 w 6576145"/>
              <a:gd name="connsiteY0" fmla="*/ 881378 h 2132582"/>
              <a:gd name="connsiteX1" fmla="*/ 1271350 w 6576145"/>
              <a:gd name="connsiteY1" fmla="*/ 2132582 h 2132582"/>
              <a:gd name="connsiteX2" fmla="*/ 6576145 w 6576145"/>
              <a:gd name="connsiteY2" fmla="*/ 1122089 h 2132582"/>
              <a:gd name="connsiteX3" fmla="*/ 5026254 w 6576145"/>
              <a:gd name="connsiteY3" fmla="*/ 0 h 2132582"/>
              <a:gd name="connsiteX4" fmla="*/ 0 w 6576145"/>
              <a:gd name="connsiteY4" fmla="*/ 881378 h 2132582"/>
              <a:gd name="connsiteX0" fmla="*/ 0 w 6671452"/>
              <a:gd name="connsiteY0" fmla="*/ 881378 h 2132582"/>
              <a:gd name="connsiteX1" fmla="*/ 1271350 w 6671452"/>
              <a:gd name="connsiteY1" fmla="*/ 2132582 h 2132582"/>
              <a:gd name="connsiteX2" fmla="*/ 6671452 w 6671452"/>
              <a:gd name="connsiteY2" fmla="*/ 1183507 h 2132582"/>
              <a:gd name="connsiteX3" fmla="*/ 5026254 w 6671452"/>
              <a:gd name="connsiteY3" fmla="*/ 0 h 2132582"/>
              <a:gd name="connsiteX4" fmla="*/ 0 w 6671452"/>
              <a:gd name="connsiteY4" fmla="*/ 881378 h 21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1452" h="2132582">
                <a:moveTo>
                  <a:pt x="0" y="881378"/>
                </a:moveTo>
                <a:lnTo>
                  <a:pt x="1271350" y="2132582"/>
                </a:lnTo>
                <a:lnTo>
                  <a:pt x="6671452" y="1183507"/>
                </a:lnTo>
                <a:lnTo>
                  <a:pt x="5026254" y="0"/>
                </a:lnTo>
                <a:lnTo>
                  <a:pt x="0" y="881378"/>
                </a:ln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5150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844A-0C83-4B48-9329-1C5B544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VM vs kontejneri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B87475-42A1-6446-BCEC-F0CD6BF88467}"/>
              </a:ext>
            </a:extLst>
          </p:cNvPr>
          <p:cNvSpPr/>
          <p:nvPr/>
        </p:nvSpPr>
        <p:spPr>
          <a:xfrm>
            <a:off x="468351" y="1494263"/>
            <a:ext cx="4806176" cy="4694664"/>
          </a:xfrm>
          <a:prstGeom prst="roundRect">
            <a:avLst>
              <a:gd name="adj" fmla="val 62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6F3712-2955-5347-BBA2-AD30F1540778}"/>
              </a:ext>
            </a:extLst>
          </p:cNvPr>
          <p:cNvSpPr/>
          <p:nvPr/>
        </p:nvSpPr>
        <p:spPr>
          <a:xfrm>
            <a:off x="585438" y="5363737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infrastruktura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24556C-9EDE-8C47-BD49-3AEA46EF3081}"/>
              </a:ext>
            </a:extLst>
          </p:cNvPr>
          <p:cNvSpPr/>
          <p:nvPr/>
        </p:nvSpPr>
        <p:spPr>
          <a:xfrm>
            <a:off x="585437" y="4671721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host 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ED6403F-B91F-1649-A783-14573BE38161}"/>
              </a:ext>
            </a:extLst>
          </p:cNvPr>
          <p:cNvSpPr/>
          <p:nvPr/>
        </p:nvSpPr>
        <p:spPr>
          <a:xfrm>
            <a:off x="585437" y="3979705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Docker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4E1396-198F-2B43-A464-3227B832843E}"/>
              </a:ext>
            </a:extLst>
          </p:cNvPr>
          <p:cNvSpPr/>
          <p:nvPr/>
        </p:nvSpPr>
        <p:spPr>
          <a:xfrm>
            <a:off x="585437" y="3287689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DAC5D1-8E73-F148-BFE7-93568ACEB942}"/>
              </a:ext>
            </a:extLst>
          </p:cNvPr>
          <p:cNvSpPr/>
          <p:nvPr/>
        </p:nvSpPr>
        <p:spPr>
          <a:xfrm>
            <a:off x="2074858" y="1880205"/>
            <a:ext cx="1606510" cy="2099500"/>
          </a:xfrm>
          <a:prstGeom prst="roundRect">
            <a:avLst>
              <a:gd name="adj" fmla="val 685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container</a:t>
            </a: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DF4AD8-31A1-C145-AE1E-0BF9E8DC6CF5}"/>
              </a:ext>
            </a:extLst>
          </p:cNvPr>
          <p:cNvSpPr/>
          <p:nvPr/>
        </p:nvSpPr>
        <p:spPr>
          <a:xfrm>
            <a:off x="2191949" y="3287689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6854C7-9398-6D43-915E-CF55FAFB8D3B}"/>
              </a:ext>
            </a:extLst>
          </p:cNvPr>
          <p:cNvSpPr/>
          <p:nvPr/>
        </p:nvSpPr>
        <p:spPr>
          <a:xfrm>
            <a:off x="3798461" y="3287689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D66CF4-6022-194B-AD2A-D5F15E39F9A1}"/>
              </a:ext>
            </a:extLst>
          </p:cNvPr>
          <p:cNvSpPr/>
          <p:nvPr/>
        </p:nvSpPr>
        <p:spPr>
          <a:xfrm>
            <a:off x="585437" y="2595673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B30BF6C-C07A-5842-AFB0-8A67E4FFF5AB}"/>
              </a:ext>
            </a:extLst>
          </p:cNvPr>
          <p:cNvSpPr/>
          <p:nvPr/>
        </p:nvSpPr>
        <p:spPr>
          <a:xfrm>
            <a:off x="2191948" y="2583947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B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27DD74C-3EDD-9044-9E52-23BA1BA14D1C}"/>
              </a:ext>
            </a:extLst>
          </p:cNvPr>
          <p:cNvSpPr/>
          <p:nvPr/>
        </p:nvSpPr>
        <p:spPr>
          <a:xfrm>
            <a:off x="3798459" y="2583947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C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EBF4D6-0379-3544-8AC5-41EE98C80ECB}"/>
              </a:ext>
            </a:extLst>
          </p:cNvPr>
          <p:cNvSpPr/>
          <p:nvPr/>
        </p:nvSpPr>
        <p:spPr>
          <a:xfrm>
            <a:off x="6917475" y="1472096"/>
            <a:ext cx="4806176" cy="4694664"/>
          </a:xfrm>
          <a:prstGeom prst="roundRect">
            <a:avLst>
              <a:gd name="adj" fmla="val 62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092F3F-9EA1-9B48-9CA1-DE8A6A9C0C19}"/>
              </a:ext>
            </a:extLst>
          </p:cNvPr>
          <p:cNvSpPr/>
          <p:nvPr/>
        </p:nvSpPr>
        <p:spPr>
          <a:xfrm>
            <a:off x="7034562" y="5341570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infrastruktura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AA317EC-EF92-8149-AE31-21D4A184AB49}"/>
              </a:ext>
            </a:extLst>
          </p:cNvPr>
          <p:cNvSpPr/>
          <p:nvPr/>
        </p:nvSpPr>
        <p:spPr>
          <a:xfrm>
            <a:off x="7034561" y="4649554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hypervisor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9655FF3-831C-7F4F-9A3E-F0CF6207E31C}"/>
              </a:ext>
            </a:extLst>
          </p:cNvPr>
          <p:cNvSpPr/>
          <p:nvPr/>
        </p:nvSpPr>
        <p:spPr>
          <a:xfrm>
            <a:off x="7034561" y="3265522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1B02BE-0C9E-514D-BA5E-A2C701A40C80}"/>
              </a:ext>
            </a:extLst>
          </p:cNvPr>
          <p:cNvSpPr/>
          <p:nvPr/>
        </p:nvSpPr>
        <p:spPr>
          <a:xfrm>
            <a:off x="8523982" y="1858038"/>
            <a:ext cx="1606510" cy="2791516"/>
          </a:xfrm>
          <a:prstGeom prst="roundRect">
            <a:avLst>
              <a:gd name="adj" fmla="val 685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VM</a:t>
            </a: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9E3ED8-737A-7B4B-B028-9916BB7D5291}"/>
              </a:ext>
            </a:extLst>
          </p:cNvPr>
          <p:cNvSpPr/>
          <p:nvPr/>
        </p:nvSpPr>
        <p:spPr>
          <a:xfrm>
            <a:off x="8641073" y="3265522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772B027-531D-3B49-9FCD-C8561636A4C7}"/>
              </a:ext>
            </a:extLst>
          </p:cNvPr>
          <p:cNvSpPr/>
          <p:nvPr/>
        </p:nvSpPr>
        <p:spPr>
          <a:xfrm>
            <a:off x="10247585" y="3265522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08B47F6-1DE4-7E4F-98DA-324B703020F0}"/>
              </a:ext>
            </a:extLst>
          </p:cNvPr>
          <p:cNvSpPr/>
          <p:nvPr/>
        </p:nvSpPr>
        <p:spPr>
          <a:xfrm>
            <a:off x="7034561" y="2573506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627EFE-86D0-A445-8378-39ADB2A41131}"/>
              </a:ext>
            </a:extLst>
          </p:cNvPr>
          <p:cNvSpPr/>
          <p:nvPr/>
        </p:nvSpPr>
        <p:spPr>
          <a:xfrm>
            <a:off x="8641072" y="2561780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B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77890AC-CC01-5844-9FFD-019E75EAE87B}"/>
              </a:ext>
            </a:extLst>
          </p:cNvPr>
          <p:cNvSpPr/>
          <p:nvPr/>
        </p:nvSpPr>
        <p:spPr>
          <a:xfrm>
            <a:off x="10247583" y="2561780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C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D4C1C4-A877-504E-8196-6653EEF0338E}"/>
              </a:ext>
            </a:extLst>
          </p:cNvPr>
          <p:cNvSpPr/>
          <p:nvPr/>
        </p:nvSpPr>
        <p:spPr>
          <a:xfrm>
            <a:off x="7034560" y="395753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D671D9D-9F83-E94F-8D03-526C28A6B33E}"/>
              </a:ext>
            </a:extLst>
          </p:cNvPr>
          <p:cNvSpPr/>
          <p:nvPr/>
        </p:nvSpPr>
        <p:spPr>
          <a:xfrm>
            <a:off x="8641067" y="394265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19E0F28-414C-B543-AADE-476667C21C3F}"/>
              </a:ext>
            </a:extLst>
          </p:cNvPr>
          <p:cNvSpPr/>
          <p:nvPr/>
        </p:nvSpPr>
        <p:spPr>
          <a:xfrm>
            <a:off x="10247574" y="392777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8DEDDB-ADF1-304E-87F9-06272C5F9842}"/>
              </a:ext>
            </a:extLst>
          </p:cNvPr>
          <p:cNvSpPr txBox="1"/>
          <p:nvPr/>
        </p:nvSpPr>
        <p:spPr>
          <a:xfrm>
            <a:off x="468351" y="6347543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kontejner: izolacija na nivou aplikacija u okviru iste mašine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D16BEC-8605-1F45-B0C5-AAF91881F9CA}"/>
              </a:ext>
            </a:extLst>
          </p:cNvPr>
          <p:cNvSpPr txBox="1"/>
          <p:nvPr/>
        </p:nvSpPr>
        <p:spPr>
          <a:xfrm>
            <a:off x="6917475" y="6345106"/>
            <a:ext cx="432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VM: izolacija više mašina na istom hardveru</a:t>
            </a:r>
          </a:p>
        </p:txBody>
      </p:sp>
    </p:spTree>
    <p:extLst>
      <p:ext uri="{BB962C8B-B14F-4D97-AF65-F5344CB8AC3E}">
        <p14:creationId xmlns:p14="http://schemas.microsoft.com/office/powerpoint/2010/main" val="7017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C4E0-9A0D-0343-82AE-29FE3AD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VM + kontejneri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D2E900-0C24-CA40-8AB3-214D55B024D6}"/>
              </a:ext>
            </a:extLst>
          </p:cNvPr>
          <p:cNvSpPr/>
          <p:nvPr/>
        </p:nvSpPr>
        <p:spPr>
          <a:xfrm>
            <a:off x="468351" y="2396359"/>
            <a:ext cx="4806176" cy="3792568"/>
          </a:xfrm>
          <a:prstGeom prst="roundRect">
            <a:avLst>
              <a:gd name="adj" fmla="val 62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5434A3-D385-A142-A6BE-BB45054C641F}"/>
              </a:ext>
            </a:extLst>
          </p:cNvPr>
          <p:cNvSpPr/>
          <p:nvPr/>
        </p:nvSpPr>
        <p:spPr>
          <a:xfrm>
            <a:off x="585438" y="5363737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infrastruktura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87D112-E5CA-EA4C-9A58-5B251B7A2282}"/>
              </a:ext>
            </a:extLst>
          </p:cNvPr>
          <p:cNvSpPr/>
          <p:nvPr/>
        </p:nvSpPr>
        <p:spPr>
          <a:xfrm>
            <a:off x="585437" y="4671721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host OS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C15FAF-D50D-7146-8059-2B49626CBEE1}"/>
              </a:ext>
            </a:extLst>
          </p:cNvPr>
          <p:cNvSpPr/>
          <p:nvPr/>
        </p:nvSpPr>
        <p:spPr>
          <a:xfrm>
            <a:off x="585437" y="3979705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Docker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12EDC1-57FD-424F-9E94-4C844E4B9826}"/>
              </a:ext>
            </a:extLst>
          </p:cNvPr>
          <p:cNvSpPr/>
          <p:nvPr/>
        </p:nvSpPr>
        <p:spPr>
          <a:xfrm>
            <a:off x="585437" y="3287689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B8803-CD66-DF41-AB2C-7FD850364E07}"/>
              </a:ext>
            </a:extLst>
          </p:cNvPr>
          <p:cNvSpPr/>
          <p:nvPr/>
        </p:nvSpPr>
        <p:spPr>
          <a:xfrm>
            <a:off x="2191949" y="3287689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E63180-3ABF-6340-A769-8B952F7A41BB}"/>
              </a:ext>
            </a:extLst>
          </p:cNvPr>
          <p:cNvSpPr/>
          <p:nvPr/>
        </p:nvSpPr>
        <p:spPr>
          <a:xfrm>
            <a:off x="3798461" y="3287689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21F0E9A-5AA4-1541-AB27-BCB31E7B8448}"/>
              </a:ext>
            </a:extLst>
          </p:cNvPr>
          <p:cNvSpPr/>
          <p:nvPr/>
        </p:nvSpPr>
        <p:spPr>
          <a:xfrm>
            <a:off x="585437" y="2595673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FD034CD-7478-184B-9844-E347CE36C739}"/>
              </a:ext>
            </a:extLst>
          </p:cNvPr>
          <p:cNvSpPr/>
          <p:nvPr/>
        </p:nvSpPr>
        <p:spPr>
          <a:xfrm>
            <a:off x="2191948" y="2583947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92FB63D-AEFE-0347-B064-4BB948920AE8}"/>
              </a:ext>
            </a:extLst>
          </p:cNvPr>
          <p:cNvSpPr/>
          <p:nvPr/>
        </p:nvSpPr>
        <p:spPr>
          <a:xfrm>
            <a:off x="3798459" y="2583947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0BB5C49-B4E1-3C4A-A7C3-471BD20F3CD3}"/>
              </a:ext>
            </a:extLst>
          </p:cNvPr>
          <p:cNvSpPr/>
          <p:nvPr/>
        </p:nvSpPr>
        <p:spPr>
          <a:xfrm>
            <a:off x="6917475" y="1472096"/>
            <a:ext cx="4806176" cy="4694664"/>
          </a:xfrm>
          <a:prstGeom prst="roundRect">
            <a:avLst>
              <a:gd name="adj" fmla="val 62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EF72175-AA6B-4A49-A89C-FE2E95B1309B}"/>
              </a:ext>
            </a:extLst>
          </p:cNvPr>
          <p:cNvSpPr/>
          <p:nvPr/>
        </p:nvSpPr>
        <p:spPr>
          <a:xfrm>
            <a:off x="7034562" y="5341570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infrastruktura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8386BD-8FB6-5942-B358-4C6707A8613B}"/>
              </a:ext>
            </a:extLst>
          </p:cNvPr>
          <p:cNvSpPr/>
          <p:nvPr/>
        </p:nvSpPr>
        <p:spPr>
          <a:xfrm>
            <a:off x="7034561" y="4649554"/>
            <a:ext cx="4572001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hypervisor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0912C4-A3A4-6749-ACD0-A6FC4F7ACAC7}"/>
              </a:ext>
            </a:extLst>
          </p:cNvPr>
          <p:cNvSpPr/>
          <p:nvPr/>
        </p:nvSpPr>
        <p:spPr>
          <a:xfrm>
            <a:off x="6976014" y="1766901"/>
            <a:ext cx="1511521" cy="2882653"/>
          </a:xfrm>
          <a:prstGeom prst="roundRect">
            <a:avLst>
              <a:gd name="adj" fmla="val 685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solidFill>
                  <a:schemeClr val="accent1"/>
                </a:solidFill>
                <a:latin typeface="Myriad Pro" panose="020B0503030403020204" pitchFamily="34" charset="0"/>
              </a:rPr>
              <a:t>VM</a:t>
            </a: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solidFill>
                <a:schemeClr val="accent1"/>
              </a:solidFill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  <a:p>
            <a:pPr algn="ctr"/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015EE7-AED4-BD45-94C2-34C0B95AABBB}"/>
              </a:ext>
            </a:extLst>
          </p:cNvPr>
          <p:cNvSpPr/>
          <p:nvPr/>
        </p:nvSpPr>
        <p:spPr>
          <a:xfrm>
            <a:off x="7034561" y="3265522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Docker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E188597-AF57-C94D-A2D8-63870B66D8EA}"/>
              </a:ext>
            </a:extLst>
          </p:cNvPr>
          <p:cNvSpPr/>
          <p:nvPr/>
        </p:nvSpPr>
        <p:spPr>
          <a:xfrm>
            <a:off x="8561200" y="1766901"/>
            <a:ext cx="1511521" cy="2882653"/>
          </a:xfrm>
          <a:prstGeom prst="roundRect">
            <a:avLst>
              <a:gd name="adj" fmla="val 685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latin typeface="Myriad Pro" panose="020B0503030403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ED21284-0CDC-8D4F-A75A-1D98B112F6EA}"/>
              </a:ext>
            </a:extLst>
          </p:cNvPr>
          <p:cNvSpPr/>
          <p:nvPr/>
        </p:nvSpPr>
        <p:spPr>
          <a:xfrm>
            <a:off x="8641073" y="3265522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Docker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01861D0-49EA-B649-BE98-40D6637D27F3}"/>
              </a:ext>
            </a:extLst>
          </p:cNvPr>
          <p:cNvSpPr/>
          <p:nvPr/>
        </p:nvSpPr>
        <p:spPr>
          <a:xfrm>
            <a:off x="10247585" y="3265522"/>
            <a:ext cx="1358978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899AD2D-F105-684B-969E-C08579050E09}"/>
              </a:ext>
            </a:extLst>
          </p:cNvPr>
          <p:cNvSpPr/>
          <p:nvPr/>
        </p:nvSpPr>
        <p:spPr>
          <a:xfrm>
            <a:off x="7034562" y="2573506"/>
            <a:ext cx="669522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AD34229-73F0-3440-ACC1-A94D331C1C71}"/>
              </a:ext>
            </a:extLst>
          </p:cNvPr>
          <p:cNvSpPr/>
          <p:nvPr/>
        </p:nvSpPr>
        <p:spPr>
          <a:xfrm>
            <a:off x="8641072" y="2561780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FEEDAD9-3D1D-DF49-877B-7D986E432A55}"/>
              </a:ext>
            </a:extLst>
          </p:cNvPr>
          <p:cNvSpPr/>
          <p:nvPr/>
        </p:nvSpPr>
        <p:spPr>
          <a:xfrm>
            <a:off x="10247583" y="2561780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C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CB5AE3B-F0A5-3845-9189-E20B5D26EB10}"/>
              </a:ext>
            </a:extLst>
          </p:cNvPr>
          <p:cNvSpPr/>
          <p:nvPr/>
        </p:nvSpPr>
        <p:spPr>
          <a:xfrm>
            <a:off x="7034560" y="395753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3D6640-D01F-F443-8744-F73AC5C8863B}"/>
              </a:ext>
            </a:extLst>
          </p:cNvPr>
          <p:cNvSpPr/>
          <p:nvPr/>
        </p:nvSpPr>
        <p:spPr>
          <a:xfrm>
            <a:off x="8641067" y="394265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E13716F-9D95-464F-8EA0-421DA895D353}"/>
              </a:ext>
            </a:extLst>
          </p:cNvPr>
          <p:cNvSpPr/>
          <p:nvPr/>
        </p:nvSpPr>
        <p:spPr>
          <a:xfrm>
            <a:off x="10247574" y="3927778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guest 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5074F2-E609-3C49-848B-BE448283CDE3}"/>
              </a:ext>
            </a:extLst>
          </p:cNvPr>
          <p:cNvSpPr txBox="1"/>
          <p:nvPr/>
        </p:nvSpPr>
        <p:spPr>
          <a:xfrm>
            <a:off x="468351" y="621777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DEV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1886D2A-2951-3A4E-B330-925E7A449407}"/>
              </a:ext>
            </a:extLst>
          </p:cNvPr>
          <p:cNvSpPr/>
          <p:nvPr/>
        </p:nvSpPr>
        <p:spPr>
          <a:xfrm>
            <a:off x="7714048" y="2583947"/>
            <a:ext cx="669522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bin+lib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57B881B-5F6A-A841-8458-DE10B60782E8}"/>
              </a:ext>
            </a:extLst>
          </p:cNvPr>
          <p:cNvSpPr/>
          <p:nvPr/>
        </p:nvSpPr>
        <p:spPr>
          <a:xfrm>
            <a:off x="7028004" y="1872206"/>
            <a:ext cx="669522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74C89DD-FABD-5747-8738-EC5F16083781}"/>
              </a:ext>
            </a:extLst>
          </p:cNvPr>
          <p:cNvSpPr/>
          <p:nvPr/>
        </p:nvSpPr>
        <p:spPr>
          <a:xfrm>
            <a:off x="7707490" y="1882647"/>
            <a:ext cx="669522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B6CF8D-3189-704F-8D9F-B4AA42C00E8A}"/>
              </a:ext>
            </a:extLst>
          </p:cNvPr>
          <p:cNvSpPr/>
          <p:nvPr/>
        </p:nvSpPr>
        <p:spPr>
          <a:xfrm>
            <a:off x="8641066" y="1854884"/>
            <a:ext cx="1358977" cy="6376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app 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B5ADB0-95D3-744F-BF7A-9F09988F2D9C}"/>
              </a:ext>
            </a:extLst>
          </p:cNvPr>
          <p:cNvSpPr txBox="1"/>
          <p:nvPr/>
        </p:nvSpPr>
        <p:spPr>
          <a:xfrm>
            <a:off x="6917475" y="621994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PROD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F6E08850-CD97-D948-A83B-50F895A1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49" y="1427024"/>
            <a:ext cx="5940669" cy="942257"/>
          </a:xfrm>
        </p:spPr>
        <p:txBody>
          <a:bodyPr>
            <a:normAutofit lnSpcReduction="10000"/>
          </a:bodyPr>
          <a:lstStyle/>
          <a:p>
            <a:r>
              <a:rPr lang="en-RS"/>
              <a:t>mogu i zajedno</a:t>
            </a:r>
          </a:p>
          <a:p>
            <a:r>
              <a:rPr lang="en-RS"/>
              <a:t>velika fleksibilnost</a:t>
            </a:r>
          </a:p>
        </p:txBody>
      </p:sp>
    </p:spTree>
    <p:extLst>
      <p:ext uri="{BB962C8B-B14F-4D97-AF65-F5344CB8AC3E}">
        <p14:creationId xmlns:p14="http://schemas.microsoft.com/office/powerpoint/2010/main" val="28522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D87-C94D-2041-9EDA-0F31B6FF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Prednosti kontejnera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4120-ED62-DD44-B43B-FA47E70F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brzina</a:t>
            </a:r>
            <a:endParaRPr lang="en-GB">
              <a:effectLst/>
            </a:endParaRPr>
          </a:p>
          <a:p>
            <a:pPr lvl="1"/>
            <a:r>
              <a:rPr lang="en-GB"/>
              <a:t>pokretanje ne zahteva startovanje OS-a</a:t>
            </a:r>
          </a:p>
          <a:p>
            <a:r>
              <a:rPr lang="en-GB"/>
              <a:t>prenosivost</a:t>
            </a:r>
          </a:p>
          <a:p>
            <a:pPr lvl="1"/>
            <a:r>
              <a:rPr lang="en-GB"/>
              <a:t>manje zavisnosti između slojeva</a:t>
            </a:r>
          </a:p>
          <a:p>
            <a:pPr lvl="1"/>
            <a:r>
              <a:rPr lang="en-GB"/>
              <a:t>veća pokretljivost unutar infrastrukture</a:t>
            </a:r>
          </a:p>
          <a:p>
            <a:r>
              <a:rPr lang="en-GB">
                <a:effectLst/>
              </a:rPr>
              <a:t>efikasnost</a:t>
            </a:r>
          </a:p>
          <a:p>
            <a:pPr lvl="1"/>
            <a:r>
              <a:rPr lang="en-GB"/>
              <a:t>manji OS overhead</a:t>
            </a:r>
          </a:p>
          <a:p>
            <a:pPr lvl="1"/>
            <a:r>
              <a:rPr lang="en-GB">
                <a:effectLst/>
              </a:rPr>
              <a:t>povećana gustina VM</a:t>
            </a: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08209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4388-5467-8541-8A84-7BAC2A3E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Docker terminologija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C451-6076-AF43-9BE9-AEFDB2C2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RS"/>
              <a:t>image</a:t>
            </a:r>
          </a:p>
          <a:p>
            <a:pPr lvl="1"/>
            <a:r>
              <a:rPr lang="en-RS"/>
              <a:t>sadržaj (aplikacija+bin+lib) pripremljen za izvršavanje</a:t>
            </a:r>
          </a:p>
          <a:p>
            <a:r>
              <a:rPr lang="en-RS"/>
              <a:t>container</a:t>
            </a:r>
          </a:p>
          <a:p>
            <a:pPr lvl="1"/>
            <a:r>
              <a:rPr lang="en-RS"/>
              <a:t>trčeći image</a:t>
            </a:r>
          </a:p>
          <a:p>
            <a:r>
              <a:rPr lang="en-RS"/>
              <a:t>engine</a:t>
            </a:r>
          </a:p>
          <a:p>
            <a:pPr lvl="1"/>
            <a:r>
              <a:rPr lang="en-RS"/>
              <a:t>softver koji izvršava komande upućene kontejnerima</a:t>
            </a:r>
          </a:p>
          <a:p>
            <a:r>
              <a:rPr lang="en-RS"/>
              <a:t>registry</a:t>
            </a:r>
          </a:p>
          <a:p>
            <a:pPr lvl="1"/>
            <a:r>
              <a:rPr lang="en-RS"/>
              <a:t>katalog, skladište, distribucija image-a</a:t>
            </a:r>
          </a:p>
          <a:p>
            <a:r>
              <a:rPr lang="en-GB"/>
              <a:t>control plane</a:t>
            </a:r>
          </a:p>
          <a:p>
            <a:pPr lvl="1"/>
            <a:r>
              <a:rPr lang="en-GB">
                <a:effectLst/>
              </a:rPr>
              <a:t>upravljanje i orkestracija image-ima</a:t>
            </a: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73133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a-slajdovi.potx" id="{024755DB-2C42-D74F-8425-3450AFE4E4FB}" vid="{997DEE17-2E6A-CF4D-BAF5-54D7337B5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968</Words>
  <Application>Microsoft Macintosh PowerPoint</Application>
  <PresentationFormat>Widescreen</PresentationFormat>
  <Paragraphs>237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Andale Mono</vt:lpstr>
      <vt:lpstr>Arial</vt:lpstr>
      <vt:lpstr>Calibri</vt:lpstr>
      <vt:lpstr>Calibri Light</vt:lpstr>
      <vt:lpstr>Myriad Pro</vt:lpstr>
      <vt:lpstr>Office Theme</vt:lpstr>
      <vt:lpstr>Serveri i kontejneri</vt:lpstr>
      <vt:lpstr>Nekada davno: jedan server – jedna aplikacija</vt:lpstr>
      <vt:lpstr>Manje davno: virtuelne mašine</vt:lpstr>
      <vt:lpstr>Manje davno: virtuelne mašine</vt:lpstr>
      <vt:lpstr>Nedavno: kontejneri</vt:lpstr>
      <vt:lpstr>VM vs kontejneri</vt:lpstr>
      <vt:lpstr>VM + kontejneri</vt:lpstr>
      <vt:lpstr>Prednosti kontejnera</vt:lpstr>
      <vt:lpstr>Docker terminologija</vt:lpstr>
      <vt:lpstr>Primer: pokretanje gotovog image-a</vt:lpstr>
      <vt:lpstr>Primer: kreiranje image-a i pokretanje</vt:lpstr>
      <vt:lpstr>Primer: pokretanje više kontejnera iz istog image-a</vt:lpstr>
      <vt:lpstr>Primer: start/stop kontejnera</vt:lpstr>
      <vt:lpstr>Kontejner je efemeran</vt:lpstr>
      <vt:lpstr>Dva kontejnera u saradnji</vt:lpstr>
      <vt:lpstr>docker-compose: konfigurisanje složenih aplikacija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aplikacije i klasteri</dc:title>
  <dc:creator>Branko Milosavljevic</dc:creator>
  <cp:lastModifiedBy>Branko Milosavljevic</cp:lastModifiedBy>
  <cp:revision>49</cp:revision>
  <dcterms:created xsi:type="dcterms:W3CDTF">2020-04-09T09:21:08Z</dcterms:created>
  <dcterms:modified xsi:type="dcterms:W3CDTF">2020-04-12T19:11:35Z</dcterms:modified>
</cp:coreProperties>
</file>