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6"/>
  </p:normalViewPr>
  <p:slideViewPr>
    <p:cSldViewPr snapToGrid="0" snapToObjects="1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B740-A9F2-6B4E-AEA3-57ECFE762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7DC4D-7B32-BB4D-807A-B89F34098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AD2A4-0988-F54B-B0B3-827C1190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CB93F-EA79-DF49-AC3A-504C7F7B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AF98-D722-E34D-B16F-400D2D06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384E-2052-464B-92FD-6F3F13DA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724DE-9720-0B47-A8C4-637C0719A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B6F87-EB81-9A40-B152-B70BF48B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63CA-66A2-5848-BE76-6F3F2560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246EE-78C4-E74E-BBF9-B8884682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B93CA-DEEA-5544-A575-8E29F0CC5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4EEB0-3F29-1E49-AD57-B41588A11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6534-9DEE-5743-9FD8-174C7608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DD0BE-30B1-F24B-9DCD-0B238E26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BD61E-EB7E-E949-9C6A-E61BF021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35F-7777-FC4A-B1B1-52C478AF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642FC-9341-EA4D-99DA-F70A7913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460E9-D1A8-0F48-80DF-B6CDC671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7BED1-D0DF-694F-AEA1-1D82B82C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3C75D-91D4-A041-8258-A8A8A9FF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1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8DFE-8A79-4945-A2DE-50F65440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0965F-DBAD-FE4A-940E-C15BD82BD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1B5A-9846-6740-AEA3-6CBF48FD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FB3E0-3D84-E54E-8D11-EAAD3951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51FE7-33B9-4E4D-9882-C194980C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7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8C06-3626-6449-BA0E-99B6B096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D950-0D98-5541-8AA8-5F8D5FB2C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8CC58-8AFE-3947-A4EF-ADF96561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3D072-2610-DA48-902B-CD472FAD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A3E88-531B-E148-B091-720BD46F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E7378-F5C3-234C-A6A1-E51758F1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0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EE89-9E48-A247-9161-5AFD6381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05EA-4027-F542-A6CF-3163C7C4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D3954-917B-5F4D-9290-02F7DA76E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BDA25-79AF-3449-93BE-3D73D58D0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B49DC-0FBB-DD4A-B887-2884D0C86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627AD-A261-C14F-AB44-7F39EB39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10/2/19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571DC-1D6F-564E-B20D-46E64E78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9E5B4-67C7-CF4E-86AF-BA4C2ECF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1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B55-5D8F-7D49-8120-CFFF5C90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76CD3-58EB-9941-B591-7BACB2E7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10/2/19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EF8D8-9322-3C47-8339-5F09DB04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9BFA9-F6ED-E04F-9523-B27B79F7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7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ADF56-BCE1-EF48-B0AD-AF14D67F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10/2/19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6AE1-6B5C-C64A-91A7-72B7E133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BD69E-45C9-7E4C-ACFA-8331E3E7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1D61-864E-CA45-9D65-64B2F2EC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9AF2-7A9E-D346-8D9E-37FF1312A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60DB5-973D-BC4E-A234-93D8173BA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FB51E-D10A-754C-B6CD-5B30954B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EA744-CA53-7247-9254-880A8E52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AE19B-77E0-624E-8AD0-F1CD7EED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4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146A-FD98-E646-8D28-A94BE4E8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171CB-4110-4541-A819-D3EA50A7B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C1F7A-C318-4E4B-B891-8E74CF5A8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5C88B-64D0-2240-A5C9-7BEA9F46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241E1-F5F7-AD49-819A-9A0087F2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55071-3DFC-F349-82E7-23960113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1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43A56-6B3D-FA42-9615-9EE5B3B7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2B1E7-C1E0-B64F-9917-63144378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0DCEF-392F-F045-9EEF-E971E229E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923FA-0848-7B48-B984-B2F4FFCD020F}" type="datetimeFigureOut"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CEF9C-D4CB-DD46-A68C-6B644CE83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C22DA-8370-BE41-99DA-B6787D620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0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jxzrKsoPHkAhUGPFAKHTlmArcQjRx6BAgBEAQ&amp;url=https%3A%2F%2Fdesign.firefox.com%2Fphoton%2Fvisuals%2Fproduct-identity-assets.html&amp;psig=AOvVaw16Q6p2T0TW7mgVLhwaC-HZ&amp;ust=1569682286738439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70D634-AA86-A442-AB46-1EACC5EC5962}"/>
              </a:ext>
            </a:extLst>
          </p:cNvPr>
          <p:cNvSpPr txBox="1"/>
          <p:nvPr/>
        </p:nvSpPr>
        <p:spPr>
          <a:xfrm>
            <a:off x="0" y="0"/>
            <a:ext cx="7153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Pravilo #1: Don’t Repeat Yourself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347A1-4B99-6447-9860-1FEE02574F4C}"/>
              </a:ext>
            </a:extLst>
          </p:cNvPr>
          <p:cNvSpPr txBox="1"/>
          <p:nvPr/>
        </p:nvSpPr>
        <p:spPr>
          <a:xfrm>
            <a:off x="753800" y="2151727"/>
            <a:ext cx="106844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Ponavljanje je koren svih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Dupliciranje </a:t>
            </a:r>
            <a:r>
              <a:rPr lang="en-US" sz="3200" b="1"/>
              <a:t>logike</a:t>
            </a:r>
            <a:r>
              <a:rPr lang="en-US" sz="3200"/>
              <a:t> može se rešiti primenom </a:t>
            </a:r>
            <a:r>
              <a:rPr lang="en-US" sz="3200" b="1"/>
              <a:t>apstrakcije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Dupliciranje </a:t>
            </a:r>
            <a:r>
              <a:rPr lang="en-US" sz="3200" b="1"/>
              <a:t>procesa</a:t>
            </a:r>
            <a:r>
              <a:rPr lang="en-US" sz="3200"/>
              <a:t> može se rešiti primenom </a:t>
            </a:r>
            <a:r>
              <a:rPr lang="en-US" sz="3200" b="1"/>
              <a:t>automatizacije</a:t>
            </a:r>
          </a:p>
        </p:txBody>
      </p:sp>
    </p:spTree>
    <p:extLst>
      <p:ext uri="{BB962C8B-B14F-4D97-AF65-F5344CB8AC3E}">
        <p14:creationId xmlns:p14="http://schemas.microsoft.com/office/powerpoint/2010/main" val="23576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03439-63C4-654A-9ECE-41D265F0FC17}"/>
              </a:ext>
            </a:extLst>
          </p:cNvPr>
          <p:cNvSpPr txBox="1"/>
          <p:nvPr/>
        </p:nvSpPr>
        <p:spPr>
          <a:xfrm>
            <a:off x="2436983" y="2497975"/>
            <a:ext cx="73180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/>
              <a:t>DRY        IoC</a:t>
            </a:r>
          </a:p>
        </p:txBody>
      </p:sp>
      <p:sp>
        <p:nvSpPr>
          <p:cNvPr id="3" name="Striped Right Arrow 2">
            <a:extLst>
              <a:ext uri="{FF2B5EF4-FFF2-40B4-BE49-F238E27FC236}">
                <a16:creationId xmlns:a16="http://schemas.microsoft.com/office/drawing/2014/main" id="{3AE3EDDA-7601-944F-A1DF-83EE8EBEE48C}"/>
              </a:ext>
            </a:extLst>
          </p:cNvPr>
          <p:cNvSpPr/>
          <p:nvPr/>
        </p:nvSpPr>
        <p:spPr>
          <a:xfrm>
            <a:off x="5434912" y="2866767"/>
            <a:ext cx="1559012" cy="1124465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DF5BF5-DD98-DA4F-8C3E-646E6DFD13A3}"/>
              </a:ext>
            </a:extLst>
          </p:cNvPr>
          <p:cNvSpPr txBox="1"/>
          <p:nvPr/>
        </p:nvSpPr>
        <p:spPr>
          <a:xfrm>
            <a:off x="0" y="0"/>
            <a:ext cx="7845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Inversion of Control</a:t>
            </a:r>
            <a:r>
              <a:rPr lang="en-US" sz="3200"/>
              <a:t>: Apache Tomcat i servleti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B450A-F950-944E-B806-723DB25A1CDC}"/>
              </a:ext>
            </a:extLst>
          </p:cNvPr>
          <p:cNvSpPr/>
          <p:nvPr/>
        </p:nvSpPr>
        <p:spPr>
          <a:xfrm>
            <a:off x="258419" y="2395327"/>
            <a:ext cx="959223" cy="4034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browser</a:t>
            </a:r>
          </a:p>
        </p:txBody>
      </p:sp>
      <p:pic>
        <p:nvPicPr>
          <p:cNvPr id="4" name="Picture 4" descr="Image result for firefox icon">
            <a:hlinkClick r:id="rId2"/>
            <a:extLst>
              <a:ext uri="{FF2B5EF4-FFF2-40B4-BE49-F238E27FC236}">
                <a16:creationId xmlns:a16="http://schemas.microsoft.com/office/drawing/2014/main" id="{9E986AB4-0803-8544-B243-CE6505F18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78" y="2292035"/>
            <a:ext cx="609994" cy="60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35835EB6-9BC8-9740-939C-F2FD3E2C7288}"/>
              </a:ext>
            </a:extLst>
          </p:cNvPr>
          <p:cNvSpPr/>
          <p:nvPr/>
        </p:nvSpPr>
        <p:spPr>
          <a:xfrm>
            <a:off x="3569110" y="1896835"/>
            <a:ext cx="2653244" cy="11208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Up Arrow 9">
            <a:extLst>
              <a:ext uri="{FF2B5EF4-FFF2-40B4-BE49-F238E27FC236}">
                <a16:creationId xmlns:a16="http://schemas.microsoft.com/office/drawing/2014/main" id="{82B720FB-DDCC-164D-90A4-698768FADC68}"/>
              </a:ext>
            </a:extLst>
          </p:cNvPr>
          <p:cNvSpPr/>
          <p:nvPr/>
        </p:nvSpPr>
        <p:spPr>
          <a:xfrm flipH="1">
            <a:off x="3433139" y="3354373"/>
            <a:ext cx="2771229" cy="129048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64C4A5-B6C0-034A-9E1A-74487847A043}"/>
              </a:ext>
            </a:extLst>
          </p:cNvPr>
          <p:cNvSpPr txBox="1"/>
          <p:nvPr/>
        </p:nvSpPr>
        <p:spPr>
          <a:xfrm>
            <a:off x="3433139" y="141847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 (true) {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5680A7-D576-0243-92B5-020B7D22CE28}"/>
              </a:ext>
            </a:extLst>
          </p:cNvPr>
          <p:cNvSpPr txBox="1"/>
          <p:nvPr/>
        </p:nvSpPr>
        <p:spPr>
          <a:xfrm>
            <a:off x="3433139" y="45331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4DB588-76FC-644C-ADEA-9034950B2129}"/>
              </a:ext>
            </a:extLst>
          </p:cNvPr>
          <p:cNvSpPr txBox="1"/>
          <p:nvPr/>
        </p:nvSpPr>
        <p:spPr>
          <a:xfrm>
            <a:off x="3853619" y="2865778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sock.accept();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thread.start();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D1D66566-20D4-664F-A8A7-711AC379D7A9}"/>
              </a:ext>
            </a:extLst>
          </p:cNvPr>
          <p:cNvSpPr/>
          <p:nvPr/>
        </p:nvSpPr>
        <p:spPr>
          <a:xfrm>
            <a:off x="7036124" y="2615380"/>
            <a:ext cx="796413" cy="3711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request handling thread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FBFFC4B-A3B4-704B-9B1F-DFDEDDC5C977}"/>
              </a:ext>
            </a:extLst>
          </p:cNvPr>
          <p:cNvSpPr/>
          <p:nvPr/>
        </p:nvSpPr>
        <p:spPr>
          <a:xfrm>
            <a:off x="1312477" y="2444159"/>
            <a:ext cx="2023001" cy="330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026469-FFE6-024E-B46A-151F6A04A22F}"/>
              </a:ext>
            </a:extLst>
          </p:cNvPr>
          <p:cNvCxnSpPr/>
          <p:nvPr/>
        </p:nvCxnSpPr>
        <p:spPr>
          <a:xfrm>
            <a:off x="6302477" y="2615380"/>
            <a:ext cx="9438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6B5DD73-4371-2743-A17B-C18864029E61}"/>
              </a:ext>
            </a:extLst>
          </p:cNvPr>
          <p:cNvSpPr txBox="1"/>
          <p:nvPr/>
        </p:nvSpPr>
        <p:spPr>
          <a:xfrm>
            <a:off x="1232354" y="2183802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GET /path/to/servlet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FD1D9-8CCE-4543-9F6C-FF571E2C7EBD}"/>
              </a:ext>
            </a:extLst>
          </p:cNvPr>
          <p:cNvSpPr txBox="1"/>
          <p:nvPr/>
        </p:nvSpPr>
        <p:spPr>
          <a:xfrm>
            <a:off x="7716382" y="2798738"/>
            <a:ext cx="34435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razreši URL do servleta</a:t>
            </a:r>
          </a:p>
          <a:p>
            <a:pPr marL="342900" indent="-342900">
              <a:buAutoNum type="arabicPeriod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pozovi doGet(req, res)</a:t>
            </a:r>
          </a:p>
          <a:p>
            <a:pPr marL="342900" indent="-342900">
              <a:buAutoNum type="arabicPeriod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vrati rezultat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05AD046-D531-2740-A8FF-6F3E6624A67F}"/>
              </a:ext>
            </a:extLst>
          </p:cNvPr>
          <p:cNvSpPr/>
          <p:nvPr/>
        </p:nvSpPr>
        <p:spPr>
          <a:xfrm>
            <a:off x="8744607" y="4371588"/>
            <a:ext cx="3363310" cy="2464676"/>
          </a:xfrm>
          <a:prstGeom prst="roundRect">
            <a:avLst>
              <a:gd name="adj" fmla="val 558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MyServlet </a:t>
            </a:r>
          </a:p>
          <a:p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extends HttpServlet {</a:t>
            </a:r>
          </a:p>
          <a:p>
            <a:endParaRPr 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doGet(...) {</a:t>
            </a:r>
          </a:p>
          <a:p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my code here</a:t>
            </a:r>
          </a:p>
          <a:p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BC08170-CB11-B644-BBD0-78ECF2726E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99779" y="3878601"/>
            <a:ext cx="1495168" cy="1127305"/>
          </a:xfrm>
          <a:prstGeom prst="curvedConnector3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7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94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Branko Milosavljevic</dc:creator>
  <cp:lastModifiedBy>Branko Milosavljevic</cp:lastModifiedBy>
  <cp:revision>4</cp:revision>
  <dcterms:created xsi:type="dcterms:W3CDTF">2019-10-02T09:53:51Z</dcterms:created>
  <dcterms:modified xsi:type="dcterms:W3CDTF">2019-10-02T10:15:48Z</dcterms:modified>
</cp:coreProperties>
</file>