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CCA-91F4-E04E-9FD0-48F2F395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DD343-1CE5-724F-91FE-6823CE47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845E-138A-C448-8A0D-7FB5632E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C405-C7C3-7F40-9571-D51DF12F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8AAB-903C-194C-8606-CE8E503A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581-16A4-4A41-A5DF-8EAE6551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361B-5DF4-3649-92A0-C24EB851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42B2-FACE-3F49-9C5A-AE27B017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5A25-311E-D14B-AD52-32422C5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F583-8CAB-FA4F-8EA6-5434B5C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E121E-55B7-B849-ABD0-2C3D9544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3CDE-76A1-AC41-9981-28342B08C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5806-0E0E-104D-AEDA-314D0F4E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5555-5A94-814C-A7B7-E1240635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67F8-1759-324C-B419-D101DEA1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9107-9380-3B48-8BFD-40446BDF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B1C8-B16A-4C42-9F48-277C2284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ED3A-26A1-3047-B10A-617FB4A3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451F-91F3-AB43-BCF4-FFFE4E00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0BCE-F8BA-A343-B663-AB3598ED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1997-F652-D245-8A6B-C569042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9A61-7819-EA44-9B2C-7FA1CE2A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932E-896C-284C-983E-18470A64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BFF1-732B-6B41-B0FF-E01F65B8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1F44-0EE1-CD49-B388-606FF83D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7D5D-0789-774C-BF59-9E463523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935E-C579-994D-98A2-4F13F913F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B006-35B5-FA45-A3D7-3F1A654BB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79C1-3378-994A-8AC9-163B2FF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CD072-9C02-184F-8146-0CA487FE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6DD6-D163-5C43-AD98-4483E6E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FAD5-50D7-C94F-A168-3A5CCD5B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9042E-D888-5D4D-924F-9BC15F01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CC245-81D7-F846-B6FB-EFBBE32B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36934-DCC3-5840-8EBA-D4E9E5939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78F7-3C60-3F41-AE6B-44B7D74F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8FCB3-0B17-9B40-9761-CF94543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1362E-D8DC-A749-A594-983B4861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FEFA8-0D4B-4E42-8D55-4AC45B05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FC0-7259-5F42-A6BF-6561AC39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BA9F8-93C6-1542-A8D5-0156061D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C681-E65E-9C4B-9187-8714EB0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97A6A-585A-0F49-A96A-67F56D2A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AE42B-1126-0D4D-9755-3D237F62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1272-FE25-EC46-B315-BD042FA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7B70-553B-9246-844C-A09101F3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3A3B-81C5-1242-9202-C8771431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D75E-5809-F646-A662-7138AA81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F4E1-BAAA-DE40-B7A8-DF753CDA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678F-AF29-F14F-8434-7516D42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39CD-AFFA-1B45-97C0-5FECDA9B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0EBCB-3A4D-B041-9EE4-7135062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2601-BDF0-8645-BF84-2051C2B9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A35B7-BA56-C342-8307-658CA99AD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93010-33EA-6C4A-912B-0DE37453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7C29-027B-9E48-9293-8D257569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F25D-43C8-3648-9BF5-97EF723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7C6A4-5CDA-2D43-B239-8B28997F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E6D24-EF20-C24C-A557-9DF26A47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67164-17C5-5042-95E5-E7E3BA4B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44FA-383B-CB4D-8CC5-282FBD93D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D43E-8E2A-414B-8C9B-B045F5614465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BB2B-31AE-074F-AB87-D147B28A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7D9C-2972-C340-827A-9410C0FE5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EC70-106D-8543-9E03-5B7646800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9D31911-E706-2240-80E6-4A9177B8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57" y="154202"/>
            <a:ext cx="9526686" cy="65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523547-938F-4C44-9AB0-8C33E695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" y="1394460"/>
            <a:ext cx="12149423" cy="40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&#10;&#10;Description automatically generated">
            <a:extLst>
              <a:ext uri="{FF2B5EF4-FFF2-40B4-BE49-F238E27FC236}">
                <a16:creationId xmlns:a16="http://schemas.microsoft.com/office/drawing/2014/main" id="{1124F403-654D-2040-81B9-2F5067A1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4" y="643466"/>
            <a:ext cx="104746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1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1F340-8B54-2345-A8E2-1AB430ACB609}"/>
              </a:ext>
            </a:extLst>
          </p:cNvPr>
          <p:cNvSpPr txBox="1"/>
          <p:nvPr/>
        </p:nvSpPr>
        <p:spPr>
          <a:xfrm>
            <a:off x="0" y="0"/>
            <a:ext cx="8065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Tri načina za 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A825-E09F-404C-97EC-4C7A143C1982}"/>
              </a:ext>
            </a:extLst>
          </p:cNvPr>
          <p:cNvSpPr txBox="1"/>
          <p:nvPr/>
        </p:nvSpPr>
        <p:spPr>
          <a:xfrm>
            <a:off x="119270" y="1898374"/>
            <a:ext cx="122446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constructor injection:</a:t>
            </a:r>
            <a:r>
              <a:rPr lang="en-US" sz="3200"/>
              <a:t> kroz parametre konstruktora</a:t>
            </a:r>
          </a:p>
          <a:p>
            <a:pPr marL="342900" indent="-342900">
              <a:buFont typeface="+mj-lt"/>
              <a:buAutoNum type="arabicPeriod"/>
            </a:pPr>
            <a:endParaRPr lang="en-US" sz="3200"/>
          </a:p>
          <a:p>
            <a:pPr marL="342900" indent="-342900">
              <a:buFont typeface="+mj-lt"/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setter injection:</a:t>
            </a:r>
            <a:r>
              <a:rPr lang="en-US" sz="3200"/>
              <a:t> kroz setter metode</a:t>
            </a:r>
          </a:p>
          <a:p>
            <a:pPr marL="342900" indent="-342900">
              <a:buFont typeface="+mj-lt"/>
              <a:buAutoNum type="arabicPeriod"/>
            </a:pPr>
            <a:endParaRPr lang="en-US" sz="3200"/>
          </a:p>
          <a:p>
            <a:pPr marL="342900" indent="-342900">
              <a:buFont typeface="+mj-lt"/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interface injection:</a:t>
            </a:r>
            <a:r>
              <a:rPr lang="en-US" sz="320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/>
              <a:t>ubrizgani objekti definišu interfejs za ubrizgavanje – setter metodu;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/>
              <a:t>klijenti implementiraju setter metod za ubrizgavanje</a:t>
            </a:r>
          </a:p>
        </p:txBody>
      </p:sp>
    </p:spTree>
    <p:extLst>
      <p:ext uri="{BB962C8B-B14F-4D97-AF65-F5344CB8AC3E}">
        <p14:creationId xmlns:p14="http://schemas.microsoft.com/office/powerpoint/2010/main" val="27213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FEF25-F495-BC45-BCA4-E7DE8AC11E76}"/>
              </a:ext>
            </a:extLst>
          </p:cNvPr>
          <p:cNvSpPr txBox="1"/>
          <p:nvPr/>
        </p:nvSpPr>
        <p:spPr>
          <a:xfrm>
            <a:off x="0" y="0"/>
            <a:ext cx="7487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DI       Loose coupling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8B55B556-3395-7144-8BC3-9DBC21FEADC9}"/>
              </a:ext>
            </a:extLst>
          </p:cNvPr>
          <p:cNvSpPr/>
          <p:nvPr/>
        </p:nvSpPr>
        <p:spPr>
          <a:xfrm>
            <a:off x="1103244" y="141524"/>
            <a:ext cx="914400" cy="824948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A4D80-5C40-F741-A815-BE80267CB15F}"/>
              </a:ext>
            </a:extLst>
          </p:cNvPr>
          <p:cNvSpPr txBox="1"/>
          <p:nvPr/>
        </p:nvSpPr>
        <p:spPr>
          <a:xfrm>
            <a:off x="288235" y="1719470"/>
            <a:ext cx="5807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olakšava unit testiranje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mock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smanjuje boilerplate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jednostavnije proširivanje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C7DC6-5F7E-9348-95FC-FD8F5B463B21}"/>
              </a:ext>
            </a:extLst>
          </p:cNvPr>
          <p:cNvSpPr txBox="1"/>
          <p:nvPr/>
        </p:nvSpPr>
        <p:spPr>
          <a:xfrm>
            <a:off x="6264965" y="1719470"/>
            <a:ext cx="58077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usložnjava učenje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compile-time greške      run-time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otežava IDE automatizaciju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refactoring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find references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call hierarchy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C32946E-BA06-1244-8145-653B38D8DF0B}"/>
              </a:ext>
            </a:extLst>
          </p:cNvPr>
          <p:cNvSpPr/>
          <p:nvPr/>
        </p:nvSpPr>
        <p:spPr>
          <a:xfrm>
            <a:off x="9829801" y="2304245"/>
            <a:ext cx="298174" cy="215444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3</cp:revision>
  <dcterms:created xsi:type="dcterms:W3CDTF">2019-10-02T10:24:12Z</dcterms:created>
  <dcterms:modified xsi:type="dcterms:W3CDTF">2019-10-02T21:03:23Z</dcterms:modified>
</cp:coreProperties>
</file>